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notesSlide+xml" PartName="/ppt/notesSlides/notesSlide18.xml"/>
  <Override ContentType="application/vnd.openxmlformats-officedocument.presentationml.notesSlide+xml" PartName="/ppt/notesSlides/notesSlide19.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25.xml"/>
  <Override ContentType="application/vnd.openxmlformats-officedocument.presentationml.slideLayout+xml" PartName="/ppt/slideLayouts/slideLayout26.xml"/>
  <Override ContentType="application/vnd.openxmlformats-officedocument.presentationml.slideLayout+xml" PartName="/ppt/slideLayouts/slideLayout27.xml"/>
  <Override ContentType="application/vnd.openxmlformats-officedocument.presentationml.slideLayout+xml" PartName="/ppt/slideLayouts/slideLayout28.xml"/>
  <Override ContentType="application/vnd.openxmlformats-officedocument.presentationml.slideLayout+xml" PartName="/ppt/slideLayouts/slideLayout29.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presentationml.tags+xml" PartName="/ppt/tags/tag2.xml"/>
  <Override ContentType="application/vnd.openxmlformats-officedocument.presentationml.tags+xml" PartName="/ppt/tags/tag3.xml"/>
  <Override ContentType="application/vnd.openxmlformats-officedocument.presentationml.tags+xml" PartName="/ppt/tags/tag4.xml"/>
  <Override ContentType="application/vnd.openxmlformats-officedocument.presentationml.tags+xml" PartName="/ppt/tags/tag5.xml"/>
  <Override ContentType="application/vnd.openxmlformats-officedocument.presentationml.tags+xml" PartName="/ppt/tags/tag6.xml"/>
  <Override ContentType="application/vnd.openxmlformats-officedocument.presentationml.tags+xml" PartName="/ppt/tags/tag7.xml"/>
  <Override ContentType="application/vnd.openxmlformats-officedocument.presentationml.tags+xml" PartName="/ppt/tags/tag8.xml"/>
  <Override ContentType="application/vnd.openxmlformats-officedocument.presentationml.tags+xml" PartName="/ppt/tags/tag9.xml"/>
  <Override ContentType="application/vnd.openxmlformats-officedocument.presentationml.tags+xml" PartName="/ppt/tags/tag10.xml"/>
  <Override ContentType="application/vnd.openxmlformats-officedocument.presentationml.tags+xml" PartName="/ppt/tags/tag11.xml"/>
  <Override ContentType="application/vnd.openxmlformats-officedocument.presentationml.tags+xml" PartName="/ppt/tags/tag12.xml"/>
  <Override ContentType="application/vnd.openxmlformats-officedocument.presentationml.tags+xml" PartName="/ppt/tags/tag13.xml"/>
  <Override ContentType="application/vnd.openxmlformats-officedocument.presentationml.tags+xml" PartName="/ppt/tags/tag14.xml"/>
  <Override ContentType="application/vnd.openxmlformats-officedocument.presentationml.tags+xml" PartName="/ppt/tags/tag15.xml"/>
  <Override ContentType="application/vnd.openxmlformats-officedocument.presentationml.tags+xml" PartName="/ppt/tags/tag16.xml"/>
  <Override ContentType="application/vnd.openxmlformats-officedocument.presentationml.tags+xml" PartName="/ppt/tags/tag17.xml"/>
  <Override ContentType="application/vnd.openxmlformats-officedocument.presentationml.tags+xml" PartName="/ppt/tags/tag18.xml"/>
  <Override ContentType="application/vnd.openxmlformats-officedocument.presentationml.tags+xml" PartName="/ppt/tags/tag19.xml"/>
  <Override ContentType="application/vnd.openxmlformats-officedocument.presentationml.tags+xml" PartName="/ppt/tags/tag20.xml"/>
  <Override ContentType="application/vnd.openxmlformats-officedocument.presentationml.tags+xml" PartName="/ppt/tags/tag21.xml"/>
  <Override ContentType="application/vnd.openxmlformats-officedocument.presentationml.tags+xml" PartName="/ppt/tags/tag22.xml"/>
  <Override ContentType="application/vnd.openxmlformats-officedocument.presentationml.tags+xml" PartName="/ppt/tags/tag23.xml"/>
  <Override ContentType="application/vnd.openxmlformats-officedocument.presentationml.tags+xml" PartName="/ppt/tags/tag24.xml"/>
  <Override ContentType="application/vnd.openxmlformats-officedocument.presentationml.tags+xml" PartName="/ppt/tags/tag25.xml"/>
  <Override ContentType="application/vnd.openxmlformats-officedocument.presentationml.tags+xml" PartName="/ppt/tags/tag26.xml"/>
  <Override ContentType="application/vnd.openxmlformats-officedocument.presentationml.tags+xml" PartName="/ppt/tags/tag27.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thumbnail.jpeg" Type="http://schemas.openxmlformats.org/package/2006/relationships/metadata/thumbnail"/></Relationships>
</file>

<file path=ppt/presentation.xml><?xml version="1.0" encoding="utf-8"?>
<p:presentation xmlns:r="http://schemas.openxmlformats.org/officeDocument/2006/relationships" xmlns:a="http://schemas.openxmlformats.org/drawingml/2006/main" xmlns:p="http://schemas.openxmlformats.org/presentationml/2006/main" saveSubsetFonts="1">
  <p:sldMasterIdLst>
    <p:sldMasterId id="2147483660" r:id="rId1"/>
    <p:sldMasterId id="2147483679" r:id="rId2"/>
  </p:sldMasterIdLst>
  <p:notesMasterIdLst>
    <p:notesMasterId r:id="rId3"/>
  </p:notesMasterIdLst>
  <p:sldIdLst>
    <p:sldId id="288" r:id="rId4"/>
    <p:sldId id="290" r:id="rId5"/>
    <p:sldId id="289" r:id="rId6"/>
    <p:sldId id="298" r:id="rId7"/>
    <p:sldId id="311" r:id="rId8"/>
    <p:sldId id="296" r:id="rId9"/>
    <p:sldId id="304" r:id="rId10"/>
    <p:sldId id="297" r:id="rId11"/>
    <p:sldId id="291" r:id="rId12"/>
    <p:sldId id="303" r:id="rId13"/>
    <p:sldId id="307" r:id="rId14"/>
    <p:sldId id="308" r:id="rId15"/>
    <p:sldId id="299" r:id="rId16"/>
    <p:sldId id="306" r:id="rId17"/>
    <p:sldId id="292" r:id="rId18"/>
    <p:sldId id="312" r:id="rId19"/>
    <p:sldId id="294" r:id="rId20"/>
    <p:sldId id="300" r:id="rId21"/>
    <p:sldId id="313" r:id="rId22"/>
    <p:sldId id="305" r:id="rId23"/>
    <p:sldId id="293" r:id="rId24"/>
    <p:sldId id="295" r:id="rId25"/>
    <p:sldId id="302" r:id="rId26"/>
    <p:sldId id="301" r:id="rId27"/>
    <p:sldId id="314" r:id="rId28"/>
    <p:sldId id="309" r:id="rId29"/>
    <p:sldId id="310" r:id="rId30"/>
  </p:sldIdLst>
  <p:sldSz cx="9144000" cy="5143500" type="screen16x9"/>
  <p:notesSz cx="6858000" cy="9144000"/>
  <p:custDataLst>
    <p:tags r:id="rId31"/>
  </p:custDataLst>
  <p:defaultTex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41" d="100"/>
          <a:sy n="141" d="100"/>
        </p:scale>
        <p:origin x="744" y="108"/>
      </p:cViewPr>
      <p:guideLst/>
    </p:cSldViewPr>
  </p:slideViewPr>
  <p:notesTextViewPr>
    <p:cViewPr>
      <p:scale>
        <a:sx n="1" d="1"/>
        <a:sy n="1" d="1"/>
      </p:scale>
      <p:origin x="0" y="0"/>
    </p:cViewPr>
  </p:notesTextViewPr>
  <p:sorterViewPr>
    <p:cViewPr>
      <p:scale>
        <a:sx n="66" d="100"/>
        <a:sy n="66" d="100"/>
      </p:scale>
      <p:origin x="0" y="0"/>
    </p:cViewPr>
  </p:sorterViewPr>
  <p:notesViewPr>
    <p:cSldViewPr>
      <p:cViewPr>
        <p:scale>
          <a:sx n="1" d="100"/>
          <a:sy n="1" d="100"/>
        </p:scale>
        <p:origin x="0" y="0"/>
      </p:cViewPr>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7.xml" Type="http://schemas.openxmlformats.org/officeDocument/2006/relationships/slide"/><Relationship Id="rId11" Target="slides/slide8.xml" Type="http://schemas.openxmlformats.org/officeDocument/2006/relationships/slide"/><Relationship Id="rId12" Target="slides/slide9.xml" Type="http://schemas.openxmlformats.org/officeDocument/2006/relationships/slide"/><Relationship Id="rId13" Target="slides/slide10.xml" Type="http://schemas.openxmlformats.org/officeDocument/2006/relationships/slide"/><Relationship Id="rId14" Target="slides/slide11.xml" Type="http://schemas.openxmlformats.org/officeDocument/2006/relationships/slide"/><Relationship Id="rId15" Target="slides/slide12.xml" Type="http://schemas.openxmlformats.org/officeDocument/2006/relationships/slide"/><Relationship Id="rId16" Target="slides/slide13.xml" Type="http://schemas.openxmlformats.org/officeDocument/2006/relationships/slide"/><Relationship Id="rId17" Target="slides/slide14.xml" Type="http://schemas.openxmlformats.org/officeDocument/2006/relationships/slide"/><Relationship Id="rId18" Target="slides/slide15.xml" Type="http://schemas.openxmlformats.org/officeDocument/2006/relationships/slide"/><Relationship Id="rId19" Target="slides/slide16.xml" Type="http://schemas.openxmlformats.org/officeDocument/2006/relationships/slide"/><Relationship Id="rId2" Target="slideMasters/slideMaster2.xml" Type="http://schemas.openxmlformats.org/officeDocument/2006/relationships/slideMaster"/><Relationship Id="rId20" Target="slides/slide17.xml" Type="http://schemas.openxmlformats.org/officeDocument/2006/relationships/slide"/><Relationship Id="rId21" Target="slides/slide18.xml" Type="http://schemas.openxmlformats.org/officeDocument/2006/relationships/slide"/><Relationship Id="rId22" Target="slides/slide19.xml" Type="http://schemas.openxmlformats.org/officeDocument/2006/relationships/slide"/><Relationship Id="rId23" Target="slides/slide20.xml" Type="http://schemas.openxmlformats.org/officeDocument/2006/relationships/slide"/><Relationship Id="rId24" Target="slides/slide21.xml" Type="http://schemas.openxmlformats.org/officeDocument/2006/relationships/slide"/><Relationship Id="rId25" Target="slides/slide22.xml" Type="http://schemas.openxmlformats.org/officeDocument/2006/relationships/slide"/><Relationship Id="rId26" Target="slides/slide23.xml" Type="http://schemas.openxmlformats.org/officeDocument/2006/relationships/slide"/><Relationship Id="rId27" Target="slides/slide24.xml" Type="http://schemas.openxmlformats.org/officeDocument/2006/relationships/slide"/><Relationship Id="rId28" Target="slides/slide25.xml" Type="http://schemas.openxmlformats.org/officeDocument/2006/relationships/slide"/><Relationship Id="rId29" Target="slides/slide26.xml" Type="http://schemas.openxmlformats.org/officeDocument/2006/relationships/slide"/><Relationship Id="rId3" Target="notesMasters/notesMaster1.xml" Type="http://schemas.openxmlformats.org/officeDocument/2006/relationships/notesMaster"/><Relationship Id="rId30" Target="slides/slide27.xml" Type="http://schemas.openxmlformats.org/officeDocument/2006/relationships/slide"/><Relationship Id="rId31" Target="tags/tag27.xml" Type="http://schemas.openxmlformats.org/officeDocument/2006/relationships/tags"/><Relationship Id="rId32" Target="presProps.xml" Type="http://schemas.openxmlformats.org/officeDocument/2006/relationships/presProps"/><Relationship Id="rId33" Target="viewProps.xml" Type="http://schemas.openxmlformats.org/officeDocument/2006/relationships/viewProps"/><Relationship Id="rId34" Target="theme/theme1.xml" Type="http://schemas.openxmlformats.org/officeDocument/2006/relationships/theme"/><Relationship Id="rId35" Target="tableStyles.xml" Type="http://schemas.openxmlformats.org/officeDocument/2006/relationships/tableStyles"/><Relationship Id="rId4" Target="slides/slide1.xml" Type="http://schemas.openxmlformats.org/officeDocument/2006/relationships/slide"/><Relationship Id="rId5" Target="slides/slide2.xml" Type="http://schemas.openxmlformats.org/officeDocument/2006/relationships/slide"/><Relationship Id="rId6" Target="slides/slide3.xml" Type="http://schemas.openxmlformats.org/officeDocument/2006/relationships/slide"/><Relationship Id="rId7" Target="slides/slide4.xml" Type="http://schemas.openxmlformats.org/officeDocument/2006/relationships/slide"/><Relationship Id="rId8" Target="slides/slide5.xml" Type="http://schemas.openxmlformats.org/officeDocument/2006/relationships/slide"/><Relationship Id="rId9" Target="slides/slide6.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E8BE76-29C8-41AB-8544-889D89FA4F96}" type="datetimeFigureOut">
              <a:rPr lang="zh-CN" altLang="en-US" smtClean="0"/>
              <a:t>2018/6/30</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3AD677-048F-409F-AACD-0A0B5EF61C8C}" type="slidenum">
              <a:rPr lang="zh-CN" altLang="en-US" smtClean="0"/>
              <a:t>‹#›</a:t>
            </a:fld>
            <a:endParaRPr lang="zh-CN" altLang="en-US"/>
          </a:p>
        </p:txBody>
      </p:sp>
    </p:spTree>
    <p:extLst>
      <p:ext uri="{BB962C8B-B14F-4D97-AF65-F5344CB8AC3E}">
        <p14:creationId val="32823667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slides/slide1.xml" Type="http://schemas.openxmlformats.org/officeDocument/2006/relationships/slide"/><Relationship Id="rId2" Target="../notesMasters/notesMaster1.xml" Type="http://schemas.openxmlformats.org/officeDocument/2006/relationships/notesMaster"/></Relationships>
</file>

<file path=ppt/notesSlides/_rels/notesSlide10.xml.rels><?xml version="1.0" encoding="UTF-8" standalone="yes"?><Relationships xmlns="http://schemas.openxmlformats.org/package/2006/relationships"><Relationship Id="rId1" Target="../slides/slide14.xml" Type="http://schemas.openxmlformats.org/officeDocument/2006/relationships/slide"/><Relationship Id="rId2" Target="../notesMasters/notesMaster1.xml" Type="http://schemas.openxmlformats.org/officeDocument/2006/relationships/notesMaster"/></Relationships>
</file>

<file path=ppt/notesSlides/_rels/notesSlide11.xml.rels><?xml version="1.0" encoding="UTF-8" standalone="yes"?><Relationships xmlns="http://schemas.openxmlformats.org/package/2006/relationships"><Relationship Id="rId1" Target="../slides/slide15.xml" Type="http://schemas.openxmlformats.org/officeDocument/2006/relationships/slide"/><Relationship Id="rId2" Target="../notesMasters/notesMaster1.xml" Type="http://schemas.openxmlformats.org/officeDocument/2006/relationships/notesMaster"/></Relationships>
</file>

<file path=ppt/notesSlides/_rels/notesSlide12.xml.rels><?xml version="1.0" encoding="UTF-8" standalone="yes"?><Relationships xmlns="http://schemas.openxmlformats.org/package/2006/relationships"><Relationship Id="rId1" Target="../slides/slide16.xml" Type="http://schemas.openxmlformats.org/officeDocument/2006/relationships/slide"/><Relationship Id="rId2" Target="../notesMasters/notesMaster1.xml" Type="http://schemas.openxmlformats.org/officeDocument/2006/relationships/notesMaster"/></Relationships>
</file>

<file path=ppt/notesSlides/_rels/notesSlide13.xml.rels><?xml version="1.0" encoding="UTF-8" standalone="yes"?><Relationships xmlns="http://schemas.openxmlformats.org/package/2006/relationships"><Relationship Id="rId1" Target="../slides/slide19.xml" Type="http://schemas.openxmlformats.org/officeDocument/2006/relationships/slide"/><Relationship Id="rId2" Target="../notesMasters/notesMaster1.xml" Type="http://schemas.openxmlformats.org/officeDocument/2006/relationships/notesMaster"/></Relationships>
</file>

<file path=ppt/notesSlides/_rels/notesSlide14.xml.rels><?xml version="1.0" encoding="UTF-8" standalone="yes"?><Relationships xmlns="http://schemas.openxmlformats.org/package/2006/relationships"><Relationship Id="rId1" Target="../slides/slide20.xml" Type="http://schemas.openxmlformats.org/officeDocument/2006/relationships/slide"/><Relationship Id="rId2" Target="../notesMasters/notesMaster1.xml" Type="http://schemas.openxmlformats.org/officeDocument/2006/relationships/notesMaster"/></Relationships>
</file>

<file path=ppt/notesSlides/_rels/notesSlide15.xml.rels><?xml version="1.0" encoding="UTF-8" standalone="yes"?><Relationships xmlns="http://schemas.openxmlformats.org/package/2006/relationships"><Relationship Id="rId1" Target="../slides/slide21.xml" Type="http://schemas.openxmlformats.org/officeDocument/2006/relationships/slide"/><Relationship Id="rId2" Target="../notesMasters/notesMaster1.xml" Type="http://schemas.openxmlformats.org/officeDocument/2006/relationships/notesMaster"/></Relationships>
</file>

<file path=ppt/notesSlides/_rels/notesSlide16.xml.rels><?xml version="1.0" encoding="UTF-8" standalone="yes"?><Relationships xmlns="http://schemas.openxmlformats.org/package/2006/relationships"><Relationship Id="rId1" Target="../slides/slide23.xml" Type="http://schemas.openxmlformats.org/officeDocument/2006/relationships/slide"/><Relationship Id="rId2" Target="../notesMasters/notesMaster1.xml" Type="http://schemas.openxmlformats.org/officeDocument/2006/relationships/notesMaster"/></Relationships>
</file>

<file path=ppt/notesSlides/_rels/notesSlide17.xml.rels><?xml version="1.0" encoding="UTF-8" standalone="yes"?><Relationships xmlns="http://schemas.openxmlformats.org/package/2006/relationships"><Relationship Id="rId1" Target="../slides/slide25.xml" Type="http://schemas.openxmlformats.org/officeDocument/2006/relationships/slide"/><Relationship Id="rId2" Target="../notesMasters/notesMaster1.xml" Type="http://schemas.openxmlformats.org/officeDocument/2006/relationships/notesMaster"/></Relationships>
</file>

<file path=ppt/notesSlides/_rels/notesSlide18.xml.rels><?xml version="1.0" encoding="UTF-8" standalone="yes"?><Relationships xmlns="http://schemas.openxmlformats.org/package/2006/relationships"><Relationship Id="rId1" Target="../slides/slide26.xml" Type="http://schemas.openxmlformats.org/officeDocument/2006/relationships/slide"/><Relationship Id="rId2" Target="../notesMasters/notesMaster1.xml" Type="http://schemas.openxmlformats.org/officeDocument/2006/relationships/notesMaster"/></Relationships>
</file>

<file path=ppt/notesSlides/_rels/notesSlide19.xml.rels><?xml version="1.0" encoding="UTF-8" standalone="yes"?><Relationships xmlns="http://schemas.openxmlformats.org/package/2006/relationships"><Relationship Id="rId1" Target="../slides/slide27.xml" Type="http://schemas.openxmlformats.org/officeDocument/2006/relationships/slide"/><Relationship Id="rId2" Target="../notesMasters/notesMaster1.xml" Type="http://schemas.openxmlformats.org/officeDocument/2006/relationships/notesMaster"/></Relationships>
</file>

<file path=ppt/notesSlides/_rels/notesSlide2.xml.rels><?xml version="1.0" encoding="UTF-8" standalone="yes"?><Relationships xmlns="http://schemas.openxmlformats.org/package/2006/relationships"><Relationship Id="rId1" Target="../slides/slide2.xml" Type="http://schemas.openxmlformats.org/officeDocument/2006/relationships/slide"/><Relationship Id="rId2" Target="../notesMasters/notesMaster1.xml" Type="http://schemas.openxmlformats.org/officeDocument/2006/relationships/notesMaster"/></Relationships>
</file>

<file path=ppt/notesSlides/_rels/notesSlide3.xml.rels><?xml version="1.0" encoding="UTF-8" standalone="yes"?><Relationships xmlns="http://schemas.openxmlformats.org/package/2006/relationships"><Relationship Id="rId1" Target="../slides/slide3.xml" Type="http://schemas.openxmlformats.org/officeDocument/2006/relationships/slide"/><Relationship Id="rId2" Target="../notesMasters/notesMaster1.xml" Type="http://schemas.openxmlformats.org/officeDocument/2006/relationships/notesMaster"/></Relationships>
</file>

<file path=ppt/notesSlides/_rels/notesSlide4.xml.rels><?xml version="1.0" encoding="UTF-8" standalone="yes"?><Relationships xmlns="http://schemas.openxmlformats.org/package/2006/relationships"><Relationship Id="rId1" Target="../slides/slide5.xml" Type="http://schemas.openxmlformats.org/officeDocument/2006/relationships/slide"/><Relationship Id="rId2" Target="../notesMasters/notesMaster1.xml" Type="http://schemas.openxmlformats.org/officeDocument/2006/relationships/notesMaster"/></Relationships>
</file>

<file path=ppt/notesSlides/_rels/notesSlide5.xml.rels><?xml version="1.0" encoding="UTF-8" standalone="yes"?><Relationships xmlns="http://schemas.openxmlformats.org/package/2006/relationships"><Relationship Id="rId1" Target="../slides/slide7.xml" Type="http://schemas.openxmlformats.org/officeDocument/2006/relationships/slide"/><Relationship Id="rId2" Target="../notesMasters/notesMaster1.xml" Type="http://schemas.openxmlformats.org/officeDocument/2006/relationships/notesMaster"/></Relationships>
</file>

<file path=ppt/notesSlides/_rels/notesSlide6.xml.rels><?xml version="1.0" encoding="UTF-8" standalone="yes"?><Relationships xmlns="http://schemas.openxmlformats.org/package/2006/relationships"><Relationship Id="rId1" Target="../slides/slide9.xml" Type="http://schemas.openxmlformats.org/officeDocument/2006/relationships/slide"/><Relationship Id="rId2" Target="../notesMasters/notesMaster1.xml" Type="http://schemas.openxmlformats.org/officeDocument/2006/relationships/notesMaster"/></Relationships>
</file>

<file path=ppt/notesSlides/_rels/notesSlide7.xml.rels><?xml version="1.0" encoding="UTF-8" standalone="yes"?><Relationships xmlns="http://schemas.openxmlformats.org/package/2006/relationships"><Relationship Id="rId1" Target="../slides/slide10.xml" Type="http://schemas.openxmlformats.org/officeDocument/2006/relationships/slide"/><Relationship Id="rId2" Target="../notesMasters/notesMaster1.xml" Type="http://schemas.openxmlformats.org/officeDocument/2006/relationships/notesMaster"/></Relationships>
</file>

<file path=ppt/notesSlides/_rels/notesSlide8.xml.rels><?xml version="1.0" encoding="UTF-8" standalone="yes"?><Relationships xmlns="http://schemas.openxmlformats.org/package/2006/relationships"><Relationship Id="rId1" Target="../slides/slide11.xml" Type="http://schemas.openxmlformats.org/officeDocument/2006/relationships/slide"/><Relationship Id="rId2" Target="../notesMasters/notesMaster1.xml" Type="http://schemas.openxmlformats.org/officeDocument/2006/relationships/notesMaster"/></Relationships>
</file>

<file path=ppt/notesSlides/_rels/notesSlide9.xml.rels><?xml version="1.0" encoding="UTF-8" standalone="yes"?><Relationships xmlns="http://schemas.openxmlformats.org/package/2006/relationships"><Relationship Id="rId1" Target="../slides/slide12.xml" Type="http://schemas.openxmlformats.org/officeDocument/2006/relationships/slide"/><Relationship Id="rId2" Target="../notesMasters/notesMaster1.xml" Type="http://schemas.openxmlformats.org/officeDocument/2006/relationships/notesMaster"/></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011991247"/>
      </p:ext>
    </p:extLst>
  </p:cSld>
  <p:clrMapOvr>
    <a:masterClrMapping/>
  </p:clrMapOvr>
</p:notes>
</file>

<file path=ppt/notesSlides/notesSlide1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499322322"/>
      </p:ext>
    </p:extLst>
  </p:cSld>
  <p:clrMapOvr>
    <a:masterClrMapping/>
  </p:clrMapOvr>
</p:notes>
</file>

<file path=ppt/notesSlides/notesSlide1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22792269"/>
      </p:ext>
    </p:extLst>
  </p:cSld>
  <p:clrMapOvr>
    <a:masterClrMapping/>
  </p:clrMapOvr>
</p:notes>
</file>

<file path=ppt/notesSlides/notesSlide1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285605685"/>
      </p:ext>
    </p:extLst>
  </p:cSld>
  <p:clrMapOvr>
    <a:masterClrMapping/>
  </p:clrMapOvr>
</p:notes>
</file>

<file path=ppt/notesSlides/notesSlide1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819743710"/>
      </p:ext>
    </p:extLst>
  </p:cSld>
  <p:clrMapOvr>
    <a:masterClrMapping/>
  </p:clrMapOvr>
</p:notes>
</file>

<file path=ppt/notesSlides/notesSlide1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804867310"/>
      </p:ext>
    </p:extLst>
  </p:cSld>
  <p:clrMapOvr>
    <a:masterClrMapping/>
  </p:clrMapOvr>
</p:notes>
</file>

<file path=ppt/notesSlides/notesSlide1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997708770"/>
      </p:ext>
    </p:extLst>
  </p:cSld>
  <p:clrMapOvr>
    <a:masterClrMapping/>
  </p:clrMapOvr>
</p:notes>
</file>

<file path=ppt/notesSlides/notesSlide1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461323389"/>
      </p:ext>
    </p:extLst>
  </p:cSld>
  <p:clrMapOvr>
    <a:masterClrMapping/>
  </p:clrMapOvr>
</p:notes>
</file>

<file path=ppt/notesSlides/notesSlide1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262876552"/>
      </p:ext>
    </p:extLst>
  </p:cSld>
  <p:clrMapOvr>
    <a:masterClrMapping/>
  </p:clrMapOvr>
</p:notes>
</file>

<file path=ppt/notesSlides/notesSlide1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902956782"/>
      </p:ext>
    </p:extLst>
  </p:cSld>
  <p:clrMapOvr>
    <a:masterClrMapping/>
  </p:clrMapOvr>
</p:notes>
</file>

<file path=ppt/notesSlides/notesSlide1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566184709"/>
      </p:ext>
    </p:extLst>
  </p:cSld>
  <p:clrMapOvr>
    <a:masterClrMapping/>
  </p:clrMapOvr>
</p:notes>
</file>

<file path=ppt/notesSlides/notesSlide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02465660"/>
      </p:ext>
    </p:extLst>
  </p:cSld>
  <p:clrMapOvr>
    <a:masterClrMapping/>
  </p:clrMapOvr>
</p:notes>
</file>

<file path=ppt/notesSlides/notesSlide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266920649"/>
      </p:ext>
    </p:extLst>
  </p:cSld>
  <p:clrMapOvr>
    <a:masterClrMapping/>
  </p:clrMapOvr>
</p:notes>
</file>

<file path=ppt/notesSlides/notesSlide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943309701"/>
      </p:ext>
    </p:extLst>
  </p:cSld>
  <p:clrMapOvr>
    <a:masterClrMapping/>
  </p:clrMapOvr>
</p:notes>
</file>

<file path=ppt/notesSlides/notesSlide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379021880"/>
      </p:ext>
    </p:extLst>
  </p:cSld>
  <p:clrMapOvr>
    <a:masterClrMapping/>
  </p:clrMapOvr>
</p:notes>
</file>

<file path=ppt/notesSlides/notesSlide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096337819"/>
      </p:ext>
    </p:extLst>
  </p:cSld>
  <p:clrMapOvr>
    <a:masterClrMapping/>
  </p:clrMapOvr>
</p:notes>
</file>

<file path=ppt/notesSlides/notesSlide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17650575"/>
      </p:ext>
    </p:extLst>
  </p:cSld>
  <p:clrMapOvr>
    <a:masterClrMapping/>
  </p:clrMapOvr>
</p:notes>
</file>

<file path=ppt/notesSlides/notesSlide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278700686"/>
      </p:ext>
    </p:extLst>
  </p:cSld>
  <p:clrMapOvr>
    <a:masterClrMapping/>
  </p:clrMapOvr>
</p:notes>
</file>

<file path=ppt/notesSlides/notesSlide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278248478"/>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media/image1.jpeg" Type="http://schemas.openxmlformats.org/officeDocument/2006/relationships/image"/><Relationship Id="rId2" Target="../media/image2.png" Type="http://schemas.openxmlformats.org/officeDocument/2006/relationships/image"/><Relationship Id="rId3"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zh-CN" altLang="en-US" smtClean="0"/>
              <a:t>单击此处编辑母版标题样式</a:t>
            </a:r>
            <a:endParaRPr lang="en-US"/>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单击以编辑母版副标题样式</a:t>
            </a:r>
            <a:endParaRPr lang="en-US"/>
          </a:p>
        </p:txBody>
      </p:sp>
      <p:sp>
        <p:nvSpPr>
          <p:cNvPr id="4" name="Date Placeholder 3"/>
          <p:cNvSpPr>
            <a:spLocks noGrp="1"/>
          </p:cNvSpPr>
          <p:nvPr>
            <p:ph type="dt" sz="half" idx="10"/>
          </p:nvPr>
        </p:nvSpPr>
        <p:spPr/>
        <p:txBody>
          <a:bodyPr/>
          <a:lstStyle/>
          <a:p>
            <a:fld id="{ACA37975-6AF7-4301-9DC5-87C074AA59D1}" type="datetimeFigureOut">
              <a:rPr lang="zh-CN" altLang="en-US" smtClean="0"/>
              <a:t>2018/6/30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t>‹#›</a:t>
            </a:fld>
            <a:endParaRPr lang="zh-CN" altLang="en-US"/>
          </a:p>
        </p:txBody>
      </p:sp>
    </p:spTree>
    <p:extLst>
      <p:ext uri="{BB962C8B-B14F-4D97-AF65-F5344CB8AC3E}">
        <p14:creationId val="923746729"/>
      </p:ext>
    </p:extLst>
  </p:cSld>
  <p:clrMapOvr>
    <a:masterClrMapping/>
  </p:clrMapOvr>
  <mc:AlternateContent>
    <mc:Choice Requires="p14">
      <p:transition spd="slow" advClick="0" p14:dur="1250">
        <p14:switch dir="r"/>
      </p:transition>
    </mc:Choice>
    <mc:Fallback>
      <p:transition spd="slow" advClick="0">
        <p:fade/>
      </p:transition>
    </mc:Fallback>
  </mc:AlternateContent>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ACA37975-6AF7-4301-9DC5-87C074AA59D1}" type="datetimeFigureOut">
              <a:rPr lang="zh-CN" altLang="en-US" smtClean="0"/>
              <a:t>2018/6/30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t>‹#›</a:t>
            </a:fld>
            <a:endParaRPr lang="zh-CN" altLang="en-US"/>
          </a:p>
        </p:txBody>
      </p:sp>
    </p:spTree>
    <p:extLst>
      <p:ext uri="{BB962C8B-B14F-4D97-AF65-F5344CB8AC3E}">
        <p14:creationId val="1859827731"/>
      </p:ext>
    </p:extLst>
  </p:cSld>
  <p:clrMapOvr>
    <a:masterClrMapping/>
  </p:clrMapOvr>
  <mc:AlternateContent>
    <mc:Choice Requires="p14">
      <p:transition spd="slow" advClick="0" p14:dur="1250">
        <p14:switch dir="r"/>
      </p:transition>
    </mc:Choice>
    <mc:Fallback>
      <p:transition spd="slow" advClick="0">
        <p:fade/>
      </p:transition>
    </mc:Fallback>
  </mc:AlternateContent>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竖排标题与文本">
    <p:spTree>
      <p:nvGrpSpPr>
        <p:cNvPr id="1" name=""/>
        <p:cNvGrpSpPr/>
        <p:nvPr/>
      </p:nvGrpSpPr>
      <p:grpSpPr>
        <a:xfrm>
          <a:off x="0" y="0"/>
          <a:ext cx="0" cy="0"/>
        </a:xfrm>
      </p:grpSpPr>
      <p:sp>
        <p:nvSpPr>
          <p:cNvPr id="2" name="Vertical Title 1"/>
          <p:cNvSpPr>
            <a:spLocks noGrp="1"/>
          </p:cNvSpPr>
          <p:nvPr>
            <p:ph type="title" orient="vert"/>
          </p:nvPr>
        </p:nvSpPr>
        <p:spPr>
          <a:xfrm>
            <a:off x="6543675" y="273844"/>
            <a:ext cx="1971675" cy="4358879"/>
          </a:xfrm>
        </p:spPr>
        <p:txBody>
          <a:bodyPr vert="eaVert"/>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ACA37975-6AF7-4301-9DC5-87C074AA59D1}" type="datetimeFigureOut">
              <a:rPr lang="zh-CN" altLang="en-US" smtClean="0"/>
              <a:t>2018/6/30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t>‹#›</a:t>
            </a:fld>
            <a:endParaRPr lang="zh-CN" altLang="en-US"/>
          </a:p>
        </p:txBody>
      </p:sp>
    </p:spTree>
    <p:extLst>
      <p:ext uri="{BB962C8B-B14F-4D97-AF65-F5344CB8AC3E}">
        <p14:creationId val="3468846656"/>
      </p:ext>
    </p:extLst>
  </p:cSld>
  <p:clrMapOvr>
    <a:masterClrMapping/>
  </p:clrMapOvr>
  <mc:AlternateContent>
    <mc:Choice Requires="p14">
      <p:transition spd="slow" advClick="0" p14:dur="1250">
        <p14:switch dir="r"/>
      </p:transition>
    </mc:Choice>
    <mc:Fallback>
      <p:transition spd="slow" advClick="0">
        <p:fade/>
      </p:transition>
    </mc:Fallback>
  </mc:AlternateContent>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1_节标题">
    <p:spTree>
      <p:nvGrpSpPr>
        <p:cNvPr id="1" name=""/>
        <p:cNvGrpSpPr/>
        <p:nvPr/>
      </p:nvGrpSpPr>
      <p:grpSpPr>
        <a:xfrm>
          <a:off x="0" y="0"/>
          <a:ext cx="0" cy="0"/>
        </a:xfrm>
      </p:grpSpPr>
    </p:spTree>
    <p:extLst>
      <p:ext uri="{BB962C8B-B14F-4D97-AF65-F5344CB8AC3E}">
        <p14:creationId val="1784643704"/>
      </p:ext>
    </p:extLst>
  </p:cSld>
  <p:clrMapOvr>
    <a:masterClrMapping/>
  </p:clrMapOvr>
  <mc:AlternateContent>
    <mc:Choice Requires="p14">
      <p:transition spd="slow" advClick="0" p14:dur="1250">
        <p14:switch dir="r"/>
      </p:transition>
    </mc:Choice>
    <mc:Fallback>
      <p:transition spd="slow" advClick="0">
        <p:fade/>
      </p:transition>
    </mc:Fallback>
  </mc:AlternateContent>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1_标题幻灯片">
    <p:spTree>
      <p:nvGrpSpPr>
        <p:cNvPr id="1" name=""/>
        <p:cNvGrpSpPr/>
        <p:nvPr/>
      </p:nvGrpSpPr>
      <p:grpSpPr>
        <a:xfrm>
          <a:off x="0" y="0"/>
          <a:ext cx="0" cy="0"/>
        </a:xfrm>
      </p:grpSpPr>
      <p:cxnSp>
        <p:nvCxnSpPr>
          <p:cNvPr id="7" name="直接连接符 6"/>
          <p:cNvCxnSpPr/>
          <p:nvPr userDrawn="1"/>
        </p:nvCxnSpPr>
        <p:spPr bwMode="auto">
          <a:xfrm>
            <a:off x="807307" y="123190"/>
            <a:ext cx="2249954" cy="0"/>
          </a:xfrm>
          <a:prstGeom prst="line">
            <a:avLst/>
          </a:prstGeom>
          <a:ln>
            <a:gradFill flip="none" rotWithShape="1">
              <a:gsLst>
                <a:gs pos="77498">
                  <a:srgbClr val="98D4AF"/>
                </a:gs>
                <a:gs pos="24312">
                  <a:srgbClr val="F04D4E"/>
                </a:gs>
                <a:gs pos="51400">
                  <a:srgbClr val="F69230"/>
                </a:gs>
                <a:gs pos="0">
                  <a:srgbClr val="891916"/>
                </a:gs>
                <a:gs pos="100000">
                  <a:srgbClr val="21AB82"/>
                </a:gs>
              </a:gsLst>
              <a:lin ang="0" scaled="1"/>
            </a:gradFill>
          </a:ln>
        </p:spPr>
        <p:style>
          <a:lnRef idx="1">
            <a:schemeClr val="accent1"/>
          </a:lnRef>
          <a:fillRef idx="0">
            <a:schemeClr val="accent1"/>
          </a:fillRef>
          <a:effectRef idx="0">
            <a:schemeClr val="accent1"/>
          </a:effectRef>
          <a:fontRef idx="minor">
            <a:schemeClr val="tx1"/>
          </a:fontRef>
        </p:style>
      </p:cxnSp>
      <p:sp>
        <p:nvSpPr>
          <p:cNvPr id="13" name="矩形 12"/>
          <p:cNvSpPr/>
          <p:nvPr userDrawn="1"/>
        </p:nvSpPr>
        <p:spPr bwMode="auto">
          <a:xfrm>
            <a:off x="1653" y="190456"/>
            <a:ext cx="288065" cy="440430"/>
          </a:xfrm>
          <a:prstGeom prst="rect">
            <a:avLst/>
          </a:prstGeom>
          <a:solidFill>
            <a:srgbClr val="FFA61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sz="1013" noProof="1"/>
          </a:p>
        </p:txBody>
      </p:sp>
      <p:sp>
        <p:nvSpPr>
          <p:cNvPr id="14" name="矩形 13"/>
          <p:cNvSpPr/>
          <p:nvPr userDrawn="1"/>
        </p:nvSpPr>
        <p:spPr bwMode="auto">
          <a:xfrm>
            <a:off x="325429" y="190456"/>
            <a:ext cx="122607" cy="440430"/>
          </a:xfrm>
          <a:prstGeom prst="rect">
            <a:avLst/>
          </a:prstGeom>
          <a:solidFill>
            <a:srgbClr val="47D7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sz="1013" noProof="1"/>
          </a:p>
        </p:txBody>
      </p:sp>
      <p:sp>
        <p:nvSpPr>
          <p:cNvPr id="15" name="矩形 14"/>
          <p:cNvSpPr/>
          <p:nvPr userDrawn="1"/>
        </p:nvSpPr>
        <p:spPr bwMode="auto">
          <a:xfrm>
            <a:off x="502791" y="190456"/>
            <a:ext cx="97608" cy="440430"/>
          </a:xfrm>
          <a:prstGeom prst="rect">
            <a:avLst/>
          </a:prstGeom>
          <a:solidFill>
            <a:srgbClr val="FF588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sz="1013" noProof="1"/>
          </a:p>
        </p:txBody>
      </p:sp>
      <p:sp>
        <p:nvSpPr>
          <p:cNvPr id="16" name="矩形 15"/>
          <p:cNvSpPr/>
          <p:nvPr userDrawn="1"/>
        </p:nvSpPr>
        <p:spPr bwMode="auto">
          <a:xfrm>
            <a:off x="623013" y="190456"/>
            <a:ext cx="97608" cy="440430"/>
          </a:xfrm>
          <a:prstGeom prst="rect">
            <a:avLst/>
          </a:prstGeom>
          <a:solidFill>
            <a:srgbClr val="A97D1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sz="1013" noProof="1"/>
          </a:p>
        </p:txBody>
      </p:sp>
    </p:spTree>
    <p:extLst>
      <p:ext uri="{BB962C8B-B14F-4D97-AF65-F5344CB8AC3E}">
        <p14:creationId val="3177406615"/>
      </p:ext>
    </p:extLst>
  </p:cSld>
  <p:clrMapOvr>
    <a:masterClrMapping/>
  </p:clrMapOvr>
  <mc:AlternateContent>
    <mc:Choice Requires="p14">
      <p:transition spd="slow" advClick="0" p14:dur="1250">
        <p14:switch dir="r"/>
      </p:transition>
    </mc:Choice>
    <mc:Fallback>
      <p:transition spd="slow" advClick="0">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200" fill="hold"/>
                                        <p:tgtEl>
                                          <p:spTgt spid="13"/>
                                        </p:tgtEl>
                                        <p:attrNameLst>
                                          <p:attrName>ppt_x</p:attrName>
                                        </p:attrNameLst>
                                      </p:cBhvr>
                                      <p:tavLst>
                                        <p:tav tm="0">
                                          <p:val>
                                            <p:strVal val="0-#ppt_w/2"/>
                                          </p:val>
                                        </p:tav>
                                        <p:tav tm="100000">
                                          <p:val>
                                            <p:strVal val="#ppt_x"/>
                                          </p:val>
                                        </p:tav>
                                      </p:tavLst>
                                    </p:anim>
                                    <p:anim calcmode="lin" valueType="num">
                                      <p:cBhvr additive="base">
                                        <p:cTn id="8" dur="200" fill="hold"/>
                                        <p:tgtEl>
                                          <p:spTgt spid="13"/>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200"/>
                            </p:stCondLst>
                            <p:childTnLst>
                              <p:par>
                                <p:cTn id="10" presetID="2" presetClass="entr" presetSubtype="8" fill="hold" grpId="0" nodeType="afterEffect">
                                  <p:stCondLst>
                                    <p:cond delay="0"/>
                                  </p:stCondLst>
                                  <p:childTnLst>
                                    <p:set>
                                      <p:cBhvr>
                                        <p:cTn id="11" dur="1" fill="hold">
                                          <p:stCondLst>
                                            <p:cond delay="0"/>
                                          </p:stCondLst>
                                        </p:cTn>
                                        <p:tgtEl>
                                          <p:spTgt spid="14"/>
                                        </p:tgtEl>
                                        <p:attrNameLst>
                                          <p:attrName>style.visibility</p:attrName>
                                        </p:attrNameLst>
                                      </p:cBhvr>
                                      <p:to>
                                        <p:strVal val="visible"/>
                                      </p:to>
                                    </p:set>
                                    <p:anim calcmode="lin" valueType="num">
                                      <p:cBhvr additive="base">
                                        <p:cTn id="12" dur="200" fill="hold"/>
                                        <p:tgtEl>
                                          <p:spTgt spid="14"/>
                                        </p:tgtEl>
                                        <p:attrNameLst>
                                          <p:attrName>ppt_x</p:attrName>
                                        </p:attrNameLst>
                                      </p:cBhvr>
                                      <p:tavLst>
                                        <p:tav tm="0">
                                          <p:val>
                                            <p:strVal val="0-#ppt_w/2"/>
                                          </p:val>
                                        </p:tav>
                                        <p:tav tm="100000">
                                          <p:val>
                                            <p:strVal val="#ppt_x"/>
                                          </p:val>
                                        </p:tav>
                                      </p:tavLst>
                                    </p:anim>
                                    <p:anim calcmode="lin" valueType="num">
                                      <p:cBhvr additive="base">
                                        <p:cTn id="13" dur="200" fill="hold"/>
                                        <p:tgtEl>
                                          <p:spTgt spid="14"/>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400"/>
                            </p:stCondLst>
                            <p:childTnLst>
                              <p:par>
                                <p:cTn id="15" presetID="2" presetClass="entr" presetSubtype="8" fill="hold" grpId="0" nodeType="afterEffect">
                                  <p:stCondLst>
                                    <p:cond delay="0"/>
                                  </p:stCondLst>
                                  <p:childTnLst>
                                    <p:set>
                                      <p:cBhvr>
                                        <p:cTn id="16" dur="1" fill="hold">
                                          <p:stCondLst>
                                            <p:cond delay="0"/>
                                          </p:stCondLst>
                                        </p:cTn>
                                        <p:tgtEl>
                                          <p:spTgt spid="15"/>
                                        </p:tgtEl>
                                        <p:attrNameLst>
                                          <p:attrName>style.visibility</p:attrName>
                                        </p:attrNameLst>
                                      </p:cBhvr>
                                      <p:to>
                                        <p:strVal val="visible"/>
                                      </p:to>
                                    </p:set>
                                    <p:anim calcmode="lin" valueType="num">
                                      <p:cBhvr additive="base">
                                        <p:cTn id="17" dur="200" fill="hold"/>
                                        <p:tgtEl>
                                          <p:spTgt spid="15"/>
                                        </p:tgtEl>
                                        <p:attrNameLst>
                                          <p:attrName>ppt_x</p:attrName>
                                        </p:attrNameLst>
                                      </p:cBhvr>
                                      <p:tavLst>
                                        <p:tav tm="0">
                                          <p:val>
                                            <p:strVal val="0-#ppt_w/2"/>
                                          </p:val>
                                        </p:tav>
                                        <p:tav tm="100000">
                                          <p:val>
                                            <p:strVal val="#ppt_x"/>
                                          </p:val>
                                        </p:tav>
                                      </p:tavLst>
                                    </p:anim>
                                    <p:anim calcmode="lin" valueType="num">
                                      <p:cBhvr additive="base">
                                        <p:cTn id="18" dur="200" fill="hold"/>
                                        <p:tgtEl>
                                          <p:spTgt spid="15"/>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600"/>
                            </p:stCondLst>
                            <p:childTnLst>
                              <p:par>
                                <p:cTn id="20" presetID="2" presetClass="entr" presetSubtype="8" fill="hold" grpId="0" nodeType="afterEffect">
                                  <p:stCondLst>
                                    <p:cond delay="0"/>
                                  </p:stCondLst>
                                  <p:childTnLst>
                                    <p:set>
                                      <p:cBhvr>
                                        <p:cTn id="21" dur="1" fill="hold">
                                          <p:stCondLst>
                                            <p:cond delay="0"/>
                                          </p:stCondLst>
                                        </p:cTn>
                                        <p:tgtEl>
                                          <p:spTgt spid="16"/>
                                        </p:tgtEl>
                                        <p:attrNameLst>
                                          <p:attrName>style.visibility</p:attrName>
                                        </p:attrNameLst>
                                      </p:cBhvr>
                                      <p:to>
                                        <p:strVal val="visible"/>
                                      </p:to>
                                    </p:set>
                                    <p:anim calcmode="lin" valueType="num">
                                      <p:cBhvr additive="base">
                                        <p:cTn id="22" dur="200" fill="hold"/>
                                        <p:tgtEl>
                                          <p:spTgt spid="16"/>
                                        </p:tgtEl>
                                        <p:attrNameLst>
                                          <p:attrName>ppt_x</p:attrName>
                                        </p:attrNameLst>
                                      </p:cBhvr>
                                      <p:tavLst>
                                        <p:tav tm="0">
                                          <p:val>
                                            <p:strVal val="0-#ppt_w/2"/>
                                          </p:val>
                                        </p:tav>
                                        <p:tav tm="100000">
                                          <p:val>
                                            <p:strVal val="#ppt_x"/>
                                          </p:val>
                                        </p:tav>
                                      </p:tavLst>
                                    </p:anim>
                                    <p:anim calcmode="lin" valueType="num">
                                      <p:cBhvr additive="base">
                                        <p:cTn id="23" dur="200" fill="hold"/>
                                        <p:tgtEl>
                                          <p:spTgt spid="16"/>
                                        </p:tgtEl>
                                        <p:attrNameLst>
                                          <p:attrName>ppt_y</p:attrName>
                                        </p:attrNameLst>
                                      </p:cBhvr>
                                      <p:tavLst>
                                        <p:tav tm="0">
                                          <p:val>
                                            <p:strVal val="#ppt_y"/>
                                          </p:val>
                                        </p:tav>
                                        <p:tav tm="100000">
                                          <p:val>
                                            <p:strVal val="#ppt_y"/>
                                          </p:val>
                                        </p:tav>
                                      </p:tavLst>
                                    </p:anim>
                                  </p:childTnLst>
                                </p:cTn>
                              </p:par>
                            </p:childTnLst>
                          </p:cTn>
                        </p:par>
                        <p:par>
                          <p:cTn id="24" fill="hold" nodeType="afterGroup">
                            <p:stCondLst>
                              <p:cond delay="800"/>
                            </p:stCondLst>
                            <p:childTnLst>
                              <p:par>
                                <p:cTn id="25" presetID="22" presetClass="entr" presetSubtype="8" fill="hold" nodeType="after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wipe(left)">
                                      <p:cBhvr>
                                        <p:cTn id="27" dur="500"/>
                                        <p:tgtEl>
                                          <p:spTgt spid="7"/>
                                        </p:tgtEl>
                                      </p:cBhvr>
                                    </p:animEffect>
                                  </p:childTnLst>
                                </p:cTn>
                              </p:par>
                              <p:par>
                                <p:cTn id="28" presetID="27" presetClass="emph" presetSubtype="0" fill="remove" grpId="1" nodeType="withEffect">
                                  <p:stCondLst>
                                    <p:cond delay="300"/>
                                  </p:stCondLst>
                                  <p:childTnLst>
                                    <p:animClr clrSpc="rgb" dir="cw">
                                      <p:cBhvr override="childStyle">
                                        <p:cTn id="29" dur="200" autoRev="1" fill="remove"/>
                                        <p:tgtEl>
                                          <p:spTgt spid="13"/>
                                        </p:tgtEl>
                                        <p:attrNameLst>
                                          <p:attrName>style.color</p:attrName>
                                        </p:attrNameLst>
                                      </p:cBhvr>
                                      <p:to>
                                        <a:schemeClr val="bg1"/>
                                      </p:to>
                                    </p:animClr>
                                    <p:animClr clrSpc="rgb" dir="cw">
                                      <p:cBhvr>
                                        <p:cTn id="30" dur="200" autoRev="1" fill="remove"/>
                                        <p:tgtEl>
                                          <p:spTgt spid="13"/>
                                        </p:tgtEl>
                                        <p:attrNameLst>
                                          <p:attrName>fillcolor</p:attrName>
                                        </p:attrNameLst>
                                      </p:cBhvr>
                                      <p:to>
                                        <a:schemeClr val="bg1"/>
                                      </p:to>
                                    </p:animClr>
                                    <p:set>
                                      <p:cBhvr>
                                        <p:cTn id="31" dur="200" autoRev="1" fill="remove"/>
                                        <p:tgtEl>
                                          <p:spTgt spid="13"/>
                                        </p:tgtEl>
                                        <p:attrNameLst>
                                          <p:attrName>fill.type</p:attrName>
                                        </p:attrNameLst>
                                      </p:cBhvr>
                                      <p:to>
                                        <p:strVal val="solid"/>
                                      </p:to>
                                    </p:set>
                                    <p:set>
                                      <p:cBhvr>
                                        <p:cTn id="32" dur="200" autoRev="1" fill="remove"/>
                                        <p:tgtEl>
                                          <p:spTgt spid="13"/>
                                        </p:tgtEl>
                                        <p:attrNameLst>
                                          <p:attrName>fill.on</p:attrName>
                                        </p:attrNameLst>
                                      </p:cBhvr>
                                      <p:to>
                                        <p:strVal val="true"/>
                                      </p:to>
                                    </p:set>
                                  </p:childTnLst>
                                </p:cTn>
                              </p:par>
                              <p:par>
                                <p:cTn id="33" presetID="35" presetClass="emph" presetSubtype="0" fill="hold" grpId="1" nodeType="withEffect">
                                  <p:stCondLst>
                                    <p:cond delay="600"/>
                                  </p:stCondLst>
                                  <p:childTnLst>
                                    <p:anim calcmode="discrete" valueType="str">
                                      <p:cBhvr>
                                        <p:cTn id="34" dur="300" fill="hold"/>
                                        <p:tgtEl>
                                          <p:spTgt spid="14"/>
                                        </p:tgtEl>
                                        <p:attrNameLst>
                                          <p:attrName>style.visibility</p:attrName>
                                        </p:attrNameLst>
                                      </p:cBhvr>
                                      <p:tavLst>
                                        <p:tav tm="0">
                                          <p:val>
                                            <p:strVal val="hidden"/>
                                          </p:val>
                                        </p:tav>
                                        <p:tav tm="50000">
                                          <p:val>
                                            <p:strVal val="visible"/>
                                          </p:val>
                                        </p:tav>
                                      </p:tavLst>
                                    </p:anim>
                                  </p:childTnLst>
                                </p:cTn>
                              </p:par>
                              <p:par>
                                <p:cTn id="35" presetID="35" presetClass="emph" presetSubtype="0" fill="hold" grpId="1" nodeType="withEffect">
                                  <p:stCondLst>
                                    <p:cond delay="800"/>
                                  </p:stCondLst>
                                  <p:childTnLst>
                                    <p:anim calcmode="discrete" valueType="str">
                                      <p:cBhvr>
                                        <p:cTn id="36" dur="300" fill="hold"/>
                                        <p:tgtEl>
                                          <p:spTgt spid="15"/>
                                        </p:tgtEl>
                                        <p:attrNameLst>
                                          <p:attrName>style.visibility</p:attrName>
                                        </p:attrNameLst>
                                      </p:cBhvr>
                                      <p:tavLst>
                                        <p:tav tm="0">
                                          <p:val>
                                            <p:strVal val="hidden"/>
                                          </p:val>
                                        </p:tav>
                                        <p:tav tm="50000">
                                          <p:val>
                                            <p:strVal val="visible"/>
                                          </p:val>
                                        </p:tav>
                                      </p:tavLst>
                                    </p:anim>
                                  </p:childTnLst>
                                </p:cTn>
                              </p:par>
                              <p:par>
                                <p:cTn id="37" presetID="35" presetClass="emph" presetSubtype="0" fill="hold" grpId="1" nodeType="withEffect">
                                  <p:stCondLst>
                                    <p:cond delay="1000"/>
                                  </p:stCondLst>
                                  <p:childTnLst>
                                    <p:anim calcmode="discrete" valueType="str">
                                      <p:cBhvr>
                                        <p:cTn id="38" dur="300" fill="hold"/>
                                        <p:tgtEl>
                                          <p:spTgt spid="16"/>
                                        </p:tgtEl>
                                        <p:attrNameLst>
                                          <p:attrName>style.visibility</p:attrName>
                                        </p:attrNameLst>
                                      </p:cBhvr>
                                      <p:tavLst>
                                        <p:tav tm="0">
                                          <p:val>
                                            <p:strVal val="hidden"/>
                                          </p:val>
                                        </p:tav>
                                        <p:tav tm="50000">
                                          <p:val>
                                            <p:strVal val="visible"/>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3" grpId="1" animBg="1"/>
      <p:bldP spid="14" grpId="0" animBg="1"/>
      <p:bldP spid="14" grpId="1" animBg="1"/>
      <p:bldP spid="15" grpId="0" animBg="1"/>
      <p:bldP spid="15" grpId="1" animBg="1"/>
      <p:bldP spid="16" grpId="0" animBg="1"/>
      <p:bldP spid="16" grpId="1" animBg="1"/>
    </p:bldLst>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2_标题幻灯片">
    <p:spTree>
      <p:nvGrpSpPr>
        <p:cNvPr id="1" name=""/>
        <p:cNvGrpSpPr/>
        <p:nvPr/>
      </p:nvGrpSpPr>
      <p:grpSpPr>
        <a:xfrm>
          <a:off x="0" y="0"/>
          <a:ext cx="0" cy="0"/>
        </a:xfrm>
      </p:grpSpPr>
      <p:cxnSp>
        <p:nvCxnSpPr>
          <p:cNvPr id="7" name="直接连接符 6"/>
          <p:cNvCxnSpPr/>
          <p:nvPr userDrawn="1"/>
        </p:nvCxnSpPr>
        <p:spPr bwMode="auto">
          <a:xfrm>
            <a:off x="807307" y="123190"/>
            <a:ext cx="2249954" cy="0"/>
          </a:xfrm>
          <a:prstGeom prst="line">
            <a:avLst/>
          </a:prstGeom>
          <a:ln>
            <a:gradFill flip="none" rotWithShape="1">
              <a:gsLst>
                <a:gs pos="77498">
                  <a:srgbClr val="98D4AF"/>
                </a:gs>
                <a:gs pos="24312">
                  <a:srgbClr val="F04D4E"/>
                </a:gs>
                <a:gs pos="51400">
                  <a:srgbClr val="F69230"/>
                </a:gs>
                <a:gs pos="0">
                  <a:srgbClr val="891916"/>
                </a:gs>
                <a:gs pos="100000">
                  <a:srgbClr val="21AB82"/>
                </a:gs>
              </a:gsLst>
              <a:lin ang="0" scaled="1"/>
            </a:gradFill>
          </a:ln>
        </p:spPr>
        <p:style>
          <a:lnRef idx="1">
            <a:schemeClr val="accent1"/>
          </a:lnRef>
          <a:fillRef idx="0">
            <a:schemeClr val="accent1"/>
          </a:fillRef>
          <a:effectRef idx="0">
            <a:schemeClr val="accent1"/>
          </a:effectRef>
          <a:fontRef idx="minor">
            <a:schemeClr val="tx1"/>
          </a:fontRef>
        </p:style>
      </p:cxnSp>
      <p:sp>
        <p:nvSpPr>
          <p:cNvPr id="13" name="矩形 12"/>
          <p:cNvSpPr/>
          <p:nvPr userDrawn="1"/>
        </p:nvSpPr>
        <p:spPr bwMode="auto">
          <a:xfrm>
            <a:off x="1653" y="190456"/>
            <a:ext cx="288065" cy="440430"/>
          </a:xfrm>
          <a:prstGeom prst="rect">
            <a:avLst/>
          </a:prstGeom>
          <a:solidFill>
            <a:srgbClr val="FFA61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sz="1013" noProof="1"/>
          </a:p>
        </p:txBody>
      </p:sp>
      <p:sp>
        <p:nvSpPr>
          <p:cNvPr id="14" name="矩形 13"/>
          <p:cNvSpPr/>
          <p:nvPr userDrawn="1"/>
        </p:nvSpPr>
        <p:spPr bwMode="auto">
          <a:xfrm>
            <a:off x="325429" y="190456"/>
            <a:ext cx="122607" cy="440430"/>
          </a:xfrm>
          <a:prstGeom prst="rect">
            <a:avLst/>
          </a:prstGeom>
          <a:solidFill>
            <a:srgbClr val="47D7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sz="1013" noProof="1"/>
          </a:p>
        </p:txBody>
      </p:sp>
      <p:sp>
        <p:nvSpPr>
          <p:cNvPr id="15" name="矩形 14"/>
          <p:cNvSpPr/>
          <p:nvPr userDrawn="1"/>
        </p:nvSpPr>
        <p:spPr bwMode="auto">
          <a:xfrm>
            <a:off x="502791" y="190456"/>
            <a:ext cx="97608" cy="440430"/>
          </a:xfrm>
          <a:prstGeom prst="rect">
            <a:avLst/>
          </a:prstGeom>
          <a:solidFill>
            <a:srgbClr val="FF588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sz="1013" noProof="1"/>
          </a:p>
        </p:txBody>
      </p:sp>
      <p:sp>
        <p:nvSpPr>
          <p:cNvPr id="16" name="矩形 15"/>
          <p:cNvSpPr/>
          <p:nvPr userDrawn="1"/>
        </p:nvSpPr>
        <p:spPr bwMode="auto">
          <a:xfrm>
            <a:off x="623013" y="190456"/>
            <a:ext cx="97608" cy="440430"/>
          </a:xfrm>
          <a:prstGeom prst="rect">
            <a:avLst/>
          </a:prstGeom>
          <a:solidFill>
            <a:srgbClr val="A97D1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sz="1013" noProof="1"/>
          </a:p>
        </p:txBody>
      </p:sp>
    </p:spTree>
    <p:extLst>
      <p:ext uri="{BB962C8B-B14F-4D97-AF65-F5344CB8AC3E}">
        <p14:creationId val="1948326872"/>
      </p:ext>
    </p:extLst>
  </p:cSld>
  <p:clrMapOvr>
    <a:masterClrMapping/>
  </p:clrMapOvr>
  <mc:AlternateContent>
    <mc:Choice Requires="p14">
      <p:transition spd="slow" advClick="0" p14:dur="1250">
        <p14:switch dir="r"/>
      </p:transition>
    </mc:Choice>
    <mc:Fallback>
      <p:transition spd="slow" advClick="0">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200" fill="hold"/>
                                        <p:tgtEl>
                                          <p:spTgt spid="13"/>
                                        </p:tgtEl>
                                        <p:attrNameLst>
                                          <p:attrName>ppt_x</p:attrName>
                                        </p:attrNameLst>
                                      </p:cBhvr>
                                      <p:tavLst>
                                        <p:tav tm="0">
                                          <p:val>
                                            <p:strVal val="0-#ppt_w/2"/>
                                          </p:val>
                                        </p:tav>
                                        <p:tav tm="100000">
                                          <p:val>
                                            <p:strVal val="#ppt_x"/>
                                          </p:val>
                                        </p:tav>
                                      </p:tavLst>
                                    </p:anim>
                                    <p:anim calcmode="lin" valueType="num">
                                      <p:cBhvr additive="base">
                                        <p:cTn id="8" dur="200" fill="hold"/>
                                        <p:tgtEl>
                                          <p:spTgt spid="13"/>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200"/>
                            </p:stCondLst>
                            <p:childTnLst>
                              <p:par>
                                <p:cTn id="10" presetID="2" presetClass="entr" presetSubtype="8" fill="hold" grpId="0" nodeType="afterEffect">
                                  <p:stCondLst>
                                    <p:cond delay="0"/>
                                  </p:stCondLst>
                                  <p:childTnLst>
                                    <p:set>
                                      <p:cBhvr>
                                        <p:cTn id="11" dur="1" fill="hold">
                                          <p:stCondLst>
                                            <p:cond delay="0"/>
                                          </p:stCondLst>
                                        </p:cTn>
                                        <p:tgtEl>
                                          <p:spTgt spid="14"/>
                                        </p:tgtEl>
                                        <p:attrNameLst>
                                          <p:attrName>style.visibility</p:attrName>
                                        </p:attrNameLst>
                                      </p:cBhvr>
                                      <p:to>
                                        <p:strVal val="visible"/>
                                      </p:to>
                                    </p:set>
                                    <p:anim calcmode="lin" valueType="num">
                                      <p:cBhvr additive="base">
                                        <p:cTn id="12" dur="200" fill="hold"/>
                                        <p:tgtEl>
                                          <p:spTgt spid="14"/>
                                        </p:tgtEl>
                                        <p:attrNameLst>
                                          <p:attrName>ppt_x</p:attrName>
                                        </p:attrNameLst>
                                      </p:cBhvr>
                                      <p:tavLst>
                                        <p:tav tm="0">
                                          <p:val>
                                            <p:strVal val="0-#ppt_w/2"/>
                                          </p:val>
                                        </p:tav>
                                        <p:tav tm="100000">
                                          <p:val>
                                            <p:strVal val="#ppt_x"/>
                                          </p:val>
                                        </p:tav>
                                      </p:tavLst>
                                    </p:anim>
                                    <p:anim calcmode="lin" valueType="num">
                                      <p:cBhvr additive="base">
                                        <p:cTn id="13" dur="200" fill="hold"/>
                                        <p:tgtEl>
                                          <p:spTgt spid="14"/>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400"/>
                            </p:stCondLst>
                            <p:childTnLst>
                              <p:par>
                                <p:cTn id="15" presetID="2" presetClass="entr" presetSubtype="8" fill="hold" grpId="0" nodeType="afterEffect">
                                  <p:stCondLst>
                                    <p:cond delay="0"/>
                                  </p:stCondLst>
                                  <p:childTnLst>
                                    <p:set>
                                      <p:cBhvr>
                                        <p:cTn id="16" dur="1" fill="hold">
                                          <p:stCondLst>
                                            <p:cond delay="0"/>
                                          </p:stCondLst>
                                        </p:cTn>
                                        <p:tgtEl>
                                          <p:spTgt spid="15"/>
                                        </p:tgtEl>
                                        <p:attrNameLst>
                                          <p:attrName>style.visibility</p:attrName>
                                        </p:attrNameLst>
                                      </p:cBhvr>
                                      <p:to>
                                        <p:strVal val="visible"/>
                                      </p:to>
                                    </p:set>
                                    <p:anim calcmode="lin" valueType="num">
                                      <p:cBhvr additive="base">
                                        <p:cTn id="17" dur="200" fill="hold"/>
                                        <p:tgtEl>
                                          <p:spTgt spid="15"/>
                                        </p:tgtEl>
                                        <p:attrNameLst>
                                          <p:attrName>ppt_x</p:attrName>
                                        </p:attrNameLst>
                                      </p:cBhvr>
                                      <p:tavLst>
                                        <p:tav tm="0">
                                          <p:val>
                                            <p:strVal val="0-#ppt_w/2"/>
                                          </p:val>
                                        </p:tav>
                                        <p:tav tm="100000">
                                          <p:val>
                                            <p:strVal val="#ppt_x"/>
                                          </p:val>
                                        </p:tav>
                                      </p:tavLst>
                                    </p:anim>
                                    <p:anim calcmode="lin" valueType="num">
                                      <p:cBhvr additive="base">
                                        <p:cTn id="18" dur="200" fill="hold"/>
                                        <p:tgtEl>
                                          <p:spTgt spid="15"/>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600"/>
                            </p:stCondLst>
                            <p:childTnLst>
                              <p:par>
                                <p:cTn id="20" presetID="2" presetClass="entr" presetSubtype="8" fill="hold" grpId="0" nodeType="afterEffect">
                                  <p:stCondLst>
                                    <p:cond delay="0"/>
                                  </p:stCondLst>
                                  <p:childTnLst>
                                    <p:set>
                                      <p:cBhvr>
                                        <p:cTn id="21" dur="1" fill="hold">
                                          <p:stCondLst>
                                            <p:cond delay="0"/>
                                          </p:stCondLst>
                                        </p:cTn>
                                        <p:tgtEl>
                                          <p:spTgt spid="16"/>
                                        </p:tgtEl>
                                        <p:attrNameLst>
                                          <p:attrName>style.visibility</p:attrName>
                                        </p:attrNameLst>
                                      </p:cBhvr>
                                      <p:to>
                                        <p:strVal val="visible"/>
                                      </p:to>
                                    </p:set>
                                    <p:anim calcmode="lin" valueType="num">
                                      <p:cBhvr additive="base">
                                        <p:cTn id="22" dur="200" fill="hold"/>
                                        <p:tgtEl>
                                          <p:spTgt spid="16"/>
                                        </p:tgtEl>
                                        <p:attrNameLst>
                                          <p:attrName>ppt_x</p:attrName>
                                        </p:attrNameLst>
                                      </p:cBhvr>
                                      <p:tavLst>
                                        <p:tav tm="0">
                                          <p:val>
                                            <p:strVal val="0-#ppt_w/2"/>
                                          </p:val>
                                        </p:tav>
                                        <p:tav tm="100000">
                                          <p:val>
                                            <p:strVal val="#ppt_x"/>
                                          </p:val>
                                        </p:tav>
                                      </p:tavLst>
                                    </p:anim>
                                    <p:anim calcmode="lin" valueType="num">
                                      <p:cBhvr additive="base">
                                        <p:cTn id="23" dur="200" fill="hold"/>
                                        <p:tgtEl>
                                          <p:spTgt spid="16"/>
                                        </p:tgtEl>
                                        <p:attrNameLst>
                                          <p:attrName>ppt_y</p:attrName>
                                        </p:attrNameLst>
                                      </p:cBhvr>
                                      <p:tavLst>
                                        <p:tav tm="0">
                                          <p:val>
                                            <p:strVal val="#ppt_y"/>
                                          </p:val>
                                        </p:tav>
                                        <p:tav tm="100000">
                                          <p:val>
                                            <p:strVal val="#ppt_y"/>
                                          </p:val>
                                        </p:tav>
                                      </p:tavLst>
                                    </p:anim>
                                  </p:childTnLst>
                                </p:cTn>
                              </p:par>
                            </p:childTnLst>
                          </p:cTn>
                        </p:par>
                        <p:par>
                          <p:cTn id="24" fill="hold" nodeType="afterGroup">
                            <p:stCondLst>
                              <p:cond delay="800"/>
                            </p:stCondLst>
                            <p:childTnLst>
                              <p:par>
                                <p:cTn id="25" presetID="22" presetClass="entr" presetSubtype="8" fill="hold" nodeType="after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wipe(left)">
                                      <p:cBhvr>
                                        <p:cTn id="27" dur="500"/>
                                        <p:tgtEl>
                                          <p:spTgt spid="7"/>
                                        </p:tgtEl>
                                      </p:cBhvr>
                                    </p:animEffect>
                                  </p:childTnLst>
                                </p:cTn>
                              </p:par>
                              <p:par>
                                <p:cTn id="28" presetID="27" presetClass="emph" presetSubtype="0" fill="remove" grpId="1" nodeType="withEffect">
                                  <p:stCondLst>
                                    <p:cond delay="300"/>
                                  </p:stCondLst>
                                  <p:childTnLst>
                                    <p:animClr clrSpc="rgb" dir="cw">
                                      <p:cBhvr override="childStyle">
                                        <p:cTn id="29" dur="200" autoRev="1" fill="remove"/>
                                        <p:tgtEl>
                                          <p:spTgt spid="13"/>
                                        </p:tgtEl>
                                        <p:attrNameLst>
                                          <p:attrName>style.color</p:attrName>
                                        </p:attrNameLst>
                                      </p:cBhvr>
                                      <p:to>
                                        <a:schemeClr val="bg1"/>
                                      </p:to>
                                    </p:animClr>
                                    <p:animClr clrSpc="rgb" dir="cw">
                                      <p:cBhvr>
                                        <p:cTn id="30" dur="200" autoRev="1" fill="remove"/>
                                        <p:tgtEl>
                                          <p:spTgt spid="13"/>
                                        </p:tgtEl>
                                        <p:attrNameLst>
                                          <p:attrName>fillcolor</p:attrName>
                                        </p:attrNameLst>
                                      </p:cBhvr>
                                      <p:to>
                                        <a:schemeClr val="bg1"/>
                                      </p:to>
                                    </p:animClr>
                                    <p:set>
                                      <p:cBhvr>
                                        <p:cTn id="31" dur="200" autoRev="1" fill="remove"/>
                                        <p:tgtEl>
                                          <p:spTgt spid="13"/>
                                        </p:tgtEl>
                                        <p:attrNameLst>
                                          <p:attrName>fill.type</p:attrName>
                                        </p:attrNameLst>
                                      </p:cBhvr>
                                      <p:to>
                                        <p:strVal val="solid"/>
                                      </p:to>
                                    </p:set>
                                    <p:set>
                                      <p:cBhvr>
                                        <p:cTn id="32" dur="200" autoRev="1" fill="remove"/>
                                        <p:tgtEl>
                                          <p:spTgt spid="13"/>
                                        </p:tgtEl>
                                        <p:attrNameLst>
                                          <p:attrName>fill.on</p:attrName>
                                        </p:attrNameLst>
                                      </p:cBhvr>
                                      <p:to>
                                        <p:strVal val="true"/>
                                      </p:to>
                                    </p:set>
                                  </p:childTnLst>
                                </p:cTn>
                              </p:par>
                              <p:par>
                                <p:cTn id="33" presetID="35" presetClass="emph" presetSubtype="0" fill="hold" grpId="1" nodeType="withEffect">
                                  <p:stCondLst>
                                    <p:cond delay="600"/>
                                  </p:stCondLst>
                                  <p:childTnLst>
                                    <p:anim calcmode="discrete" valueType="str">
                                      <p:cBhvr>
                                        <p:cTn id="34" dur="300" fill="hold"/>
                                        <p:tgtEl>
                                          <p:spTgt spid="14"/>
                                        </p:tgtEl>
                                        <p:attrNameLst>
                                          <p:attrName>style.visibility</p:attrName>
                                        </p:attrNameLst>
                                      </p:cBhvr>
                                      <p:tavLst>
                                        <p:tav tm="0">
                                          <p:val>
                                            <p:strVal val="hidden"/>
                                          </p:val>
                                        </p:tav>
                                        <p:tav tm="50000">
                                          <p:val>
                                            <p:strVal val="visible"/>
                                          </p:val>
                                        </p:tav>
                                      </p:tavLst>
                                    </p:anim>
                                  </p:childTnLst>
                                </p:cTn>
                              </p:par>
                              <p:par>
                                <p:cTn id="35" presetID="35" presetClass="emph" presetSubtype="0" fill="hold" grpId="1" nodeType="withEffect">
                                  <p:stCondLst>
                                    <p:cond delay="800"/>
                                  </p:stCondLst>
                                  <p:childTnLst>
                                    <p:anim calcmode="discrete" valueType="str">
                                      <p:cBhvr>
                                        <p:cTn id="36" dur="300" fill="hold"/>
                                        <p:tgtEl>
                                          <p:spTgt spid="15"/>
                                        </p:tgtEl>
                                        <p:attrNameLst>
                                          <p:attrName>style.visibility</p:attrName>
                                        </p:attrNameLst>
                                      </p:cBhvr>
                                      <p:tavLst>
                                        <p:tav tm="0">
                                          <p:val>
                                            <p:strVal val="hidden"/>
                                          </p:val>
                                        </p:tav>
                                        <p:tav tm="50000">
                                          <p:val>
                                            <p:strVal val="visible"/>
                                          </p:val>
                                        </p:tav>
                                      </p:tavLst>
                                    </p:anim>
                                  </p:childTnLst>
                                </p:cTn>
                              </p:par>
                              <p:par>
                                <p:cTn id="37" presetID="35" presetClass="emph" presetSubtype="0" fill="hold" grpId="1" nodeType="withEffect">
                                  <p:stCondLst>
                                    <p:cond delay="1000"/>
                                  </p:stCondLst>
                                  <p:childTnLst>
                                    <p:anim calcmode="discrete" valueType="str">
                                      <p:cBhvr>
                                        <p:cTn id="38" dur="300" fill="hold"/>
                                        <p:tgtEl>
                                          <p:spTgt spid="16"/>
                                        </p:tgtEl>
                                        <p:attrNameLst>
                                          <p:attrName>style.visibility</p:attrName>
                                        </p:attrNameLst>
                                      </p:cBhvr>
                                      <p:tavLst>
                                        <p:tav tm="0">
                                          <p:val>
                                            <p:strVal val="hidden"/>
                                          </p:val>
                                        </p:tav>
                                        <p:tav tm="50000">
                                          <p:val>
                                            <p:strVal val="visible"/>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3" grpId="1" animBg="1"/>
      <p:bldP spid="14" grpId="0" animBg="1"/>
      <p:bldP spid="14" grpId="1" animBg="1"/>
      <p:bldP spid="15" grpId="0" animBg="1"/>
      <p:bldP spid="15" grpId="1" animBg="1"/>
      <p:bldP spid="16" grpId="0" animBg="1"/>
      <p:bldP spid="16" grpId="1" animBg="1"/>
    </p:bldLst>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3_标题幻灯片">
    <p:spTree>
      <p:nvGrpSpPr>
        <p:cNvPr id="1" name=""/>
        <p:cNvGrpSpPr/>
        <p:nvPr/>
      </p:nvGrpSpPr>
      <p:grpSpPr>
        <a:xfrm>
          <a:off x="0" y="0"/>
          <a:ext cx="0" cy="0"/>
        </a:xfrm>
      </p:grpSpPr>
      <p:cxnSp>
        <p:nvCxnSpPr>
          <p:cNvPr id="7" name="直接连接符 6"/>
          <p:cNvCxnSpPr/>
          <p:nvPr userDrawn="1"/>
        </p:nvCxnSpPr>
        <p:spPr bwMode="auto">
          <a:xfrm>
            <a:off x="807307" y="123190"/>
            <a:ext cx="2249954" cy="0"/>
          </a:xfrm>
          <a:prstGeom prst="line">
            <a:avLst/>
          </a:prstGeom>
          <a:ln>
            <a:gradFill flip="none" rotWithShape="1">
              <a:gsLst>
                <a:gs pos="77498">
                  <a:srgbClr val="98D4AF"/>
                </a:gs>
                <a:gs pos="24312">
                  <a:srgbClr val="F04D4E"/>
                </a:gs>
                <a:gs pos="51400">
                  <a:srgbClr val="F69230"/>
                </a:gs>
                <a:gs pos="0">
                  <a:srgbClr val="891916"/>
                </a:gs>
                <a:gs pos="100000">
                  <a:srgbClr val="21AB82"/>
                </a:gs>
              </a:gsLst>
              <a:lin ang="0" scaled="1"/>
            </a:gradFill>
          </a:ln>
        </p:spPr>
        <p:style>
          <a:lnRef idx="1">
            <a:schemeClr val="accent1"/>
          </a:lnRef>
          <a:fillRef idx="0">
            <a:schemeClr val="accent1"/>
          </a:fillRef>
          <a:effectRef idx="0">
            <a:schemeClr val="accent1"/>
          </a:effectRef>
          <a:fontRef idx="minor">
            <a:schemeClr val="tx1"/>
          </a:fontRef>
        </p:style>
      </p:cxnSp>
      <p:sp>
        <p:nvSpPr>
          <p:cNvPr id="13" name="矩形 12"/>
          <p:cNvSpPr/>
          <p:nvPr userDrawn="1"/>
        </p:nvSpPr>
        <p:spPr bwMode="auto">
          <a:xfrm>
            <a:off x="1653" y="190456"/>
            <a:ext cx="288065" cy="440430"/>
          </a:xfrm>
          <a:prstGeom prst="rect">
            <a:avLst/>
          </a:prstGeom>
          <a:solidFill>
            <a:srgbClr val="FFA61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sz="1013" noProof="1"/>
          </a:p>
        </p:txBody>
      </p:sp>
      <p:sp>
        <p:nvSpPr>
          <p:cNvPr id="14" name="矩形 13"/>
          <p:cNvSpPr/>
          <p:nvPr userDrawn="1"/>
        </p:nvSpPr>
        <p:spPr bwMode="auto">
          <a:xfrm>
            <a:off x="325429" y="190456"/>
            <a:ext cx="122607" cy="440430"/>
          </a:xfrm>
          <a:prstGeom prst="rect">
            <a:avLst/>
          </a:prstGeom>
          <a:solidFill>
            <a:srgbClr val="47D7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sz="1013" noProof="1"/>
          </a:p>
        </p:txBody>
      </p:sp>
      <p:sp>
        <p:nvSpPr>
          <p:cNvPr id="15" name="矩形 14"/>
          <p:cNvSpPr/>
          <p:nvPr userDrawn="1"/>
        </p:nvSpPr>
        <p:spPr bwMode="auto">
          <a:xfrm>
            <a:off x="502791" y="190456"/>
            <a:ext cx="97608" cy="440430"/>
          </a:xfrm>
          <a:prstGeom prst="rect">
            <a:avLst/>
          </a:prstGeom>
          <a:solidFill>
            <a:srgbClr val="FF588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sz="1013" noProof="1"/>
          </a:p>
        </p:txBody>
      </p:sp>
      <p:sp>
        <p:nvSpPr>
          <p:cNvPr id="16" name="矩形 15"/>
          <p:cNvSpPr/>
          <p:nvPr userDrawn="1"/>
        </p:nvSpPr>
        <p:spPr bwMode="auto">
          <a:xfrm>
            <a:off x="623013" y="190456"/>
            <a:ext cx="97608" cy="440430"/>
          </a:xfrm>
          <a:prstGeom prst="rect">
            <a:avLst/>
          </a:prstGeom>
          <a:solidFill>
            <a:srgbClr val="A97D1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sz="1013" noProof="1"/>
          </a:p>
        </p:txBody>
      </p:sp>
    </p:spTree>
    <p:extLst>
      <p:ext uri="{BB962C8B-B14F-4D97-AF65-F5344CB8AC3E}">
        <p14:creationId val="2551318314"/>
      </p:ext>
    </p:extLst>
  </p:cSld>
  <p:clrMapOvr>
    <a:masterClrMapping/>
  </p:clrMapOvr>
  <mc:AlternateContent>
    <mc:Choice Requires="p14">
      <p:transition spd="slow" advClick="0" p14:dur="1250">
        <p14:switch dir="r"/>
      </p:transition>
    </mc:Choice>
    <mc:Fallback>
      <p:transition spd="slow" advClick="0">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200" fill="hold"/>
                                        <p:tgtEl>
                                          <p:spTgt spid="13"/>
                                        </p:tgtEl>
                                        <p:attrNameLst>
                                          <p:attrName>ppt_x</p:attrName>
                                        </p:attrNameLst>
                                      </p:cBhvr>
                                      <p:tavLst>
                                        <p:tav tm="0">
                                          <p:val>
                                            <p:strVal val="0-#ppt_w/2"/>
                                          </p:val>
                                        </p:tav>
                                        <p:tav tm="100000">
                                          <p:val>
                                            <p:strVal val="#ppt_x"/>
                                          </p:val>
                                        </p:tav>
                                      </p:tavLst>
                                    </p:anim>
                                    <p:anim calcmode="lin" valueType="num">
                                      <p:cBhvr additive="base">
                                        <p:cTn id="8" dur="200" fill="hold"/>
                                        <p:tgtEl>
                                          <p:spTgt spid="13"/>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200"/>
                            </p:stCondLst>
                            <p:childTnLst>
                              <p:par>
                                <p:cTn id="10" presetID="2" presetClass="entr" presetSubtype="8" fill="hold" grpId="0" nodeType="afterEffect">
                                  <p:stCondLst>
                                    <p:cond delay="0"/>
                                  </p:stCondLst>
                                  <p:childTnLst>
                                    <p:set>
                                      <p:cBhvr>
                                        <p:cTn id="11" dur="1" fill="hold">
                                          <p:stCondLst>
                                            <p:cond delay="0"/>
                                          </p:stCondLst>
                                        </p:cTn>
                                        <p:tgtEl>
                                          <p:spTgt spid="14"/>
                                        </p:tgtEl>
                                        <p:attrNameLst>
                                          <p:attrName>style.visibility</p:attrName>
                                        </p:attrNameLst>
                                      </p:cBhvr>
                                      <p:to>
                                        <p:strVal val="visible"/>
                                      </p:to>
                                    </p:set>
                                    <p:anim calcmode="lin" valueType="num">
                                      <p:cBhvr additive="base">
                                        <p:cTn id="12" dur="200" fill="hold"/>
                                        <p:tgtEl>
                                          <p:spTgt spid="14"/>
                                        </p:tgtEl>
                                        <p:attrNameLst>
                                          <p:attrName>ppt_x</p:attrName>
                                        </p:attrNameLst>
                                      </p:cBhvr>
                                      <p:tavLst>
                                        <p:tav tm="0">
                                          <p:val>
                                            <p:strVal val="0-#ppt_w/2"/>
                                          </p:val>
                                        </p:tav>
                                        <p:tav tm="100000">
                                          <p:val>
                                            <p:strVal val="#ppt_x"/>
                                          </p:val>
                                        </p:tav>
                                      </p:tavLst>
                                    </p:anim>
                                    <p:anim calcmode="lin" valueType="num">
                                      <p:cBhvr additive="base">
                                        <p:cTn id="13" dur="200" fill="hold"/>
                                        <p:tgtEl>
                                          <p:spTgt spid="14"/>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400"/>
                            </p:stCondLst>
                            <p:childTnLst>
                              <p:par>
                                <p:cTn id="15" presetID="2" presetClass="entr" presetSubtype="8" fill="hold" grpId="0" nodeType="afterEffect">
                                  <p:stCondLst>
                                    <p:cond delay="0"/>
                                  </p:stCondLst>
                                  <p:childTnLst>
                                    <p:set>
                                      <p:cBhvr>
                                        <p:cTn id="16" dur="1" fill="hold">
                                          <p:stCondLst>
                                            <p:cond delay="0"/>
                                          </p:stCondLst>
                                        </p:cTn>
                                        <p:tgtEl>
                                          <p:spTgt spid="15"/>
                                        </p:tgtEl>
                                        <p:attrNameLst>
                                          <p:attrName>style.visibility</p:attrName>
                                        </p:attrNameLst>
                                      </p:cBhvr>
                                      <p:to>
                                        <p:strVal val="visible"/>
                                      </p:to>
                                    </p:set>
                                    <p:anim calcmode="lin" valueType="num">
                                      <p:cBhvr additive="base">
                                        <p:cTn id="17" dur="200" fill="hold"/>
                                        <p:tgtEl>
                                          <p:spTgt spid="15"/>
                                        </p:tgtEl>
                                        <p:attrNameLst>
                                          <p:attrName>ppt_x</p:attrName>
                                        </p:attrNameLst>
                                      </p:cBhvr>
                                      <p:tavLst>
                                        <p:tav tm="0">
                                          <p:val>
                                            <p:strVal val="0-#ppt_w/2"/>
                                          </p:val>
                                        </p:tav>
                                        <p:tav tm="100000">
                                          <p:val>
                                            <p:strVal val="#ppt_x"/>
                                          </p:val>
                                        </p:tav>
                                      </p:tavLst>
                                    </p:anim>
                                    <p:anim calcmode="lin" valueType="num">
                                      <p:cBhvr additive="base">
                                        <p:cTn id="18" dur="200" fill="hold"/>
                                        <p:tgtEl>
                                          <p:spTgt spid="15"/>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600"/>
                            </p:stCondLst>
                            <p:childTnLst>
                              <p:par>
                                <p:cTn id="20" presetID="2" presetClass="entr" presetSubtype="8" fill="hold" grpId="0" nodeType="afterEffect">
                                  <p:stCondLst>
                                    <p:cond delay="0"/>
                                  </p:stCondLst>
                                  <p:childTnLst>
                                    <p:set>
                                      <p:cBhvr>
                                        <p:cTn id="21" dur="1" fill="hold">
                                          <p:stCondLst>
                                            <p:cond delay="0"/>
                                          </p:stCondLst>
                                        </p:cTn>
                                        <p:tgtEl>
                                          <p:spTgt spid="16"/>
                                        </p:tgtEl>
                                        <p:attrNameLst>
                                          <p:attrName>style.visibility</p:attrName>
                                        </p:attrNameLst>
                                      </p:cBhvr>
                                      <p:to>
                                        <p:strVal val="visible"/>
                                      </p:to>
                                    </p:set>
                                    <p:anim calcmode="lin" valueType="num">
                                      <p:cBhvr additive="base">
                                        <p:cTn id="22" dur="200" fill="hold"/>
                                        <p:tgtEl>
                                          <p:spTgt spid="16"/>
                                        </p:tgtEl>
                                        <p:attrNameLst>
                                          <p:attrName>ppt_x</p:attrName>
                                        </p:attrNameLst>
                                      </p:cBhvr>
                                      <p:tavLst>
                                        <p:tav tm="0">
                                          <p:val>
                                            <p:strVal val="0-#ppt_w/2"/>
                                          </p:val>
                                        </p:tav>
                                        <p:tav tm="100000">
                                          <p:val>
                                            <p:strVal val="#ppt_x"/>
                                          </p:val>
                                        </p:tav>
                                      </p:tavLst>
                                    </p:anim>
                                    <p:anim calcmode="lin" valueType="num">
                                      <p:cBhvr additive="base">
                                        <p:cTn id="23" dur="200" fill="hold"/>
                                        <p:tgtEl>
                                          <p:spTgt spid="16"/>
                                        </p:tgtEl>
                                        <p:attrNameLst>
                                          <p:attrName>ppt_y</p:attrName>
                                        </p:attrNameLst>
                                      </p:cBhvr>
                                      <p:tavLst>
                                        <p:tav tm="0">
                                          <p:val>
                                            <p:strVal val="#ppt_y"/>
                                          </p:val>
                                        </p:tav>
                                        <p:tav tm="100000">
                                          <p:val>
                                            <p:strVal val="#ppt_y"/>
                                          </p:val>
                                        </p:tav>
                                      </p:tavLst>
                                    </p:anim>
                                  </p:childTnLst>
                                </p:cTn>
                              </p:par>
                            </p:childTnLst>
                          </p:cTn>
                        </p:par>
                        <p:par>
                          <p:cTn id="24" fill="hold" nodeType="afterGroup">
                            <p:stCondLst>
                              <p:cond delay="800"/>
                            </p:stCondLst>
                            <p:childTnLst>
                              <p:par>
                                <p:cTn id="25" presetID="22" presetClass="entr" presetSubtype="8" fill="hold" nodeType="after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wipe(left)">
                                      <p:cBhvr>
                                        <p:cTn id="27" dur="500"/>
                                        <p:tgtEl>
                                          <p:spTgt spid="7"/>
                                        </p:tgtEl>
                                      </p:cBhvr>
                                    </p:animEffect>
                                  </p:childTnLst>
                                </p:cTn>
                              </p:par>
                              <p:par>
                                <p:cTn id="28" presetID="27" presetClass="emph" presetSubtype="0" fill="remove" grpId="1" nodeType="withEffect">
                                  <p:stCondLst>
                                    <p:cond delay="300"/>
                                  </p:stCondLst>
                                  <p:childTnLst>
                                    <p:animClr clrSpc="rgb" dir="cw">
                                      <p:cBhvr override="childStyle">
                                        <p:cTn id="29" dur="200" autoRev="1" fill="remove"/>
                                        <p:tgtEl>
                                          <p:spTgt spid="13"/>
                                        </p:tgtEl>
                                        <p:attrNameLst>
                                          <p:attrName>style.color</p:attrName>
                                        </p:attrNameLst>
                                      </p:cBhvr>
                                      <p:to>
                                        <a:schemeClr val="bg1"/>
                                      </p:to>
                                    </p:animClr>
                                    <p:animClr clrSpc="rgb" dir="cw">
                                      <p:cBhvr>
                                        <p:cTn id="30" dur="200" autoRev="1" fill="remove"/>
                                        <p:tgtEl>
                                          <p:spTgt spid="13"/>
                                        </p:tgtEl>
                                        <p:attrNameLst>
                                          <p:attrName>fillcolor</p:attrName>
                                        </p:attrNameLst>
                                      </p:cBhvr>
                                      <p:to>
                                        <a:schemeClr val="bg1"/>
                                      </p:to>
                                    </p:animClr>
                                    <p:set>
                                      <p:cBhvr>
                                        <p:cTn id="31" dur="200" autoRev="1" fill="remove"/>
                                        <p:tgtEl>
                                          <p:spTgt spid="13"/>
                                        </p:tgtEl>
                                        <p:attrNameLst>
                                          <p:attrName>fill.type</p:attrName>
                                        </p:attrNameLst>
                                      </p:cBhvr>
                                      <p:to>
                                        <p:strVal val="solid"/>
                                      </p:to>
                                    </p:set>
                                    <p:set>
                                      <p:cBhvr>
                                        <p:cTn id="32" dur="200" autoRev="1" fill="remove"/>
                                        <p:tgtEl>
                                          <p:spTgt spid="13"/>
                                        </p:tgtEl>
                                        <p:attrNameLst>
                                          <p:attrName>fill.on</p:attrName>
                                        </p:attrNameLst>
                                      </p:cBhvr>
                                      <p:to>
                                        <p:strVal val="true"/>
                                      </p:to>
                                    </p:set>
                                  </p:childTnLst>
                                </p:cTn>
                              </p:par>
                              <p:par>
                                <p:cTn id="33" presetID="35" presetClass="emph" presetSubtype="0" fill="hold" grpId="1" nodeType="withEffect">
                                  <p:stCondLst>
                                    <p:cond delay="600"/>
                                  </p:stCondLst>
                                  <p:childTnLst>
                                    <p:anim calcmode="discrete" valueType="str">
                                      <p:cBhvr>
                                        <p:cTn id="34" dur="300" fill="hold"/>
                                        <p:tgtEl>
                                          <p:spTgt spid="14"/>
                                        </p:tgtEl>
                                        <p:attrNameLst>
                                          <p:attrName>style.visibility</p:attrName>
                                        </p:attrNameLst>
                                      </p:cBhvr>
                                      <p:tavLst>
                                        <p:tav tm="0">
                                          <p:val>
                                            <p:strVal val="hidden"/>
                                          </p:val>
                                        </p:tav>
                                        <p:tav tm="50000">
                                          <p:val>
                                            <p:strVal val="visible"/>
                                          </p:val>
                                        </p:tav>
                                      </p:tavLst>
                                    </p:anim>
                                  </p:childTnLst>
                                </p:cTn>
                              </p:par>
                              <p:par>
                                <p:cTn id="35" presetID="35" presetClass="emph" presetSubtype="0" fill="hold" grpId="1" nodeType="withEffect">
                                  <p:stCondLst>
                                    <p:cond delay="800"/>
                                  </p:stCondLst>
                                  <p:childTnLst>
                                    <p:anim calcmode="discrete" valueType="str">
                                      <p:cBhvr>
                                        <p:cTn id="36" dur="300" fill="hold"/>
                                        <p:tgtEl>
                                          <p:spTgt spid="15"/>
                                        </p:tgtEl>
                                        <p:attrNameLst>
                                          <p:attrName>style.visibility</p:attrName>
                                        </p:attrNameLst>
                                      </p:cBhvr>
                                      <p:tavLst>
                                        <p:tav tm="0">
                                          <p:val>
                                            <p:strVal val="hidden"/>
                                          </p:val>
                                        </p:tav>
                                        <p:tav tm="50000">
                                          <p:val>
                                            <p:strVal val="visible"/>
                                          </p:val>
                                        </p:tav>
                                      </p:tavLst>
                                    </p:anim>
                                  </p:childTnLst>
                                </p:cTn>
                              </p:par>
                              <p:par>
                                <p:cTn id="37" presetID="35" presetClass="emph" presetSubtype="0" fill="hold" grpId="1" nodeType="withEffect">
                                  <p:stCondLst>
                                    <p:cond delay="1000"/>
                                  </p:stCondLst>
                                  <p:childTnLst>
                                    <p:anim calcmode="discrete" valueType="str">
                                      <p:cBhvr>
                                        <p:cTn id="38" dur="300" fill="hold"/>
                                        <p:tgtEl>
                                          <p:spTgt spid="16"/>
                                        </p:tgtEl>
                                        <p:attrNameLst>
                                          <p:attrName>style.visibility</p:attrName>
                                        </p:attrNameLst>
                                      </p:cBhvr>
                                      <p:tavLst>
                                        <p:tav tm="0">
                                          <p:val>
                                            <p:strVal val="hidden"/>
                                          </p:val>
                                        </p:tav>
                                        <p:tav tm="50000">
                                          <p:val>
                                            <p:strVal val="visible"/>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3" grpId="1" animBg="1"/>
      <p:bldP spid="14" grpId="0" animBg="1"/>
      <p:bldP spid="14" grpId="1" animBg="1"/>
      <p:bldP spid="15" grpId="0" animBg="1"/>
      <p:bldP spid="15" grpId="1" animBg="1"/>
      <p:bldP spid="16" grpId="0" animBg="1"/>
      <p:bldP spid="16" grpId="1" animBg="1"/>
    </p:bldLst>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4_标题幻灯片">
    <p:spTree>
      <p:nvGrpSpPr>
        <p:cNvPr id="1" name=""/>
        <p:cNvGrpSpPr/>
        <p:nvPr/>
      </p:nvGrpSpPr>
      <p:grpSpPr>
        <a:xfrm>
          <a:off x="0" y="0"/>
          <a:ext cx="0" cy="0"/>
        </a:xfrm>
      </p:grpSpPr>
      <p:cxnSp>
        <p:nvCxnSpPr>
          <p:cNvPr id="7" name="直接连接符 6"/>
          <p:cNvCxnSpPr/>
          <p:nvPr userDrawn="1"/>
        </p:nvCxnSpPr>
        <p:spPr bwMode="auto">
          <a:xfrm>
            <a:off x="807307" y="123190"/>
            <a:ext cx="2249954" cy="0"/>
          </a:xfrm>
          <a:prstGeom prst="line">
            <a:avLst/>
          </a:prstGeom>
          <a:ln>
            <a:gradFill flip="none" rotWithShape="1">
              <a:gsLst>
                <a:gs pos="77498">
                  <a:srgbClr val="98D4AF"/>
                </a:gs>
                <a:gs pos="24312">
                  <a:srgbClr val="F04D4E"/>
                </a:gs>
                <a:gs pos="51400">
                  <a:srgbClr val="F69230"/>
                </a:gs>
                <a:gs pos="0">
                  <a:srgbClr val="891916"/>
                </a:gs>
                <a:gs pos="100000">
                  <a:srgbClr val="21AB82"/>
                </a:gs>
              </a:gsLst>
              <a:lin ang="0" scaled="1"/>
            </a:gradFill>
          </a:ln>
        </p:spPr>
        <p:style>
          <a:lnRef idx="1">
            <a:schemeClr val="accent1"/>
          </a:lnRef>
          <a:fillRef idx="0">
            <a:schemeClr val="accent1"/>
          </a:fillRef>
          <a:effectRef idx="0">
            <a:schemeClr val="accent1"/>
          </a:effectRef>
          <a:fontRef idx="minor">
            <a:schemeClr val="tx1"/>
          </a:fontRef>
        </p:style>
      </p:cxnSp>
      <p:sp>
        <p:nvSpPr>
          <p:cNvPr id="13" name="矩形 12"/>
          <p:cNvSpPr/>
          <p:nvPr userDrawn="1"/>
        </p:nvSpPr>
        <p:spPr bwMode="auto">
          <a:xfrm>
            <a:off x="1653" y="190456"/>
            <a:ext cx="288065" cy="440430"/>
          </a:xfrm>
          <a:prstGeom prst="rect">
            <a:avLst/>
          </a:prstGeom>
          <a:solidFill>
            <a:srgbClr val="FFA61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sz="1013" noProof="1"/>
          </a:p>
        </p:txBody>
      </p:sp>
      <p:sp>
        <p:nvSpPr>
          <p:cNvPr id="14" name="矩形 13"/>
          <p:cNvSpPr/>
          <p:nvPr userDrawn="1"/>
        </p:nvSpPr>
        <p:spPr bwMode="auto">
          <a:xfrm>
            <a:off x="325429" y="190456"/>
            <a:ext cx="122607" cy="440430"/>
          </a:xfrm>
          <a:prstGeom prst="rect">
            <a:avLst/>
          </a:prstGeom>
          <a:solidFill>
            <a:srgbClr val="47D7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sz="1013" noProof="1"/>
          </a:p>
        </p:txBody>
      </p:sp>
      <p:sp>
        <p:nvSpPr>
          <p:cNvPr id="15" name="矩形 14"/>
          <p:cNvSpPr/>
          <p:nvPr userDrawn="1"/>
        </p:nvSpPr>
        <p:spPr bwMode="auto">
          <a:xfrm>
            <a:off x="502791" y="190456"/>
            <a:ext cx="97608" cy="440430"/>
          </a:xfrm>
          <a:prstGeom prst="rect">
            <a:avLst/>
          </a:prstGeom>
          <a:solidFill>
            <a:srgbClr val="FF588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sz="1013" noProof="1"/>
          </a:p>
        </p:txBody>
      </p:sp>
      <p:sp>
        <p:nvSpPr>
          <p:cNvPr id="16" name="矩形 15"/>
          <p:cNvSpPr/>
          <p:nvPr userDrawn="1"/>
        </p:nvSpPr>
        <p:spPr bwMode="auto">
          <a:xfrm>
            <a:off x="623013" y="190456"/>
            <a:ext cx="97608" cy="440430"/>
          </a:xfrm>
          <a:prstGeom prst="rect">
            <a:avLst/>
          </a:prstGeom>
          <a:solidFill>
            <a:srgbClr val="A97D1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sz="1013" noProof="1"/>
          </a:p>
        </p:txBody>
      </p:sp>
    </p:spTree>
    <p:extLst>
      <p:ext uri="{BB962C8B-B14F-4D97-AF65-F5344CB8AC3E}">
        <p14:creationId val="2073249832"/>
      </p:ext>
    </p:extLst>
  </p:cSld>
  <p:clrMapOvr>
    <a:masterClrMapping/>
  </p:clrMapOvr>
  <mc:AlternateContent>
    <mc:Choice Requires="p14">
      <p:transition spd="slow" advClick="0" p14:dur="1250">
        <p14:switch dir="r"/>
      </p:transition>
    </mc:Choice>
    <mc:Fallback>
      <p:transition spd="slow" advClick="0">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200" fill="hold"/>
                                        <p:tgtEl>
                                          <p:spTgt spid="13"/>
                                        </p:tgtEl>
                                        <p:attrNameLst>
                                          <p:attrName>ppt_x</p:attrName>
                                        </p:attrNameLst>
                                      </p:cBhvr>
                                      <p:tavLst>
                                        <p:tav tm="0">
                                          <p:val>
                                            <p:strVal val="0-#ppt_w/2"/>
                                          </p:val>
                                        </p:tav>
                                        <p:tav tm="100000">
                                          <p:val>
                                            <p:strVal val="#ppt_x"/>
                                          </p:val>
                                        </p:tav>
                                      </p:tavLst>
                                    </p:anim>
                                    <p:anim calcmode="lin" valueType="num">
                                      <p:cBhvr additive="base">
                                        <p:cTn id="8" dur="200" fill="hold"/>
                                        <p:tgtEl>
                                          <p:spTgt spid="13"/>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200"/>
                            </p:stCondLst>
                            <p:childTnLst>
                              <p:par>
                                <p:cTn id="10" presetID="2" presetClass="entr" presetSubtype="8" fill="hold" grpId="0" nodeType="afterEffect">
                                  <p:stCondLst>
                                    <p:cond delay="0"/>
                                  </p:stCondLst>
                                  <p:childTnLst>
                                    <p:set>
                                      <p:cBhvr>
                                        <p:cTn id="11" dur="1" fill="hold">
                                          <p:stCondLst>
                                            <p:cond delay="0"/>
                                          </p:stCondLst>
                                        </p:cTn>
                                        <p:tgtEl>
                                          <p:spTgt spid="14"/>
                                        </p:tgtEl>
                                        <p:attrNameLst>
                                          <p:attrName>style.visibility</p:attrName>
                                        </p:attrNameLst>
                                      </p:cBhvr>
                                      <p:to>
                                        <p:strVal val="visible"/>
                                      </p:to>
                                    </p:set>
                                    <p:anim calcmode="lin" valueType="num">
                                      <p:cBhvr additive="base">
                                        <p:cTn id="12" dur="200" fill="hold"/>
                                        <p:tgtEl>
                                          <p:spTgt spid="14"/>
                                        </p:tgtEl>
                                        <p:attrNameLst>
                                          <p:attrName>ppt_x</p:attrName>
                                        </p:attrNameLst>
                                      </p:cBhvr>
                                      <p:tavLst>
                                        <p:tav tm="0">
                                          <p:val>
                                            <p:strVal val="0-#ppt_w/2"/>
                                          </p:val>
                                        </p:tav>
                                        <p:tav tm="100000">
                                          <p:val>
                                            <p:strVal val="#ppt_x"/>
                                          </p:val>
                                        </p:tav>
                                      </p:tavLst>
                                    </p:anim>
                                    <p:anim calcmode="lin" valueType="num">
                                      <p:cBhvr additive="base">
                                        <p:cTn id="13" dur="200" fill="hold"/>
                                        <p:tgtEl>
                                          <p:spTgt spid="14"/>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400"/>
                            </p:stCondLst>
                            <p:childTnLst>
                              <p:par>
                                <p:cTn id="15" presetID="2" presetClass="entr" presetSubtype="8" fill="hold" grpId="0" nodeType="afterEffect">
                                  <p:stCondLst>
                                    <p:cond delay="0"/>
                                  </p:stCondLst>
                                  <p:childTnLst>
                                    <p:set>
                                      <p:cBhvr>
                                        <p:cTn id="16" dur="1" fill="hold">
                                          <p:stCondLst>
                                            <p:cond delay="0"/>
                                          </p:stCondLst>
                                        </p:cTn>
                                        <p:tgtEl>
                                          <p:spTgt spid="15"/>
                                        </p:tgtEl>
                                        <p:attrNameLst>
                                          <p:attrName>style.visibility</p:attrName>
                                        </p:attrNameLst>
                                      </p:cBhvr>
                                      <p:to>
                                        <p:strVal val="visible"/>
                                      </p:to>
                                    </p:set>
                                    <p:anim calcmode="lin" valueType="num">
                                      <p:cBhvr additive="base">
                                        <p:cTn id="17" dur="200" fill="hold"/>
                                        <p:tgtEl>
                                          <p:spTgt spid="15"/>
                                        </p:tgtEl>
                                        <p:attrNameLst>
                                          <p:attrName>ppt_x</p:attrName>
                                        </p:attrNameLst>
                                      </p:cBhvr>
                                      <p:tavLst>
                                        <p:tav tm="0">
                                          <p:val>
                                            <p:strVal val="0-#ppt_w/2"/>
                                          </p:val>
                                        </p:tav>
                                        <p:tav tm="100000">
                                          <p:val>
                                            <p:strVal val="#ppt_x"/>
                                          </p:val>
                                        </p:tav>
                                      </p:tavLst>
                                    </p:anim>
                                    <p:anim calcmode="lin" valueType="num">
                                      <p:cBhvr additive="base">
                                        <p:cTn id="18" dur="200" fill="hold"/>
                                        <p:tgtEl>
                                          <p:spTgt spid="15"/>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600"/>
                            </p:stCondLst>
                            <p:childTnLst>
                              <p:par>
                                <p:cTn id="20" presetID="2" presetClass="entr" presetSubtype="8" fill="hold" grpId="0" nodeType="afterEffect">
                                  <p:stCondLst>
                                    <p:cond delay="0"/>
                                  </p:stCondLst>
                                  <p:childTnLst>
                                    <p:set>
                                      <p:cBhvr>
                                        <p:cTn id="21" dur="1" fill="hold">
                                          <p:stCondLst>
                                            <p:cond delay="0"/>
                                          </p:stCondLst>
                                        </p:cTn>
                                        <p:tgtEl>
                                          <p:spTgt spid="16"/>
                                        </p:tgtEl>
                                        <p:attrNameLst>
                                          <p:attrName>style.visibility</p:attrName>
                                        </p:attrNameLst>
                                      </p:cBhvr>
                                      <p:to>
                                        <p:strVal val="visible"/>
                                      </p:to>
                                    </p:set>
                                    <p:anim calcmode="lin" valueType="num">
                                      <p:cBhvr additive="base">
                                        <p:cTn id="22" dur="200" fill="hold"/>
                                        <p:tgtEl>
                                          <p:spTgt spid="16"/>
                                        </p:tgtEl>
                                        <p:attrNameLst>
                                          <p:attrName>ppt_x</p:attrName>
                                        </p:attrNameLst>
                                      </p:cBhvr>
                                      <p:tavLst>
                                        <p:tav tm="0">
                                          <p:val>
                                            <p:strVal val="0-#ppt_w/2"/>
                                          </p:val>
                                        </p:tav>
                                        <p:tav tm="100000">
                                          <p:val>
                                            <p:strVal val="#ppt_x"/>
                                          </p:val>
                                        </p:tav>
                                      </p:tavLst>
                                    </p:anim>
                                    <p:anim calcmode="lin" valueType="num">
                                      <p:cBhvr additive="base">
                                        <p:cTn id="23" dur="200" fill="hold"/>
                                        <p:tgtEl>
                                          <p:spTgt spid="16"/>
                                        </p:tgtEl>
                                        <p:attrNameLst>
                                          <p:attrName>ppt_y</p:attrName>
                                        </p:attrNameLst>
                                      </p:cBhvr>
                                      <p:tavLst>
                                        <p:tav tm="0">
                                          <p:val>
                                            <p:strVal val="#ppt_y"/>
                                          </p:val>
                                        </p:tav>
                                        <p:tav tm="100000">
                                          <p:val>
                                            <p:strVal val="#ppt_y"/>
                                          </p:val>
                                        </p:tav>
                                      </p:tavLst>
                                    </p:anim>
                                  </p:childTnLst>
                                </p:cTn>
                              </p:par>
                            </p:childTnLst>
                          </p:cTn>
                        </p:par>
                        <p:par>
                          <p:cTn id="24" fill="hold" nodeType="afterGroup">
                            <p:stCondLst>
                              <p:cond delay="800"/>
                            </p:stCondLst>
                            <p:childTnLst>
                              <p:par>
                                <p:cTn id="25" presetID="22" presetClass="entr" presetSubtype="8" fill="hold" nodeType="after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wipe(left)">
                                      <p:cBhvr>
                                        <p:cTn id="27" dur="500"/>
                                        <p:tgtEl>
                                          <p:spTgt spid="7"/>
                                        </p:tgtEl>
                                      </p:cBhvr>
                                    </p:animEffect>
                                  </p:childTnLst>
                                </p:cTn>
                              </p:par>
                              <p:par>
                                <p:cTn id="28" presetID="27" presetClass="emph" presetSubtype="0" fill="remove" grpId="1" nodeType="withEffect">
                                  <p:stCondLst>
                                    <p:cond delay="300"/>
                                  </p:stCondLst>
                                  <p:childTnLst>
                                    <p:animClr clrSpc="rgb" dir="cw">
                                      <p:cBhvr override="childStyle">
                                        <p:cTn id="29" dur="200" autoRev="1" fill="remove"/>
                                        <p:tgtEl>
                                          <p:spTgt spid="13"/>
                                        </p:tgtEl>
                                        <p:attrNameLst>
                                          <p:attrName>style.color</p:attrName>
                                        </p:attrNameLst>
                                      </p:cBhvr>
                                      <p:to>
                                        <a:schemeClr val="bg1"/>
                                      </p:to>
                                    </p:animClr>
                                    <p:animClr clrSpc="rgb" dir="cw">
                                      <p:cBhvr>
                                        <p:cTn id="30" dur="200" autoRev="1" fill="remove"/>
                                        <p:tgtEl>
                                          <p:spTgt spid="13"/>
                                        </p:tgtEl>
                                        <p:attrNameLst>
                                          <p:attrName>fillcolor</p:attrName>
                                        </p:attrNameLst>
                                      </p:cBhvr>
                                      <p:to>
                                        <a:schemeClr val="bg1"/>
                                      </p:to>
                                    </p:animClr>
                                    <p:set>
                                      <p:cBhvr>
                                        <p:cTn id="31" dur="200" autoRev="1" fill="remove"/>
                                        <p:tgtEl>
                                          <p:spTgt spid="13"/>
                                        </p:tgtEl>
                                        <p:attrNameLst>
                                          <p:attrName>fill.type</p:attrName>
                                        </p:attrNameLst>
                                      </p:cBhvr>
                                      <p:to>
                                        <p:strVal val="solid"/>
                                      </p:to>
                                    </p:set>
                                    <p:set>
                                      <p:cBhvr>
                                        <p:cTn id="32" dur="200" autoRev="1" fill="remove"/>
                                        <p:tgtEl>
                                          <p:spTgt spid="13"/>
                                        </p:tgtEl>
                                        <p:attrNameLst>
                                          <p:attrName>fill.on</p:attrName>
                                        </p:attrNameLst>
                                      </p:cBhvr>
                                      <p:to>
                                        <p:strVal val="true"/>
                                      </p:to>
                                    </p:set>
                                  </p:childTnLst>
                                </p:cTn>
                              </p:par>
                              <p:par>
                                <p:cTn id="33" presetID="35" presetClass="emph" presetSubtype="0" fill="hold" grpId="1" nodeType="withEffect">
                                  <p:stCondLst>
                                    <p:cond delay="600"/>
                                  </p:stCondLst>
                                  <p:childTnLst>
                                    <p:anim calcmode="discrete" valueType="str">
                                      <p:cBhvr>
                                        <p:cTn id="34" dur="300" fill="hold"/>
                                        <p:tgtEl>
                                          <p:spTgt spid="14"/>
                                        </p:tgtEl>
                                        <p:attrNameLst>
                                          <p:attrName>style.visibility</p:attrName>
                                        </p:attrNameLst>
                                      </p:cBhvr>
                                      <p:tavLst>
                                        <p:tav tm="0">
                                          <p:val>
                                            <p:strVal val="hidden"/>
                                          </p:val>
                                        </p:tav>
                                        <p:tav tm="50000">
                                          <p:val>
                                            <p:strVal val="visible"/>
                                          </p:val>
                                        </p:tav>
                                      </p:tavLst>
                                    </p:anim>
                                  </p:childTnLst>
                                </p:cTn>
                              </p:par>
                              <p:par>
                                <p:cTn id="35" presetID="35" presetClass="emph" presetSubtype="0" fill="hold" grpId="1" nodeType="withEffect">
                                  <p:stCondLst>
                                    <p:cond delay="800"/>
                                  </p:stCondLst>
                                  <p:childTnLst>
                                    <p:anim calcmode="discrete" valueType="str">
                                      <p:cBhvr>
                                        <p:cTn id="36" dur="300" fill="hold"/>
                                        <p:tgtEl>
                                          <p:spTgt spid="15"/>
                                        </p:tgtEl>
                                        <p:attrNameLst>
                                          <p:attrName>style.visibility</p:attrName>
                                        </p:attrNameLst>
                                      </p:cBhvr>
                                      <p:tavLst>
                                        <p:tav tm="0">
                                          <p:val>
                                            <p:strVal val="hidden"/>
                                          </p:val>
                                        </p:tav>
                                        <p:tav tm="50000">
                                          <p:val>
                                            <p:strVal val="visible"/>
                                          </p:val>
                                        </p:tav>
                                      </p:tavLst>
                                    </p:anim>
                                  </p:childTnLst>
                                </p:cTn>
                              </p:par>
                              <p:par>
                                <p:cTn id="37" presetID="35" presetClass="emph" presetSubtype="0" fill="hold" grpId="1" nodeType="withEffect">
                                  <p:stCondLst>
                                    <p:cond delay="1000"/>
                                  </p:stCondLst>
                                  <p:childTnLst>
                                    <p:anim calcmode="discrete" valueType="str">
                                      <p:cBhvr>
                                        <p:cTn id="38" dur="300" fill="hold"/>
                                        <p:tgtEl>
                                          <p:spTgt spid="16"/>
                                        </p:tgtEl>
                                        <p:attrNameLst>
                                          <p:attrName>style.visibility</p:attrName>
                                        </p:attrNameLst>
                                      </p:cBhvr>
                                      <p:tavLst>
                                        <p:tav tm="0">
                                          <p:val>
                                            <p:strVal val="hidden"/>
                                          </p:val>
                                        </p:tav>
                                        <p:tav tm="50000">
                                          <p:val>
                                            <p:strVal val="visible"/>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3" grpId="1" animBg="1"/>
      <p:bldP spid="14" grpId="0" animBg="1"/>
      <p:bldP spid="14" grpId="1" animBg="1"/>
      <p:bldP spid="15" grpId="0" animBg="1"/>
      <p:bldP spid="15" grpId="1" animBg="1"/>
      <p:bldP spid="16" grpId="0" animBg="1"/>
      <p:bldP spid="16" grpId="1" animBg="1"/>
    </p:bldLst>
  </p:timing>
</p:sldLayout>
</file>

<file path=ppt/slideLayouts/slideLayout1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5_标题幻灯片">
    <p:spTree>
      <p:nvGrpSpPr>
        <p:cNvPr id="1" name=""/>
        <p:cNvGrpSpPr/>
        <p:nvPr/>
      </p:nvGrpSpPr>
      <p:grpSpPr>
        <a:xfrm>
          <a:off x="0" y="0"/>
          <a:ext cx="0" cy="0"/>
        </a:xfrm>
      </p:grpSpPr>
      <p:cxnSp>
        <p:nvCxnSpPr>
          <p:cNvPr id="7" name="直接连接符 6"/>
          <p:cNvCxnSpPr/>
          <p:nvPr userDrawn="1"/>
        </p:nvCxnSpPr>
        <p:spPr bwMode="auto">
          <a:xfrm>
            <a:off x="807307" y="123190"/>
            <a:ext cx="2249954" cy="0"/>
          </a:xfrm>
          <a:prstGeom prst="line">
            <a:avLst/>
          </a:prstGeom>
          <a:ln>
            <a:gradFill flip="none" rotWithShape="1">
              <a:gsLst>
                <a:gs pos="77498">
                  <a:srgbClr val="98D4AF"/>
                </a:gs>
                <a:gs pos="24312">
                  <a:srgbClr val="F04D4E"/>
                </a:gs>
                <a:gs pos="51400">
                  <a:srgbClr val="F69230"/>
                </a:gs>
                <a:gs pos="0">
                  <a:srgbClr val="891916"/>
                </a:gs>
                <a:gs pos="100000">
                  <a:srgbClr val="21AB82"/>
                </a:gs>
              </a:gsLst>
              <a:lin ang="0" scaled="1"/>
            </a:gradFill>
          </a:ln>
        </p:spPr>
        <p:style>
          <a:lnRef idx="1">
            <a:schemeClr val="accent1"/>
          </a:lnRef>
          <a:fillRef idx="0">
            <a:schemeClr val="accent1"/>
          </a:fillRef>
          <a:effectRef idx="0">
            <a:schemeClr val="accent1"/>
          </a:effectRef>
          <a:fontRef idx="minor">
            <a:schemeClr val="tx1"/>
          </a:fontRef>
        </p:style>
      </p:cxnSp>
      <p:sp>
        <p:nvSpPr>
          <p:cNvPr id="13" name="矩形 12"/>
          <p:cNvSpPr/>
          <p:nvPr userDrawn="1"/>
        </p:nvSpPr>
        <p:spPr bwMode="auto">
          <a:xfrm>
            <a:off x="1653" y="190456"/>
            <a:ext cx="288065" cy="440430"/>
          </a:xfrm>
          <a:prstGeom prst="rect">
            <a:avLst/>
          </a:prstGeom>
          <a:solidFill>
            <a:srgbClr val="FFA61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sz="1013" noProof="1"/>
          </a:p>
        </p:txBody>
      </p:sp>
      <p:sp>
        <p:nvSpPr>
          <p:cNvPr id="14" name="矩形 13"/>
          <p:cNvSpPr/>
          <p:nvPr userDrawn="1"/>
        </p:nvSpPr>
        <p:spPr bwMode="auto">
          <a:xfrm>
            <a:off x="325429" y="190456"/>
            <a:ext cx="122607" cy="440430"/>
          </a:xfrm>
          <a:prstGeom prst="rect">
            <a:avLst/>
          </a:prstGeom>
          <a:solidFill>
            <a:srgbClr val="47D7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sz="1013" noProof="1"/>
          </a:p>
        </p:txBody>
      </p:sp>
      <p:sp>
        <p:nvSpPr>
          <p:cNvPr id="15" name="矩形 14"/>
          <p:cNvSpPr/>
          <p:nvPr userDrawn="1"/>
        </p:nvSpPr>
        <p:spPr bwMode="auto">
          <a:xfrm>
            <a:off x="502791" y="190456"/>
            <a:ext cx="97608" cy="440430"/>
          </a:xfrm>
          <a:prstGeom prst="rect">
            <a:avLst/>
          </a:prstGeom>
          <a:solidFill>
            <a:srgbClr val="FF588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sz="1013" noProof="1"/>
          </a:p>
        </p:txBody>
      </p:sp>
      <p:sp>
        <p:nvSpPr>
          <p:cNvPr id="16" name="矩形 15"/>
          <p:cNvSpPr/>
          <p:nvPr userDrawn="1"/>
        </p:nvSpPr>
        <p:spPr bwMode="auto">
          <a:xfrm>
            <a:off x="623013" y="190456"/>
            <a:ext cx="97608" cy="440430"/>
          </a:xfrm>
          <a:prstGeom prst="rect">
            <a:avLst/>
          </a:prstGeom>
          <a:solidFill>
            <a:srgbClr val="A97D1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sz="1013" noProof="1"/>
          </a:p>
        </p:txBody>
      </p:sp>
    </p:spTree>
    <p:extLst>
      <p:ext uri="{BB962C8B-B14F-4D97-AF65-F5344CB8AC3E}">
        <p14:creationId val="533428764"/>
      </p:ext>
    </p:extLst>
  </p:cSld>
  <p:clrMapOvr>
    <a:masterClrMapping/>
  </p:clrMapOvr>
  <mc:AlternateContent>
    <mc:Choice Requires="p14">
      <p:transition spd="slow" advClick="0" p14:dur="1250">
        <p14:switch dir="r"/>
      </p:transition>
    </mc:Choice>
    <mc:Fallback>
      <p:transition spd="slow" advClick="0">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200" fill="hold"/>
                                        <p:tgtEl>
                                          <p:spTgt spid="13"/>
                                        </p:tgtEl>
                                        <p:attrNameLst>
                                          <p:attrName>ppt_x</p:attrName>
                                        </p:attrNameLst>
                                      </p:cBhvr>
                                      <p:tavLst>
                                        <p:tav tm="0">
                                          <p:val>
                                            <p:strVal val="0-#ppt_w/2"/>
                                          </p:val>
                                        </p:tav>
                                        <p:tav tm="100000">
                                          <p:val>
                                            <p:strVal val="#ppt_x"/>
                                          </p:val>
                                        </p:tav>
                                      </p:tavLst>
                                    </p:anim>
                                    <p:anim calcmode="lin" valueType="num">
                                      <p:cBhvr additive="base">
                                        <p:cTn id="8" dur="200" fill="hold"/>
                                        <p:tgtEl>
                                          <p:spTgt spid="13"/>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200"/>
                            </p:stCondLst>
                            <p:childTnLst>
                              <p:par>
                                <p:cTn id="10" presetID="2" presetClass="entr" presetSubtype="8" fill="hold" grpId="0" nodeType="afterEffect">
                                  <p:stCondLst>
                                    <p:cond delay="0"/>
                                  </p:stCondLst>
                                  <p:childTnLst>
                                    <p:set>
                                      <p:cBhvr>
                                        <p:cTn id="11" dur="1" fill="hold">
                                          <p:stCondLst>
                                            <p:cond delay="0"/>
                                          </p:stCondLst>
                                        </p:cTn>
                                        <p:tgtEl>
                                          <p:spTgt spid="14"/>
                                        </p:tgtEl>
                                        <p:attrNameLst>
                                          <p:attrName>style.visibility</p:attrName>
                                        </p:attrNameLst>
                                      </p:cBhvr>
                                      <p:to>
                                        <p:strVal val="visible"/>
                                      </p:to>
                                    </p:set>
                                    <p:anim calcmode="lin" valueType="num">
                                      <p:cBhvr additive="base">
                                        <p:cTn id="12" dur="200" fill="hold"/>
                                        <p:tgtEl>
                                          <p:spTgt spid="14"/>
                                        </p:tgtEl>
                                        <p:attrNameLst>
                                          <p:attrName>ppt_x</p:attrName>
                                        </p:attrNameLst>
                                      </p:cBhvr>
                                      <p:tavLst>
                                        <p:tav tm="0">
                                          <p:val>
                                            <p:strVal val="0-#ppt_w/2"/>
                                          </p:val>
                                        </p:tav>
                                        <p:tav tm="100000">
                                          <p:val>
                                            <p:strVal val="#ppt_x"/>
                                          </p:val>
                                        </p:tav>
                                      </p:tavLst>
                                    </p:anim>
                                    <p:anim calcmode="lin" valueType="num">
                                      <p:cBhvr additive="base">
                                        <p:cTn id="13" dur="200" fill="hold"/>
                                        <p:tgtEl>
                                          <p:spTgt spid="14"/>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400"/>
                            </p:stCondLst>
                            <p:childTnLst>
                              <p:par>
                                <p:cTn id="15" presetID="2" presetClass="entr" presetSubtype="8" fill="hold" grpId="0" nodeType="afterEffect">
                                  <p:stCondLst>
                                    <p:cond delay="0"/>
                                  </p:stCondLst>
                                  <p:childTnLst>
                                    <p:set>
                                      <p:cBhvr>
                                        <p:cTn id="16" dur="1" fill="hold">
                                          <p:stCondLst>
                                            <p:cond delay="0"/>
                                          </p:stCondLst>
                                        </p:cTn>
                                        <p:tgtEl>
                                          <p:spTgt spid="15"/>
                                        </p:tgtEl>
                                        <p:attrNameLst>
                                          <p:attrName>style.visibility</p:attrName>
                                        </p:attrNameLst>
                                      </p:cBhvr>
                                      <p:to>
                                        <p:strVal val="visible"/>
                                      </p:to>
                                    </p:set>
                                    <p:anim calcmode="lin" valueType="num">
                                      <p:cBhvr additive="base">
                                        <p:cTn id="17" dur="200" fill="hold"/>
                                        <p:tgtEl>
                                          <p:spTgt spid="15"/>
                                        </p:tgtEl>
                                        <p:attrNameLst>
                                          <p:attrName>ppt_x</p:attrName>
                                        </p:attrNameLst>
                                      </p:cBhvr>
                                      <p:tavLst>
                                        <p:tav tm="0">
                                          <p:val>
                                            <p:strVal val="0-#ppt_w/2"/>
                                          </p:val>
                                        </p:tav>
                                        <p:tav tm="100000">
                                          <p:val>
                                            <p:strVal val="#ppt_x"/>
                                          </p:val>
                                        </p:tav>
                                      </p:tavLst>
                                    </p:anim>
                                    <p:anim calcmode="lin" valueType="num">
                                      <p:cBhvr additive="base">
                                        <p:cTn id="18" dur="200" fill="hold"/>
                                        <p:tgtEl>
                                          <p:spTgt spid="15"/>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600"/>
                            </p:stCondLst>
                            <p:childTnLst>
                              <p:par>
                                <p:cTn id="20" presetID="2" presetClass="entr" presetSubtype="8" fill="hold" grpId="0" nodeType="afterEffect">
                                  <p:stCondLst>
                                    <p:cond delay="0"/>
                                  </p:stCondLst>
                                  <p:childTnLst>
                                    <p:set>
                                      <p:cBhvr>
                                        <p:cTn id="21" dur="1" fill="hold">
                                          <p:stCondLst>
                                            <p:cond delay="0"/>
                                          </p:stCondLst>
                                        </p:cTn>
                                        <p:tgtEl>
                                          <p:spTgt spid="16"/>
                                        </p:tgtEl>
                                        <p:attrNameLst>
                                          <p:attrName>style.visibility</p:attrName>
                                        </p:attrNameLst>
                                      </p:cBhvr>
                                      <p:to>
                                        <p:strVal val="visible"/>
                                      </p:to>
                                    </p:set>
                                    <p:anim calcmode="lin" valueType="num">
                                      <p:cBhvr additive="base">
                                        <p:cTn id="22" dur="200" fill="hold"/>
                                        <p:tgtEl>
                                          <p:spTgt spid="16"/>
                                        </p:tgtEl>
                                        <p:attrNameLst>
                                          <p:attrName>ppt_x</p:attrName>
                                        </p:attrNameLst>
                                      </p:cBhvr>
                                      <p:tavLst>
                                        <p:tav tm="0">
                                          <p:val>
                                            <p:strVal val="0-#ppt_w/2"/>
                                          </p:val>
                                        </p:tav>
                                        <p:tav tm="100000">
                                          <p:val>
                                            <p:strVal val="#ppt_x"/>
                                          </p:val>
                                        </p:tav>
                                      </p:tavLst>
                                    </p:anim>
                                    <p:anim calcmode="lin" valueType="num">
                                      <p:cBhvr additive="base">
                                        <p:cTn id="23" dur="200" fill="hold"/>
                                        <p:tgtEl>
                                          <p:spTgt spid="16"/>
                                        </p:tgtEl>
                                        <p:attrNameLst>
                                          <p:attrName>ppt_y</p:attrName>
                                        </p:attrNameLst>
                                      </p:cBhvr>
                                      <p:tavLst>
                                        <p:tav tm="0">
                                          <p:val>
                                            <p:strVal val="#ppt_y"/>
                                          </p:val>
                                        </p:tav>
                                        <p:tav tm="100000">
                                          <p:val>
                                            <p:strVal val="#ppt_y"/>
                                          </p:val>
                                        </p:tav>
                                      </p:tavLst>
                                    </p:anim>
                                  </p:childTnLst>
                                </p:cTn>
                              </p:par>
                            </p:childTnLst>
                          </p:cTn>
                        </p:par>
                        <p:par>
                          <p:cTn id="24" fill="hold" nodeType="afterGroup">
                            <p:stCondLst>
                              <p:cond delay="800"/>
                            </p:stCondLst>
                            <p:childTnLst>
                              <p:par>
                                <p:cTn id="25" presetID="22" presetClass="entr" presetSubtype="8" fill="hold" nodeType="after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wipe(left)">
                                      <p:cBhvr>
                                        <p:cTn id="27" dur="500"/>
                                        <p:tgtEl>
                                          <p:spTgt spid="7"/>
                                        </p:tgtEl>
                                      </p:cBhvr>
                                    </p:animEffect>
                                  </p:childTnLst>
                                </p:cTn>
                              </p:par>
                              <p:par>
                                <p:cTn id="28" presetID="27" presetClass="emph" presetSubtype="0" fill="remove" grpId="1" nodeType="withEffect">
                                  <p:stCondLst>
                                    <p:cond delay="300"/>
                                  </p:stCondLst>
                                  <p:childTnLst>
                                    <p:animClr clrSpc="rgb" dir="cw">
                                      <p:cBhvr override="childStyle">
                                        <p:cTn id="29" dur="200" autoRev="1" fill="remove"/>
                                        <p:tgtEl>
                                          <p:spTgt spid="13"/>
                                        </p:tgtEl>
                                        <p:attrNameLst>
                                          <p:attrName>style.color</p:attrName>
                                        </p:attrNameLst>
                                      </p:cBhvr>
                                      <p:to>
                                        <a:schemeClr val="bg1"/>
                                      </p:to>
                                    </p:animClr>
                                    <p:animClr clrSpc="rgb" dir="cw">
                                      <p:cBhvr>
                                        <p:cTn id="30" dur="200" autoRev="1" fill="remove"/>
                                        <p:tgtEl>
                                          <p:spTgt spid="13"/>
                                        </p:tgtEl>
                                        <p:attrNameLst>
                                          <p:attrName>fillcolor</p:attrName>
                                        </p:attrNameLst>
                                      </p:cBhvr>
                                      <p:to>
                                        <a:schemeClr val="bg1"/>
                                      </p:to>
                                    </p:animClr>
                                    <p:set>
                                      <p:cBhvr>
                                        <p:cTn id="31" dur="200" autoRev="1" fill="remove"/>
                                        <p:tgtEl>
                                          <p:spTgt spid="13"/>
                                        </p:tgtEl>
                                        <p:attrNameLst>
                                          <p:attrName>fill.type</p:attrName>
                                        </p:attrNameLst>
                                      </p:cBhvr>
                                      <p:to>
                                        <p:strVal val="solid"/>
                                      </p:to>
                                    </p:set>
                                    <p:set>
                                      <p:cBhvr>
                                        <p:cTn id="32" dur="200" autoRev="1" fill="remove"/>
                                        <p:tgtEl>
                                          <p:spTgt spid="13"/>
                                        </p:tgtEl>
                                        <p:attrNameLst>
                                          <p:attrName>fill.on</p:attrName>
                                        </p:attrNameLst>
                                      </p:cBhvr>
                                      <p:to>
                                        <p:strVal val="true"/>
                                      </p:to>
                                    </p:set>
                                  </p:childTnLst>
                                </p:cTn>
                              </p:par>
                              <p:par>
                                <p:cTn id="33" presetID="35" presetClass="emph" presetSubtype="0" fill="hold" grpId="1" nodeType="withEffect">
                                  <p:stCondLst>
                                    <p:cond delay="600"/>
                                  </p:stCondLst>
                                  <p:childTnLst>
                                    <p:anim calcmode="discrete" valueType="str">
                                      <p:cBhvr>
                                        <p:cTn id="34" dur="300" fill="hold"/>
                                        <p:tgtEl>
                                          <p:spTgt spid="14"/>
                                        </p:tgtEl>
                                        <p:attrNameLst>
                                          <p:attrName>style.visibility</p:attrName>
                                        </p:attrNameLst>
                                      </p:cBhvr>
                                      <p:tavLst>
                                        <p:tav tm="0">
                                          <p:val>
                                            <p:strVal val="hidden"/>
                                          </p:val>
                                        </p:tav>
                                        <p:tav tm="50000">
                                          <p:val>
                                            <p:strVal val="visible"/>
                                          </p:val>
                                        </p:tav>
                                      </p:tavLst>
                                    </p:anim>
                                  </p:childTnLst>
                                </p:cTn>
                              </p:par>
                              <p:par>
                                <p:cTn id="35" presetID="35" presetClass="emph" presetSubtype="0" fill="hold" grpId="1" nodeType="withEffect">
                                  <p:stCondLst>
                                    <p:cond delay="800"/>
                                  </p:stCondLst>
                                  <p:childTnLst>
                                    <p:anim calcmode="discrete" valueType="str">
                                      <p:cBhvr>
                                        <p:cTn id="36" dur="300" fill="hold"/>
                                        <p:tgtEl>
                                          <p:spTgt spid="15"/>
                                        </p:tgtEl>
                                        <p:attrNameLst>
                                          <p:attrName>style.visibility</p:attrName>
                                        </p:attrNameLst>
                                      </p:cBhvr>
                                      <p:tavLst>
                                        <p:tav tm="0">
                                          <p:val>
                                            <p:strVal val="hidden"/>
                                          </p:val>
                                        </p:tav>
                                        <p:tav tm="50000">
                                          <p:val>
                                            <p:strVal val="visible"/>
                                          </p:val>
                                        </p:tav>
                                      </p:tavLst>
                                    </p:anim>
                                  </p:childTnLst>
                                </p:cTn>
                              </p:par>
                              <p:par>
                                <p:cTn id="37" presetID="35" presetClass="emph" presetSubtype="0" fill="hold" grpId="1" nodeType="withEffect">
                                  <p:stCondLst>
                                    <p:cond delay="1000"/>
                                  </p:stCondLst>
                                  <p:childTnLst>
                                    <p:anim calcmode="discrete" valueType="str">
                                      <p:cBhvr>
                                        <p:cTn id="38" dur="300" fill="hold"/>
                                        <p:tgtEl>
                                          <p:spTgt spid="16"/>
                                        </p:tgtEl>
                                        <p:attrNameLst>
                                          <p:attrName>style.visibility</p:attrName>
                                        </p:attrNameLst>
                                      </p:cBhvr>
                                      <p:tavLst>
                                        <p:tav tm="0">
                                          <p:val>
                                            <p:strVal val="hidden"/>
                                          </p:val>
                                        </p:tav>
                                        <p:tav tm="50000">
                                          <p:val>
                                            <p:strVal val="visible"/>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3" grpId="1" animBg="1"/>
      <p:bldP spid="14" grpId="0" animBg="1"/>
      <p:bldP spid="14" grpId="1" animBg="1"/>
      <p:bldP spid="15" grpId="0" animBg="1"/>
      <p:bldP spid="15" grpId="1" animBg="1"/>
      <p:bldP spid="16" grpId="0" animBg="1"/>
      <p:bldP spid="16" grpId="1" animBg="1"/>
    </p:bldLst>
  </p:timing>
</p:sldLayout>
</file>

<file path=ppt/slideLayouts/slideLayout1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6_标题幻灯片">
    <p:spTree>
      <p:nvGrpSpPr>
        <p:cNvPr id="1" name=""/>
        <p:cNvGrpSpPr/>
        <p:nvPr/>
      </p:nvGrpSpPr>
      <p:grpSpPr>
        <a:xfrm>
          <a:off x="0" y="0"/>
          <a:ext cx="0" cy="0"/>
        </a:xfrm>
      </p:grpSpPr>
      <p:cxnSp>
        <p:nvCxnSpPr>
          <p:cNvPr id="7" name="直接连接符 6"/>
          <p:cNvCxnSpPr/>
          <p:nvPr userDrawn="1"/>
        </p:nvCxnSpPr>
        <p:spPr bwMode="auto">
          <a:xfrm>
            <a:off x="807307" y="123190"/>
            <a:ext cx="2249954" cy="0"/>
          </a:xfrm>
          <a:prstGeom prst="line">
            <a:avLst/>
          </a:prstGeom>
          <a:ln>
            <a:gradFill flip="none" rotWithShape="1">
              <a:gsLst>
                <a:gs pos="77498">
                  <a:srgbClr val="98D4AF"/>
                </a:gs>
                <a:gs pos="24312">
                  <a:srgbClr val="F04D4E"/>
                </a:gs>
                <a:gs pos="51400">
                  <a:srgbClr val="F69230"/>
                </a:gs>
                <a:gs pos="0">
                  <a:srgbClr val="891916"/>
                </a:gs>
                <a:gs pos="100000">
                  <a:srgbClr val="21AB82"/>
                </a:gs>
              </a:gsLst>
              <a:lin ang="0" scaled="1"/>
            </a:gradFill>
          </a:ln>
        </p:spPr>
        <p:style>
          <a:lnRef idx="1">
            <a:schemeClr val="accent1"/>
          </a:lnRef>
          <a:fillRef idx="0">
            <a:schemeClr val="accent1"/>
          </a:fillRef>
          <a:effectRef idx="0">
            <a:schemeClr val="accent1"/>
          </a:effectRef>
          <a:fontRef idx="minor">
            <a:schemeClr val="tx1"/>
          </a:fontRef>
        </p:style>
      </p:cxnSp>
      <p:sp>
        <p:nvSpPr>
          <p:cNvPr id="13" name="矩形 12"/>
          <p:cNvSpPr/>
          <p:nvPr userDrawn="1"/>
        </p:nvSpPr>
        <p:spPr bwMode="auto">
          <a:xfrm>
            <a:off x="1653" y="190456"/>
            <a:ext cx="288065" cy="440430"/>
          </a:xfrm>
          <a:prstGeom prst="rect">
            <a:avLst/>
          </a:prstGeom>
          <a:solidFill>
            <a:srgbClr val="FFA61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sz="1013" noProof="1"/>
          </a:p>
        </p:txBody>
      </p:sp>
      <p:sp>
        <p:nvSpPr>
          <p:cNvPr id="14" name="矩形 13"/>
          <p:cNvSpPr/>
          <p:nvPr userDrawn="1"/>
        </p:nvSpPr>
        <p:spPr bwMode="auto">
          <a:xfrm>
            <a:off x="325429" y="190456"/>
            <a:ext cx="122607" cy="440430"/>
          </a:xfrm>
          <a:prstGeom prst="rect">
            <a:avLst/>
          </a:prstGeom>
          <a:solidFill>
            <a:srgbClr val="47D7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sz="1013" noProof="1"/>
          </a:p>
        </p:txBody>
      </p:sp>
      <p:sp>
        <p:nvSpPr>
          <p:cNvPr id="15" name="矩形 14"/>
          <p:cNvSpPr/>
          <p:nvPr userDrawn="1"/>
        </p:nvSpPr>
        <p:spPr bwMode="auto">
          <a:xfrm>
            <a:off x="502791" y="190456"/>
            <a:ext cx="97608" cy="440430"/>
          </a:xfrm>
          <a:prstGeom prst="rect">
            <a:avLst/>
          </a:prstGeom>
          <a:solidFill>
            <a:srgbClr val="FF588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sz="1013" noProof="1"/>
          </a:p>
        </p:txBody>
      </p:sp>
      <p:sp>
        <p:nvSpPr>
          <p:cNvPr id="16" name="矩形 15"/>
          <p:cNvSpPr/>
          <p:nvPr userDrawn="1"/>
        </p:nvSpPr>
        <p:spPr bwMode="auto">
          <a:xfrm>
            <a:off x="623013" y="190456"/>
            <a:ext cx="97608" cy="440430"/>
          </a:xfrm>
          <a:prstGeom prst="rect">
            <a:avLst/>
          </a:prstGeom>
          <a:solidFill>
            <a:srgbClr val="A97D1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sz="1013" noProof="1"/>
          </a:p>
        </p:txBody>
      </p:sp>
    </p:spTree>
    <p:extLst>
      <p:ext uri="{BB962C8B-B14F-4D97-AF65-F5344CB8AC3E}">
        <p14:creationId val="1533949573"/>
      </p:ext>
    </p:extLst>
  </p:cSld>
  <p:clrMapOvr>
    <a:masterClrMapping/>
  </p:clrMapOvr>
  <mc:AlternateContent>
    <mc:Choice Requires="p14">
      <p:transition spd="slow" advClick="0" p14:dur="1250">
        <p14:switch dir="r"/>
      </p:transition>
    </mc:Choice>
    <mc:Fallback>
      <p:transition spd="slow" advClick="0">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200" fill="hold"/>
                                        <p:tgtEl>
                                          <p:spTgt spid="13"/>
                                        </p:tgtEl>
                                        <p:attrNameLst>
                                          <p:attrName>ppt_x</p:attrName>
                                        </p:attrNameLst>
                                      </p:cBhvr>
                                      <p:tavLst>
                                        <p:tav tm="0">
                                          <p:val>
                                            <p:strVal val="0-#ppt_w/2"/>
                                          </p:val>
                                        </p:tav>
                                        <p:tav tm="100000">
                                          <p:val>
                                            <p:strVal val="#ppt_x"/>
                                          </p:val>
                                        </p:tav>
                                      </p:tavLst>
                                    </p:anim>
                                    <p:anim calcmode="lin" valueType="num">
                                      <p:cBhvr additive="base">
                                        <p:cTn id="8" dur="200" fill="hold"/>
                                        <p:tgtEl>
                                          <p:spTgt spid="13"/>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200"/>
                            </p:stCondLst>
                            <p:childTnLst>
                              <p:par>
                                <p:cTn id="10" presetID="2" presetClass="entr" presetSubtype="8" fill="hold" grpId="0" nodeType="afterEffect">
                                  <p:stCondLst>
                                    <p:cond delay="0"/>
                                  </p:stCondLst>
                                  <p:childTnLst>
                                    <p:set>
                                      <p:cBhvr>
                                        <p:cTn id="11" dur="1" fill="hold">
                                          <p:stCondLst>
                                            <p:cond delay="0"/>
                                          </p:stCondLst>
                                        </p:cTn>
                                        <p:tgtEl>
                                          <p:spTgt spid="14"/>
                                        </p:tgtEl>
                                        <p:attrNameLst>
                                          <p:attrName>style.visibility</p:attrName>
                                        </p:attrNameLst>
                                      </p:cBhvr>
                                      <p:to>
                                        <p:strVal val="visible"/>
                                      </p:to>
                                    </p:set>
                                    <p:anim calcmode="lin" valueType="num">
                                      <p:cBhvr additive="base">
                                        <p:cTn id="12" dur="200" fill="hold"/>
                                        <p:tgtEl>
                                          <p:spTgt spid="14"/>
                                        </p:tgtEl>
                                        <p:attrNameLst>
                                          <p:attrName>ppt_x</p:attrName>
                                        </p:attrNameLst>
                                      </p:cBhvr>
                                      <p:tavLst>
                                        <p:tav tm="0">
                                          <p:val>
                                            <p:strVal val="0-#ppt_w/2"/>
                                          </p:val>
                                        </p:tav>
                                        <p:tav tm="100000">
                                          <p:val>
                                            <p:strVal val="#ppt_x"/>
                                          </p:val>
                                        </p:tav>
                                      </p:tavLst>
                                    </p:anim>
                                    <p:anim calcmode="lin" valueType="num">
                                      <p:cBhvr additive="base">
                                        <p:cTn id="13" dur="200" fill="hold"/>
                                        <p:tgtEl>
                                          <p:spTgt spid="14"/>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400"/>
                            </p:stCondLst>
                            <p:childTnLst>
                              <p:par>
                                <p:cTn id="15" presetID="2" presetClass="entr" presetSubtype="8" fill="hold" grpId="0" nodeType="afterEffect">
                                  <p:stCondLst>
                                    <p:cond delay="0"/>
                                  </p:stCondLst>
                                  <p:childTnLst>
                                    <p:set>
                                      <p:cBhvr>
                                        <p:cTn id="16" dur="1" fill="hold">
                                          <p:stCondLst>
                                            <p:cond delay="0"/>
                                          </p:stCondLst>
                                        </p:cTn>
                                        <p:tgtEl>
                                          <p:spTgt spid="15"/>
                                        </p:tgtEl>
                                        <p:attrNameLst>
                                          <p:attrName>style.visibility</p:attrName>
                                        </p:attrNameLst>
                                      </p:cBhvr>
                                      <p:to>
                                        <p:strVal val="visible"/>
                                      </p:to>
                                    </p:set>
                                    <p:anim calcmode="lin" valueType="num">
                                      <p:cBhvr additive="base">
                                        <p:cTn id="17" dur="200" fill="hold"/>
                                        <p:tgtEl>
                                          <p:spTgt spid="15"/>
                                        </p:tgtEl>
                                        <p:attrNameLst>
                                          <p:attrName>ppt_x</p:attrName>
                                        </p:attrNameLst>
                                      </p:cBhvr>
                                      <p:tavLst>
                                        <p:tav tm="0">
                                          <p:val>
                                            <p:strVal val="0-#ppt_w/2"/>
                                          </p:val>
                                        </p:tav>
                                        <p:tav tm="100000">
                                          <p:val>
                                            <p:strVal val="#ppt_x"/>
                                          </p:val>
                                        </p:tav>
                                      </p:tavLst>
                                    </p:anim>
                                    <p:anim calcmode="lin" valueType="num">
                                      <p:cBhvr additive="base">
                                        <p:cTn id="18" dur="200" fill="hold"/>
                                        <p:tgtEl>
                                          <p:spTgt spid="15"/>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600"/>
                            </p:stCondLst>
                            <p:childTnLst>
                              <p:par>
                                <p:cTn id="20" presetID="2" presetClass="entr" presetSubtype="8" fill="hold" grpId="0" nodeType="afterEffect">
                                  <p:stCondLst>
                                    <p:cond delay="0"/>
                                  </p:stCondLst>
                                  <p:childTnLst>
                                    <p:set>
                                      <p:cBhvr>
                                        <p:cTn id="21" dur="1" fill="hold">
                                          <p:stCondLst>
                                            <p:cond delay="0"/>
                                          </p:stCondLst>
                                        </p:cTn>
                                        <p:tgtEl>
                                          <p:spTgt spid="16"/>
                                        </p:tgtEl>
                                        <p:attrNameLst>
                                          <p:attrName>style.visibility</p:attrName>
                                        </p:attrNameLst>
                                      </p:cBhvr>
                                      <p:to>
                                        <p:strVal val="visible"/>
                                      </p:to>
                                    </p:set>
                                    <p:anim calcmode="lin" valueType="num">
                                      <p:cBhvr additive="base">
                                        <p:cTn id="22" dur="200" fill="hold"/>
                                        <p:tgtEl>
                                          <p:spTgt spid="16"/>
                                        </p:tgtEl>
                                        <p:attrNameLst>
                                          <p:attrName>ppt_x</p:attrName>
                                        </p:attrNameLst>
                                      </p:cBhvr>
                                      <p:tavLst>
                                        <p:tav tm="0">
                                          <p:val>
                                            <p:strVal val="0-#ppt_w/2"/>
                                          </p:val>
                                        </p:tav>
                                        <p:tav tm="100000">
                                          <p:val>
                                            <p:strVal val="#ppt_x"/>
                                          </p:val>
                                        </p:tav>
                                      </p:tavLst>
                                    </p:anim>
                                    <p:anim calcmode="lin" valueType="num">
                                      <p:cBhvr additive="base">
                                        <p:cTn id="23" dur="200" fill="hold"/>
                                        <p:tgtEl>
                                          <p:spTgt spid="16"/>
                                        </p:tgtEl>
                                        <p:attrNameLst>
                                          <p:attrName>ppt_y</p:attrName>
                                        </p:attrNameLst>
                                      </p:cBhvr>
                                      <p:tavLst>
                                        <p:tav tm="0">
                                          <p:val>
                                            <p:strVal val="#ppt_y"/>
                                          </p:val>
                                        </p:tav>
                                        <p:tav tm="100000">
                                          <p:val>
                                            <p:strVal val="#ppt_y"/>
                                          </p:val>
                                        </p:tav>
                                      </p:tavLst>
                                    </p:anim>
                                  </p:childTnLst>
                                </p:cTn>
                              </p:par>
                            </p:childTnLst>
                          </p:cTn>
                        </p:par>
                        <p:par>
                          <p:cTn id="24" fill="hold" nodeType="afterGroup">
                            <p:stCondLst>
                              <p:cond delay="800"/>
                            </p:stCondLst>
                            <p:childTnLst>
                              <p:par>
                                <p:cTn id="25" presetID="22" presetClass="entr" presetSubtype="8" fill="hold" nodeType="after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wipe(left)">
                                      <p:cBhvr>
                                        <p:cTn id="27" dur="500"/>
                                        <p:tgtEl>
                                          <p:spTgt spid="7"/>
                                        </p:tgtEl>
                                      </p:cBhvr>
                                    </p:animEffect>
                                  </p:childTnLst>
                                </p:cTn>
                              </p:par>
                              <p:par>
                                <p:cTn id="28" presetID="27" presetClass="emph" presetSubtype="0" fill="remove" grpId="1" nodeType="withEffect">
                                  <p:stCondLst>
                                    <p:cond delay="300"/>
                                  </p:stCondLst>
                                  <p:childTnLst>
                                    <p:animClr clrSpc="rgb" dir="cw">
                                      <p:cBhvr override="childStyle">
                                        <p:cTn id="29" dur="200" autoRev="1" fill="remove"/>
                                        <p:tgtEl>
                                          <p:spTgt spid="13"/>
                                        </p:tgtEl>
                                        <p:attrNameLst>
                                          <p:attrName>style.color</p:attrName>
                                        </p:attrNameLst>
                                      </p:cBhvr>
                                      <p:to>
                                        <a:schemeClr val="bg1"/>
                                      </p:to>
                                    </p:animClr>
                                    <p:animClr clrSpc="rgb" dir="cw">
                                      <p:cBhvr>
                                        <p:cTn id="30" dur="200" autoRev="1" fill="remove"/>
                                        <p:tgtEl>
                                          <p:spTgt spid="13"/>
                                        </p:tgtEl>
                                        <p:attrNameLst>
                                          <p:attrName>fillcolor</p:attrName>
                                        </p:attrNameLst>
                                      </p:cBhvr>
                                      <p:to>
                                        <a:schemeClr val="bg1"/>
                                      </p:to>
                                    </p:animClr>
                                    <p:set>
                                      <p:cBhvr>
                                        <p:cTn id="31" dur="200" autoRev="1" fill="remove"/>
                                        <p:tgtEl>
                                          <p:spTgt spid="13"/>
                                        </p:tgtEl>
                                        <p:attrNameLst>
                                          <p:attrName>fill.type</p:attrName>
                                        </p:attrNameLst>
                                      </p:cBhvr>
                                      <p:to>
                                        <p:strVal val="solid"/>
                                      </p:to>
                                    </p:set>
                                    <p:set>
                                      <p:cBhvr>
                                        <p:cTn id="32" dur="200" autoRev="1" fill="remove"/>
                                        <p:tgtEl>
                                          <p:spTgt spid="13"/>
                                        </p:tgtEl>
                                        <p:attrNameLst>
                                          <p:attrName>fill.on</p:attrName>
                                        </p:attrNameLst>
                                      </p:cBhvr>
                                      <p:to>
                                        <p:strVal val="true"/>
                                      </p:to>
                                    </p:set>
                                  </p:childTnLst>
                                </p:cTn>
                              </p:par>
                              <p:par>
                                <p:cTn id="33" presetID="35" presetClass="emph" presetSubtype="0" fill="hold" grpId="1" nodeType="withEffect">
                                  <p:stCondLst>
                                    <p:cond delay="600"/>
                                  </p:stCondLst>
                                  <p:childTnLst>
                                    <p:anim calcmode="discrete" valueType="str">
                                      <p:cBhvr>
                                        <p:cTn id="34" dur="300" fill="hold"/>
                                        <p:tgtEl>
                                          <p:spTgt spid="14"/>
                                        </p:tgtEl>
                                        <p:attrNameLst>
                                          <p:attrName>style.visibility</p:attrName>
                                        </p:attrNameLst>
                                      </p:cBhvr>
                                      <p:tavLst>
                                        <p:tav tm="0">
                                          <p:val>
                                            <p:strVal val="hidden"/>
                                          </p:val>
                                        </p:tav>
                                        <p:tav tm="50000">
                                          <p:val>
                                            <p:strVal val="visible"/>
                                          </p:val>
                                        </p:tav>
                                      </p:tavLst>
                                    </p:anim>
                                  </p:childTnLst>
                                </p:cTn>
                              </p:par>
                              <p:par>
                                <p:cTn id="35" presetID="35" presetClass="emph" presetSubtype="0" fill="hold" grpId="1" nodeType="withEffect">
                                  <p:stCondLst>
                                    <p:cond delay="800"/>
                                  </p:stCondLst>
                                  <p:childTnLst>
                                    <p:anim calcmode="discrete" valueType="str">
                                      <p:cBhvr>
                                        <p:cTn id="36" dur="300" fill="hold"/>
                                        <p:tgtEl>
                                          <p:spTgt spid="15"/>
                                        </p:tgtEl>
                                        <p:attrNameLst>
                                          <p:attrName>style.visibility</p:attrName>
                                        </p:attrNameLst>
                                      </p:cBhvr>
                                      <p:tavLst>
                                        <p:tav tm="0">
                                          <p:val>
                                            <p:strVal val="hidden"/>
                                          </p:val>
                                        </p:tav>
                                        <p:tav tm="50000">
                                          <p:val>
                                            <p:strVal val="visible"/>
                                          </p:val>
                                        </p:tav>
                                      </p:tavLst>
                                    </p:anim>
                                  </p:childTnLst>
                                </p:cTn>
                              </p:par>
                              <p:par>
                                <p:cTn id="37" presetID="35" presetClass="emph" presetSubtype="0" fill="hold" grpId="1" nodeType="withEffect">
                                  <p:stCondLst>
                                    <p:cond delay="1000"/>
                                  </p:stCondLst>
                                  <p:childTnLst>
                                    <p:anim calcmode="discrete" valueType="str">
                                      <p:cBhvr>
                                        <p:cTn id="38" dur="300" fill="hold"/>
                                        <p:tgtEl>
                                          <p:spTgt spid="16"/>
                                        </p:tgtEl>
                                        <p:attrNameLst>
                                          <p:attrName>style.visibility</p:attrName>
                                        </p:attrNameLst>
                                      </p:cBhvr>
                                      <p:tavLst>
                                        <p:tav tm="0">
                                          <p:val>
                                            <p:strVal val="hidden"/>
                                          </p:val>
                                        </p:tav>
                                        <p:tav tm="50000">
                                          <p:val>
                                            <p:strVal val="visible"/>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3" grpId="1" animBg="1"/>
      <p:bldP spid="14" grpId="0" animBg="1"/>
      <p:bldP spid="14" grpId="1" animBg="1"/>
      <p:bldP spid="15" grpId="0" animBg="1"/>
      <p:bldP spid="15" grpId="1" animBg="1"/>
      <p:bldP spid="16" grpId="0" animBg="1"/>
      <p:bldP spid="16" grpId="1" animBg="1"/>
    </p:bldLst>
  </p:timing>
</p:sldLayout>
</file>

<file path=ppt/slideLayouts/slideLayout1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zh-CN" altLang="en-US" smtClean="0"/>
              <a:t>单击此处编辑母版标题样式</a:t>
            </a:r>
            <a:endParaRPr lang="en-US"/>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2018/6/30</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977225556"/>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ACA37975-6AF7-4301-9DC5-87C074AA59D1}" type="datetimeFigureOut">
              <a:rPr lang="zh-CN" altLang="en-US" smtClean="0"/>
              <a:t>2018/6/30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t>‹#›</a:t>
            </a:fld>
            <a:endParaRPr lang="zh-CN" altLang="en-US"/>
          </a:p>
        </p:txBody>
      </p:sp>
    </p:spTree>
    <p:extLst>
      <p:ext uri="{BB962C8B-B14F-4D97-AF65-F5344CB8AC3E}">
        <p14:creationId val="2446103537"/>
      </p:ext>
    </p:extLst>
  </p:cSld>
  <p:clrMapOvr>
    <a:masterClrMapping/>
  </p:clrMapOvr>
  <mc:AlternateContent>
    <mc:Choice Requires="p14">
      <p:transition spd="slow" advClick="0" p14:dur="1250">
        <p14:switch dir="r"/>
      </p:transition>
    </mc:Choice>
    <mc:Fallback>
      <p:transition spd="slow" advClick="0">
        <p:fade/>
      </p:transition>
    </mc:Fallback>
  </mc:AlternateContent>
  <p:timing/>
</p:sldLayout>
</file>

<file path=ppt/slideLayouts/slideLayout2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2018/6/30</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426608596"/>
      </p:ext>
    </p:extLst>
  </p:cSld>
  <p:clrMapOvr>
    <a:masterClrMapping/>
  </p:clrMapOvr>
  <p:transition/>
  <p:timing/>
</p:sldLayout>
</file>

<file path=ppt/slideLayouts/slideLayout2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zh-CN" altLang="en-US" smtClean="0"/>
              <a:t>单击此处编辑母版标题样式</a:t>
            </a:r>
            <a:endParaRPr lang="en-US"/>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2018/6/30</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248234291"/>
      </p:ext>
    </p:extLst>
  </p:cSld>
  <p:clrMapOvr>
    <a:masterClrMapping/>
  </p:clrMapOvr>
  <p:transition/>
  <p:timing/>
</p:sldLayout>
</file>

<file path=ppt/slideLayouts/slideLayout2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sz="half" idx="1"/>
          </p:nvPr>
        </p:nvSpPr>
        <p:spPr>
          <a:xfrm>
            <a:off x="628650" y="1369219"/>
            <a:ext cx="3886200" cy="3263504"/>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Content Placeholder 3"/>
          <p:cNvSpPr>
            <a:spLocks noGrp="1"/>
          </p:cNvSpPr>
          <p:nvPr>
            <p:ph sz="half" idx="2"/>
          </p:nvPr>
        </p:nvSpPr>
        <p:spPr>
          <a:xfrm>
            <a:off x="4629150" y="1369219"/>
            <a:ext cx="3886200" cy="3263504"/>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2018/6/30</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107862102"/>
      </p:ext>
    </p:extLst>
  </p:cSld>
  <p:clrMapOvr>
    <a:masterClrMapping/>
  </p:clrMapOvr>
  <p:transition/>
  <p:timing/>
</p:sldLayout>
</file>

<file path=ppt/slideLayouts/slideLayout2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Title 1"/>
          <p:cNvSpPr>
            <a:spLocks noGrp="1"/>
          </p:cNvSpPr>
          <p:nvPr>
            <p:ph type="title"/>
          </p:nvPr>
        </p:nvSpPr>
        <p:spPr>
          <a:xfrm>
            <a:off x="629841" y="273844"/>
            <a:ext cx="7886700" cy="994172"/>
          </a:xfrm>
        </p:spPr>
        <p:txBody>
          <a:bodyPr/>
          <a:lstStyle/>
          <a:p>
            <a:r>
              <a:rPr lang="zh-CN" altLang="en-US" smtClean="0"/>
              <a:t>单击此处编辑母版标题样式</a:t>
            </a:r>
            <a:endParaRPr lang="en-US"/>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1878806"/>
            <a:ext cx="3868340" cy="2763441"/>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1878806"/>
            <a:ext cx="3887391" cy="2763441"/>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Date Placeholder 6"/>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2018/6/30</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951067072"/>
      </p:ext>
    </p:extLst>
  </p:cSld>
  <p:clrMapOvr>
    <a:masterClrMapping/>
  </p:clrMapOvr>
  <p:transition/>
  <p:timing/>
</p:sldLayout>
</file>

<file path=ppt/slideLayouts/slideLayout2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2018/6/30</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203613327"/>
      </p:ext>
    </p:extLst>
  </p:cSld>
  <p:clrMapOvr>
    <a:masterClrMapping/>
  </p:clrMapOvr>
  <p:transition/>
  <p:timing/>
</p:sldLayout>
</file>

<file path=ppt/slideLayouts/slideLayout2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2018/6/30</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892349842"/>
      </p:ext>
    </p:extLst>
  </p:cSld>
  <p:clrMapOvr>
    <a:masterClrMapping/>
  </p:clrMapOvr>
  <p:transition/>
  <p:timing/>
</p:sldLayout>
</file>

<file path=ppt/slideLayouts/slideLayout2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zh-CN" altLang="en-US" smtClean="0"/>
              <a:t>单击此处编辑母版标题样式</a:t>
            </a:r>
            <a:endParaRPr lang="en-US"/>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2018/6/30</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809249546"/>
      </p:ext>
    </p:extLst>
  </p:cSld>
  <p:clrMapOvr>
    <a:masterClrMapping/>
  </p:clrMapOvr>
  <p:transition/>
  <p:timing/>
</p:sldLayout>
</file>

<file path=ppt/slideLayouts/slideLayout2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zh-CN" altLang="en-US" smtClean="0"/>
              <a:t>单击此处编辑母版标题样式</a:t>
            </a:r>
            <a:endParaRPr lang="en-US"/>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zh-CN" altLang="en-US" smtClean="0"/>
              <a:t>单击图标添加图片</a:t>
            </a:r>
            <a:endParaRPr lang="en-US"/>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2018/6/30</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203215541"/>
      </p:ext>
    </p:extLst>
  </p:cSld>
  <p:clrMapOvr>
    <a:masterClrMapping/>
  </p:clrMapOvr>
  <p:transition/>
  <p:timing/>
</p:sldLayout>
</file>

<file path=ppt/slideLayouts/slideLayout2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2018/6/30</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411466779"/>
      </p:ext>
    </p:extLst>
  </p:cSld>
  <p:clrMapOvr>
    <a:masterClrMapping/>
  </p:clrMapOvr>
  <p:transition/>
  <p:timing/>
</p:sldLayout>
</file>

<file path=ppt/slideLayouts/slideLayout2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Vertical Title 1"/>
          <p:cNvSpPr>
            <a:spLocks noGrp="1"/>
          </p:cNvSpPr>
          <p:nvPr>
            <p:ph type="title" orient="vert"/>
          </p:nvPr>
        </p:nvSpPr>
        <p:spPr>
          <a:xfrm>
            <a:off x="6543675" y="273844"/>
            <a:ext cx="1971675" cy="4358879"/>
          </a:xfrm>
        </p:spPr>
        <p:txBody>
          <a:bodyPr vert="eaVert"/>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2018/6/30</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834179742"/>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zh-CN" altLang="en-US" smtClean="0"/>
              <a:t>单击此处编辑母版标题样式</a:t>
            </a:r>
            <a:endParaRPr lang="en-US"/>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编辑母版文本样式</a:t>
            </a:r>
          </a:p>
        </p:txBody>
      </p:sp>
      <p:sp>
        <p:nvSpPr>
          <p:cNvPr id="4" name="Date Placeholder 3"/>
          <p:cNvSpPr>
            <a:spLocks noGrp="1"/>
          </p:cNvSpPr>
          <p:nvPr>
            <p:ph type="dt" sz="half" idx="10"/>
          </p:nvPr>
        </p:nvSpPr>
        <p:spPr/>
        <p:txBody>
          <a:bodyPr/>
          <a:lstStyle/>
          <a:p>
            <a:fld id="{ACA37975-6AF7-4301-9DC5-87C074AA59D1}" type="datetimeFigureOut">
              <a:rPr lang="zh-CN" altLang="en-US" smtClean="0"/>
              <a:t>2018/6/30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t>‹#›</a:t>
            </a:fld>
            <a:endParaRPr lang="zh-CN" altLang="en-US"/>
          </a:p>
        </p:txBody>
      </p:sp>
    </p:spTree>
    <p:extLst>
      <p:ext uri="{BB962C8B-B14F-4D97-AF65-F5344CB8AC3E}">
        <p14:creationId val="38579085"/>
      </p:ext>
    </p:extLst>
  </p:cSld>
  <p:clrMapOvr>
    <a:masterClrMapping/>
  </p:clrMapOvr>
  <mc:AlternateContent>
    <mc:Choice Requires="p14">
      <p:transition spd="slow" advClick="0" p14:dur="1250">
        <p14:switch dir="r"/>
      </p:transition>
    </mc:Choice>
    <mc:Fallback>
      <p:transition spd="slow" advClick="0">
        <p:fade/>
      </p:transition>
    </mc:Fallback>
  </mc:AlternateContent>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sz="half" idx="1"/>
          </p:nvPr>
        </p:nvSpPr>
        <p:spPr>
          <a:xfrm>
            <a:off x="628650" y="1369219"/>
            <a:ext cx="3886200" cy="3263504"/>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Content Placeholder 3"/>
          <p:cNvSpPr>
            <a:spLocks noGrp="1"/>
          </p:cNvSpPr>
          <p:nvPr>
            <p:ph sz="half" idx="2"/>
          </p:nvPr>
        </p:nvSpPr>
        <p:spPr>
          <a:xfrm>
            <a:off x="4629150" y="1369219"/>
            <a:ext cx="3886200" cy="3263504"/>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Date Placeholder 4"/>
          <p:cNvSpPr>
            <a:spLocks noGrp="1"/>
          </p:cNvSpPr>
          <p:nvPr>
            <p:ph type="dt" sz="half" idx="10"/>
          </p:nvPr>
        </p:nvSpPr>
        <p:spPr/>
        <p:txBody>
          <a:bodyPr/>
          <a:lstStyle/>
          <a:p>
            <a:fld id="{ACA37975-6AF7-4301-9DC5-87C074AA59D1}" type="datetimeFigureOut">
              <a:rPr lang="zh-CN" altLang="en-US" smtClean="0"/>
              <a:t>2018/6/30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t>‹#›</a:t>
            </a:fld>
            <a:endParaRPr lang="zh-CN" altLang="en-US"/>
          </a:p>
        </p:txBody>
      </p:sp>
    </p:spTree>
    <p:extLst>
      <p:ext uri="{BB962C8B-B14F-4D97-AF65-F5344CB8AC3E}">
        <p14:creationId val="635159219"/>
      </p:ext>
    </p:extLst>
  </p:cSld>
  <p:clrMapOvr>
    <a:masterClrMapping/>
  </p:clrMapOvr>
  <mc:AlternateContent>
    <mc:Choice Requires="p14">
      <p:transition spd="slow" advClick="0" p14:dur="1250">
        <p14:switch dir="r"/>
      </p:transition>
    </mc:Choice>
    <mc:Fallback>
      <p:transition spd="slow" advClick="0">
        <p:fade/>
      </p:transition>
    </mc:Fallback>
  </mc:AlternateContent>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Title 1"/>
          <p:cNvSpPr>
            <a:spLocks noGrp="1"/>
          </p:cNvSpPr>
          <p:nvPr>
            <p:ph type="title"/>
          </p:nvPr>
        </p:nvSpPr>
        <p:spPr>
          <a:xfrm>
            <a:off x="629841" y="273844"/>
            <a:ext cx="7886700" cy="994172"/>
          </a:xfrm>
        </p:spPr>
        <p:txBody>
          <a:bodyPr/>
          <a:lstStyle/>
          <a:p>
            <a:r>
              <a:rPr lang="zh-CN" altLang="en-US" smtClean="0"/>
              <a:t>单击此处编辑母版标题样式</a:t>
            </a:r>
            <a:endParaRPr lang="en-US"/>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编辑母版文本样式</a:t>
            </a:r>
          </a:p>
        </p:txBody>
      </p:sp>
      <p:sp>
        <p:nvSpPr>
          <p:cNvPr id="4" name="Content Placeholder 3"/>
          <p:cNvSpPr>
            <a:spLocks noGrp="1"/>
          </p:cNvSpPr>
          <p:nvPr>
            <p:ph sz="half" idx="2"/>
          </p:nvPr>
        </p:nvSpPr>
        <p:spPr>
          <a:xfrm>
            <a:off x="629842" y="1878806"/>
            <a:ext cx="3868340" cy="2763441"/>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编辑母版文本样式</a:t>
            </a:r>
          </a:p>
        </p:txBody>
      </p:sp>
      <p:sp>
        <p:nvSpPr>
          <p:cNvPr id="6" name="Content Placeholder 5"/>
          <p:cNvSpPr>
            <a:spLocks noGrp="1"/>
          </p:cNvSpPr>
          <p:nvPr>
            <p:ph sz="quarter" idx="4"/>
          </p:nvPr>
        </p:nvSpPr>
        <p:spPr>
          <a:xfrm>
            <a:off x="4629150" y="1878806"/>
            <a:ext cx="3887391" cy="2763441"/>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Date Placeholder 6"/>
          <p:cNvSpPr>
            <a:spLocks noGrp="1"/>
          </p:cNvSpPr>
          <p:nvPr>
            <p:ph type="dt" sz="half" idx="10"/>
          </p:nvPr>
        </p:nvSpPr>
        <p:spPr/>
        <p:txBody>
          <a:bodyPr/>
          <a:lstStyle/>
          <a:p>
            <a:fld id="{ACA37975-6AF7-4301-9DC5-87C074AA59D1}" type="datetimeFigureOut">
              <a:rPr lang="zh-CN" altLang="en-US" smtClean="0"/>
              <a:t>2018/6/30</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D27987A4-0198-42B4-AAAE-EDBADA4485AB}" type="slidenum">
              <a:rPr lang="zh-CN" altLang="en-US" smtClean="0"/>
              <a:t>‹#›</a:t>
            </a:fld>
            <a:endParaRPr lang="zh-CN" altLang="en-US"/>
          </a:p>
        </p:txBody>
      </p:sp>
    </p:spTree>
    <p:extLst>
      <p:ext uri="{BB962C8B-B14F-4D97-AF65-F5344CB8AC3E}">
        <p14:creationId val="35492275"/>
      </p:ext>
    </p:extLst>
  </p:cSld>
  <p:clrMapOvr>
    <a:masterClrMapping/>
  </p:clrMapOvr>
  <mc:AlternateContent>
    <mc:Choice Requires="p14">
      <p:transition spd="slow" advClick="0" p14:dur="1250">
        <p14:switch dir="r"/>
      </p:transition>
    </mc:Choice>
    <mc:Fallback>
      <p:transition spd="slow" advClick="0">
        <p:fade/>
      </p:transition>
    </mc:Fallback>
  </mc:AlternateContent>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ACA37975-6AF7-4301-9DC5-87C074AA59D1}" type="datetimeFigureOut">
              <a:rPr lang="zh-CN" altLang="en-US" smtClean="0"/>
              <a:t>2018/6/30</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D27987A4-0198-42B4-AAAE-EDBADA4485AB}" type="slidenum">
              <a:rPr lang="zh-CN" altLang="en-US" smtClean="0"/>
              <a:t>‹#›</a:t>
            </a:fld>
            <a:endParaRPr lang="zh-CN" altLang="en-US"/>
          </a:p>
        </p:txBody>
      </p:sp>
    </p:spTree>
    <p:extLst>
      <p:ext uri="{BB962C8B-B14F-4D97-AF65-F5344CB8AC3E}">
        <p14:creationId val="2389057927"/>
      </p:ext>
    </p:extLst>
  </p:cSld>
  <p:clrMapOvr>
    <a:masterClrMapping/>
  </p:clrMapOvr>
  <mc:AlternateContent>
    <mc:Choice Requires="p14">
      <p:transition spd="slow" advClick="0" p14:dur="1250">
        <p14:switch dir="r"/>
      </p:transition>
    </mc:Choice>
    <mc:Fallback>
      <p:transition spd="slow" advClick="0">
        <p:fade/>
      </p:transition>
    </mc:Fallback>
  </mc:AlternateContent>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ACA37975-6AF7-4301-9DC5-87C074AA59D1}" type="datetimeFigureOut">
              <a:rPr lang="zh-CN" altLang="en-US" smtClean="0"/>
              <a:t>2018/6/30</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D27987A4-0198-42B4-AAAE-EDBADA4485AB}" type="slidenum">
              <a:rPr lang="zh-CN" altLang="en-US" smtClean="0"/>
              <a:t>‹#›</a:t>
            </a:fld>
            <a:endParaRPr lang="zh-CN" altLang="en-US"/>
          </a:p>
        </p:txBody>
      </p:sp>
    </p:spTree>
    <p:extLst>
      <p:ext uri="{BB962C8B-B14F-4D97-AF65-F5344CB8AC3E}">
        <p14:creationId val="4040428924"/>
      </p:ext>
    </p:extLst>
  </p:cSld>
  <p:clrMapOvr>
    <a:masterClrMapping/>
  </p:clrMapOvr>
  <mc:AlternateContent>
    <mc:Choice Requires="p14">
      <p:transition spd="slow" advClick="0" p14:dur="1250">
        <p14:switch dir="r"/>
      </p:transition>
    </mc:Choice>
    <mc:Fallback>
      <p:transition spd="slow" advClick="0">
        <p:fade/>
      </p:transition>
    </mc:Fallback>
  </mc:AlternateContent>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内容与标题">
    <p:spTree>
      <p:nvGrpSpPr>
        <p:cNvPr id="1" name=""/>
        <p:cNvGrpSpPr/>
        <p:nvPr/>
      </p:nvGrpSpPr>
      <p:grpSpPr>
        <a:xfrm>
          <a:off x="0" y="0"/>
          <a:ext cx="0" cy="0"/>
        </a:xfrm>
      </p:grpSpPr>
      <p:pic>
        <p:nvPicPr>
          <p:cNvPr id="8" name="图片 7"/>
          <p:cNvPicPr>
            <a:picLocks noChangeAspect="1"/>
          </p:cNvPicPr>
          <p:nvPr userDrawn="1"/>
        </p:nvPicPr>
        <p:blipFill>
          <a:blip r:embed="rId1">
            <a:extLst>
              <a:ext uri="{28A0092B-C50C-407E-A947-70E740481C1C}">
                <a14:useLocalDpi val="0"/>
              </a:ext>
            </a:extLst>
          </a:blip>
          <a:stretch>
            <a:fillRect/>
          </a:stretch>
        </p:blipFill>
        <p:spPr>
          <a:xfrm>
            <a:off x="0" y="0"/>
            <a:ext cx="9144000" cy="5159341"/>
          </a:xfrm>
          <a:prstGeom prst="rect">
            <a:avLst/>
          </a:prstGeom>
        </p:spPr>
      </p:pic>
      <p:pic>
        <p:nvPicPr>
          <p:cNvPr id="9" name="图片 8"/>
          <p:cNvPicPr>
            <a:picLocks noChangeAspect="1"/>
          </p:cNvPicPr>
          <p:nvPr userDrawn="1"/>
        </p:nvPicPr>
        <p:blipFill>
          <a:blip r:embed="rId2">
            <a:extLst>
              <a:ext uri="{28A0092B-C50C-407E-A947-70E740481C1C}">
                <a14:useLocalDpi val="0"/>
              </a:ext>
            </a:extLst>
          </a:blip>
          <a:stretch>
            <a:fillRect/>
          </a:stretch>
        </p:blipFill>
        <p:spPr>
          <a:xfrm>
            <a:off x="-1" y="0"/>
            <a:ext cx="1132115" cy="795816"/>
          </a:xfrm>
          <a:prstGeom prst="rect">
            <a:avLst/>
          </a:prstGeom>
        </p:spPr>
      </p:pic>
      <p:sp>
        <p:nvSpPr>
          <p:cNvPr id="10" name="文本框 9"/>
          <p:cNvSpPr txBox="1"/>
          <p:nvPr userDrawn="1"/>
        </p:nvSpPr>
        <p:spPr>
          <a:xfrm>
            <a:off x="1132114" y="197853"/>
            <a:ext cx="2749471" cy="400110"/>
          </a:xfrm>
          <a:prstGeom prst="rect">
            <a:avLst/>
          </a:prstGeom>
          <a:noFill/>
        </p:spPr>
        <p:txBody>
          <a:bodyPr wrap="none" rtlCol="0">
            <a:spAutoFit/>
          </a:bodyPr>
          <a:lstStyle/>
          <a:p>
            <a:r>
              <a:rPr lang="zh-CN" altLang="en-US" sz="2000" smtClean="0">
                <a:solidFill>
                  <a:srgbClr val="FF6D67"/>
                </a:solidFill>
              </a:rPr>
              <a:t>单击此处添加文字标题</a:t>
            </a:r>
            <a:endParaRPr lang="zh-CN" altLang="en-US" sz="2000">
              <a:solidFill>
                <a:srgbClr val="FF6D67"/>
              </a:solidFill>
            </a:endParaRPr>
          </a:p>
        </p:txBody>
      </p:sp>
    </p:spTree>
    <p:extLst>
      <p:ext uri="{BB962C8B-B14F-4D97-AF65-F5344CB8AC3E}">
        <p14:creationId val="3526863871"/>
      </p:ext>
    </p:extLst>
  </p:cSld>
  <p:clrMapOvr>
    <a:masterClrMapping/>
  </p:clrMapOvr>
  <mc:AlternateContent>
    <mc:Choice Requires="p14">
      <p:transition spd="slow" advClick="0" p14:dur="1250">
        <p14:switch dir="r"/>
      </p:transition>
    </mc:Choice>
    <mc:Fallback>
      <p:transition spd="slow" advClick="0">
        <p:fade/>
      </p:transition>
    </mc:Fallback>
  </mc:AlternateContent>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zh-CN" altLang="en-US" smtClean="0"/>
              <a:t>单击此处编辑母版标题样式</a:t>
            </a:r>
            <a:endParaRPr lang="en-US"/>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zh-CN" altLang="en-US" smtClean="0"/>
              <a:t>单击图标添加图片</a:t>
            </a:r>
            <a:endParaRPr lang="en-US"/>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编辑母版文本样式</a:t>
            </a:r>
          </a:p>
        </p:txBody>
      </p:sp>
      <p:sp>
        <p:nvSpPr>
          <p:cNvPr id="5" name="Date Placeholder 4"/>
          <p:cNvSpPr>
            <a:spLocks noGrp="1"/>
          </p:cNvSpPr>
          <p:nvPr>
            <p:ph type="dt" sz="half" idx="10"/>
          </p:nvPr>
        </p:nvSpPr>
        <p:spPr/>
        <p:txBody>
          <a:bodyPr/>
          <a:lstStyle/>
          <a:p>
            <a:fld id="{ACA37975-6AF7-4301-9DC5-87C074AA59D1}" type="datetimeFigureOut">
              <a:rPr lang="zh-CN" altLang="en-US" smtClean="0"/>
              <a:t>2018/6/30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t>‹#›</a:t>
            </a:fld>
            <a:endParaRPr lang="zh-CN" altLang="en-US"/>
          </a:p>
        </p:txBody>
      </p:sp>
    </p:spTree>
    <p:extLst>
      <p:ext uri="{BB962C8B-B14F-4D97-AF65-F5344CB8AC3E}">
        <p14:creationId val="427201385"/>
      </p:ext>
    </p:extLst>
  </p:cSld>
  <p:clrMapOvr>
    <a:masterClrMapping/>
  </p:clrMapOvr>
  <mc:AlternateContent>
    <mc:Choice Requires="p14">
      <p:transition spd="slow" advClick="0" p14:dur="1250">
        <p14:switch dir="r"/>
      </p:transition>
    </mc:Choice>
    <mc:Fallback>
      <p:transition spd="slow" advClick="0">
        <p:fade/>
      </p:transition>
    </mc:Fallback>
  </mc:AlternateContent>
  <p:timing/>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slideLayouts/slideLayout13.xml" Type="http://schemas.openxmlformats.org/officeDocument/2006/relationships/slideLayout"/><Relationship Id="rId14" Target="../slideLayouts/slideLayout14.xml" Type="http://schemas.openxmlformats.org/officeDocument/2006/relationships/slideLayout"/><Relationship Id="rId15" Target="../slideLayouts/slideLayout15.xml" Type="http://schemas.openxmlformats.org/officeDocument/2006/relationships/slideLayout"/><Relationship Id="rId16" Target="../slideLayouts/slideLayout16.xml" Type="http://schemas.openxmlformats.org/officeDocument/2006/relationships/slideLayout"/><Relationship Id="rId17" Target="../slideLayouts/slideLayout17.xml" Type="http://schemas.openxmlformats.org/officeDocument/2006/relationships/slideLayout"/><Relationship Id="rId18" Target="../slideLayouts/slideLayout18.xml" Type="http://schemas.openxmlformats.org/officeDocument/2006/relationships/slideLayout"/><Relationship Id="rId19"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9.xml" Type="http://schemas.openxmlformats.org/officeDocument/2006/relationships/slideLayout"/><Relationship Id="rId10" Target="../slideLayouts/slideLayout28.xml" Type="http://schemas.openxmlformats.org/officeDocument/2006/relationships/slideLayout"/><Relationship Id="rId11" Target="../slideLayouts/slideLayout29.xml" Type="http://schemas.openxmlformats.org/officeDocument/2006/relationships/slideLayout"/><Relationship Id="rId12" Target="../theme/theme2.xml" Type="http://schemas.openxmlformats.org/officeDocument/2006/relationships/theme"/><Relationship Id="rId2" Target="../slideLayouts/slideLayout20.xml" Type="http://schemas.openxmlformats.org/officeDocument/2006/relationships/slideLayout"/><Relationship Id="rId3" Target="../slideLayouts/slideLayout21.xml" Type="http://schemas.openxmlformats.org/officeDocument/2006/relationships/slideLayout"/><Relationship Id="rId4" Target="../slideLayouts/slideLayout22.xml" Type="http://schemas.openxmlformats.org/officeDocument/2006/relationships/slideLayout"/><Relationship Id="rId5" Target="../slideLayouts/slideLayout23.xml" Type="http://schemas.openxmlformats.org/officeDocument/2006/relationships/slideLayout"/><Relationship Id="rId6" Target="../slideLayouts/slideLayout24.xml" Type="http://schemas.openxmlformats.org/officeDocument/2006/relationships/slideLayout"/><Relationship Id="rId7" Target="../slideLayouts/slideLayout25.xml" Type="http://schemas.openxmlformats.org/officeDocument/2006/relationships/slideLayout"/><Relationship Id="rId8" Target="../slideLayouts/slideLayout26.xml" Type="http://schemas.openxmlformats.org/officeDocument/2006/relationships/slideLayout"/><Relationship Id="rId9" Target="../slideLayouts/slideLayout27.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ACA37975-6AF7-4301-9DC5-87C074AA59D1}" type="datetimeFigureOut">
              <a:rPr lang="zh-CN" altLang="en-US" smtClean="0"/>
              <a:t>2018/6/30</a:t>
            </a:fld>
            <a:endParaRPr lang="zh-CN" altLang="en-US"/>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D27987A4-0198-42B4-AAAE-EDBADA4485AB}" type="slidenum">
              <a:rPr lang="zh-CN" altLang="en-US" smtClean="0"/>
              <a:t>‹#›</a:t>
            </a:fld>
            <a:endParaRPr lang="zh-CN" altLang="en-US"/>
          </a:p>
        </p:txBody>
      </p:sp>
    </p:spTree>
    <p:extLst>
      <p:ext uri="{BB962C8B-B14F-4D97-AF65-F5344CB8AC3E}">
        <p14:creationId val="18818591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Lst>
  <mc:AlternateContent>
    <mc:Choice Requires="p14">
      <p:transition spd="slow" advClick="0" p14:dur="1250">
        <p14:switch dir="r"/>
      </p:transition>
    </mc:Choice>
    <mc:Fallback>
      <p:transition spd="slow" advClick="0">
        <p:fade/>
      </p:transition>
    </mc:Fallback>
  </mc:AlternateContent>
  <p:timing/>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16E5758D-A3C3-4E88-8AC0-22500507BD7E}" type="datetimeFigureOut">
              <a:rPr lang="zh-CN" altLang="en-US" smtClean="0">
                <a:solidFill>
                  <a:prstClr val="black">
                    <a:tint val="75000"/>
                  </a:prstClr>
                </a:solidFill>
              </a:rPr>
              <a:t>2018/6/30</a:t>
            </a:fld>
            <a:endParaRPr lang="zh-CN" altLang="en-US">
              <a:solidFill>
                <a:prstClr val="black">
                  <a:tint val="75000"/>
                </a:prstClr>
              </a:solidFill>
            </a:endParaRPr>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zh-CN" altLang="en-US">
              <a:solidFill>
                <a:prstClr val="black">
                  <a:tint val="75000"/>
                </a:prstClr>
              </a:solidFill>
            </a:endParaRPr>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817097326"/>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Lst>
  <p:transition/>
  <p:timing/>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xml" Type="http://schemas.openxmlformats.org/officeDocument/2006/relationships/notesSlide"/><Relationship Id="rId3" Target="../media/image1.jpeg" Type="http://schemas.openxmlformats.org/officeDocument/2006/relationships/image"/><Relationship Id="rId4" Target="../media/image3.png" Type="http://schemas.openxmlformats.org/officeDocument/2006/relationships/image"/><Relationship Id="rId5" Target="../media/image4.png" Type="http://schemas.openxmlformats.org/officeDocument/2006/relationships/image"/><Relationship Id="rId6" Target="../media/image5.png" Type="http://schemas.openxmlformats.org/officeDocument/2006/relationships/image"/><Relationship Id="rId7" Target="../media/image6.pn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8.xml" Type="http://schemas.openxmlformats.org/officeDocument/2006/relationships/slideLayout"/><Relationship Id="rId2" Target="../notesSlides/notesSlide7.xml" Type="http://schemas.openxmlformats.org/officeDocument/2006/relationships/notesSlide"/></Relationships>
</file>

<file path=ppt/slides/_rels/slide11.xml.rels><?xml version="1.0" encoding="UTF-8" standalone="yes"?><Relationships xmlns="http://schemas.openxmlformats.org/package/2006/relationships"><Relationship Id="rId1" Target="../slideLayouts/slideLayout8.xml" Type="http://schemas.openxmlformats.org/officeDocument/2006/relationships/slideLayout"/><Relationship Id="rId2" Target="../notesSlides/notesSlide8.xml" Type="http://schemas.openxmlformats.org/officeDocument/2006/relationships/notesSlide"/></Relationships>
</file>

<file path=ppt/slides/_rels/slide12.xml.rels><?xml version="1.0" encoding="UTF-8" standalone="yes"?><Relationships xmlns="http://schemas.openxmlformats.org/package/2006/relationships"><Relationship Id="rId1" Target="../slideLayouts/slideLayout8.xml" Type="http://schemas.openxmlformats.org/officeDocument/2006/relationships/slideLayout"/><Relationship Id="rId2" Target="../notesSlides/notesSlide9.xml" Type="http://schemas.openxmlformats.org/officeDocument/2006/relationships/notesSlide"/></Relationships>
</file>

<file path=ppt/slides/_rels/slide13.xml.rels><?xml version="1.0" encoding="UTF-8" standalone="yes"?><Relationships xmlns="http://schemas.openxmlformats.org/package/2006/relationships"><Relationship Id="rId1" Target="../slideLayouts/slideLayout8.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8.xml" Type="http://schemas.openxmlformats.org/officeDocument/2006/relationships/slideLayout"/><Relationship Id="rId2" Target="../notesSlides/notesSlide10.xml" Type="http://schemas.openxmlformats.org/officeDocument/2006/relationships/notesSlide"/></Relationships>
</file>

<file path=ppt/slides/_rels/slide15.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1.xml" Type="http://schemas.openxmlformats.org/officeDocument/2006/relationships/notesSlide"/><Relationship Id="rId3" Target="../media/image1.jpeg" Type="http://schemas.openxmlformats.org/officeDocument/2006/relationships/image"/><Relationship Id="rId4" Target="../media/image3.png" Type="http://schemas.openxmlformats.org/officeDocument/2006/relationships/image"/><Relationship Id="rId5" Target="../media/image7.png" Type="http://schemas.openxmlformats.org/officeDocument/2006/relationships/image"/><Relationship Id="rId6" Target="../media/image6.png" Type="http://schemas.openxmlformats.org/officeDocument/2006/relationships/image"/><Relationship Id="rId7" Target="../tags/tag21.xml" Type="http://schemas.openxmlformats.org/officeDocument/2006/relationships/tags"/><Relationship Id="rId8" Target="../tags/tag22.xml" Type="http://schemas.openxmlformats.org/officeDocument/2006/relationships/tags"/><Relationship Id="rId9" Target="../tags/tag23.xml" Type="http://schemas.openxmlformats.org/officeDocument/2006/relationships/tags"/></Relationships>
</file>

<file path=ppt/slides/_rels/slide16.xml.rels><?xml version="1.0" encoding="UTF-8" standalone="yes"?><Relationships xmlns="http://schemas.openxmlformats.org/package/2006/relationships"><Relationship Id="rId1" Target="../slideLayouts/slideLayout8.xml" Type="http://schemas.openxmlformats.org/officeDocument/2006/relationships/slideLayout"/><Relationship Id="rId2" Target="../notesSlides/notesSlide12.xml" Type="http://schemas.openxmlformats.org/officeDocument/2006/relationships/notesSlide"/></Relationships>
</file>

<file path=ppt/slides/_rels/slide17.xml.rels><?xml version="1.0" encoding="UTF-8" standalone="yes"?><Relationships xmlns="http://schemas.openxmlformats.org/package/2006/relationships"><Relationship Id="rId1" Target="../slideLayouts/slideLayout8.xml" Type="http://schemas.openxmlformats.org/officeDocument/2006/relationships/slideLayout"/></Relationships>
</file>

<file path=ppt/slides/_rels/slide18.xml.rels><?xml version="1.0" encoding="UTF-8" standalone="yes"?><Relationships xmlns="http://schemas.openxmlformats.org/package/2006/relationships"><Relationship Id="rId1" Target="../slideLayouts/slideLayout8.xml" Type="http://schemas.openxmlformats.org/officeDocument/2006/relationships/slideLayout"/></Relationships>
</file>

<file path=ppt/slides/_rels/slide19.xml.rels><?xml version="1.0" encoding="UTF-8" standalone="yes"?><Relationships xmlns="http://schemas.openxmlformats.org/package/2006/relationships"><Relationship Id="rId1" Target="../slideLayouts/slideLayout8.xml" Type="http://schemas.openxmlformats.org/officeDocument/2006/relationships/slideLayout"/><Relationship Id="rId2" Target="../notesSlides/notesSlide13.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10" Target="../tags/tag4.xml" Type="http://schemas.openxmlformats.org/officeDocument/2006/relationships/tags"/><Relationship Id="rId11" Target="../tags/tag5.xml" Type="http://schemas.openxmlformats.org/officeDocument/2006/relationships/tags"/><Relationship Id="rId12" Target="../tags/tag6.xml" Type="http://schemas.openxmlformats.org/officeDocument/2006/relationships/tags"/><Relationship Id="rId13" Target="../tags/tag7.xml" Type="http://schemas.openxmlformats.org/officeDocument/2006/relationships/tags"/><Relationship Id="rId14" Target="../tags/tag8.xml" Type="http://schemas.openxmlformats.org/officeDocument/2006/relationships/tags"/><Relationship Id="rId15" Target="../tags/tag9.xml" Type="http://schemas.openxmlformats.org/officeDocument/2006/relationships/tags"/><Relationship Id="rId16" Target="../tags/tag10.xml" Type="http://schemas.openxmlformats.org/officeDocument/2006/relationships/tags"/><Relationship Id="rId17" Target="../tags/tag11.xml" Type="http://schemas.openxmlformats.org/officeDocument/2006/relationships/tags"/><Relationship Id="rId18" Target="../tags/tag12.xml" Type="http://schemas.openxmlformats.org/officeDocument/2006/relationships/tags"/><Relationship Id="rId19" Target="../tags/tag13.xml" Type="http://schemas.openxmlformats.org/officeDocument/2006/relationships/tags"/><Relationship Id="rId2" Target="../notesSlides/notesSlide2.xml" Type="http://schemas.openxmlformats.org/officeDocument/2006/relationships/notesSlide"/><Relationship Id="rId20" Target="../tags/tag14.xml" Type="http://schemas.openxmlformats.org/officeDocument/2006/relationships/tags"/><Relationship Id="rId3" Target="../media/image1.jpeg" Type="http://schemas.openxmlformats.org/officeDocument/2006/relationships/image"/><Relationship Id="rId4" Target="../media/image3.png" Type="http://schemas.openxmlformats.org/officeDocument/2006/relationships/image"/><Relationship Id="rId5" Target="../media/image7.png" Type="http://schemas.openxmlformats.org/officeDocument/2006/relationships/image"/><Relationship Id="rId6" Target="../media/image6.png" Type="http://schemas.openxmlformats.org/officeDocument/2006/relationships/image"/><Relationship Id="rId7" Target="../tags/tag1.xml" Type="http://schemas.openxmlformats.org/officeDocument/2006/relationships/tags"/><Relationship Id="rId8" Target="../tags/tag2.xml" Type="http://schemas.openxmlformats.org/officeDocument/2006/relationships/tags"/><Relationship Id="rId9" Target="../tags/tag3.xml" Type="http://schemas.openxmlformats.org/officeDocument/2006/relationships/tags"/></Relationships>
</file>

<file path=ppt/slides/_rels/slide20.xml.rels><?xml version="1.0" encoding="UTF-8" standalone="yes"?><Relationships xmlns="http://schemas.openxmlformats.org/package/2006/relationships"><Relationship Id="rId1" Target="../slideLayouts/slideLayout8.xml" Type="http://schemas.openxmlformats.org/officeDocument/2006/relationships/slideLayout"/><Relationship Id="rId2" Target="../notesSlides/notesSlide14.xml" Type="http://schemas.openxmlformats.org/officeDocument/2006/relationships/notesSlide"/></Relationships>
</file>

<file path=ppt/slides/_rels/slide21.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5.xml" Type="http://schemas.openxmlformats.org/officeDocument/2006/relationships/notesSlide"/><Relationship Id="rId3" Target="../media/image1.jpeg" Type="http://schemas.openxmlformats.org/officeDocument/2006/relationships/image"/><Relationship Id="rId4" Target="../media/image3.png" Type="http://schemas.openxmlformats.org/officeDocument/2006/relationships/image"/><Relationship Id="rId5" Target="../media/image7.png" Type="http://schemas.openxmlformats.org/officeDocument/2006/relationships/image"/><Relationship Id="rId6" Target="../media/image6.png" Type="http://schemas.openxmlformats.org/officeDocument/2006/relationships/image"/><Relationship Id="rId7" Target="../tags/tag24.xml" Type="http://schemas.openxmlformats.org/officeDocument/2006/relationships/tags"/><Relationship Id="rId8" Target="../tags/tag25.xml" Type="http://schemas.openxmlformats.org/officeDocument/2006/relationships/tags"/><Relationship Id="rId9" Target="../tags/tag26.xml" Type="http://schemas.openxmlformats.org/officeDocument/2006/relationships/tags"/></Relationships>
</file>

<file path=ppt/slides/_rels/slide22.xml.rels><?xml version="1.0" encoding="UTF-8" standalone="yes"?><Relationships xmlns="http://schemas.openxmlformats.org/package/2006/relationships"><Relationship Id="rId1" Target="../slideLayouts/slideLayout8.xml" Type="http://schemas.openxmlformats.org/officeDocument/2006/relationships/slideLayout"/></Relationships>
</file>

<file path=ppt/slides/_rels/slide23.xml.rels><?xml version="1.0" encoding="UTF-8" standalone="yes"?><Relationships xmlns="http://schemas.openxmlformats.org/package/2006/relationships"><Relationship Id="rId1" Target="../slideLayouts/slideLayout8.xml" Type="http://schemas.openxmlformats.org/officeDocument/2006/relationships/slideLayout"/><Relationship Id="rId2" Target="../notesSlides/notesSlide16.xml" Type="http://schemas.openxmlformats.org/officeDocument/2006/relationships/notesSlide"/></Relationships>
</file>

<file path=ppt/slides/_rels/slide24.xml.rels><?xml version="1.0" encoding="UTF-8" standalone="yes"?><Relationships xmlns="http://schemas.openxmlformats.org/package/2006/relationships"><Relationship Id="rId1" Target="../slideLayouts/slideLayout8.xml" Type="http://schemas.openxmlformats.org/officeDocument/2006/relationships/slideLayout"/></Relationships>
</file>

<file path=ppt/slides/_rels/slide25.xml.rels><?xml version="1.0" encoding="UTF-8" standalone="yes"?><Relationships xmlns="http://schemas.openxmlformats.org/package/2006/relationships"><Relationship Id="rId1" Target="../slideLayouts/slideLayout8.xml" Type="http://schemas.openxmlformats.org/officeDocument/2006/relationships/slideLayout"/><Relationship Id="rId2" Target="../notesSlides/notesSlide17.xml" Type="http://schemas.openxmlformats.org/officeDocument/2006/relationships/notesSlide"/></Relationships>
</file>

<file path=ppt/slides/_rels/slide26.xml.rels><?xml version="1.0" encoding="UTF-8" standalone="yes"?><Relationships xmlns="http://schemas.openxmlformats.org/package/2006/relationships"><Relationship Id="rId1" Target="../slideLayouts/slideLayout8.xml" Type="http://schemas.openxmlformats.org/officeDocument/2006/relationships/slideLayout"/><Relationship Id="rId2" Target="../notesSlides/notesSlide18.xml" Type="http://schemas.openxmlformats.org/officeDocument/2006/relationships/notesSlide"/></Relationships>
</file>

<file path=ppt/slides/_rels/slide27.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9.xml" Type="http://schemas.openxmlformats.org/officeDocument/2006/relationships/notesSlide"/><Relationship Id="rId3" Target="../media/image1.jpeg" Type="http://schemas.openxmlformats.org/officeDocument/2006/relationships/image"/><Relationship Id="rId4" Target="../media/image3.png" Type="http://schemas.openxmlformats.org/officeDocument/2006/relationships/image"/><Relationship Id="rId5" Target="../media/image4.png" Type="http://schemas.openxmlformats.org/officeDocument/2006/relationships/image"/><Relationship Id="rId6" Target="../media/image5.png" Type="http://schemas.openxmlformats.org/officeDocument/2006/relationships/image"/><Relationship Id="rId7" Target="../media/image6.pn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3.xml" Type="http://schemas.openxmlformats.org/officeDocument/2006/relationships/notesSlide"/><Relationship Id="rId3" Target="../media/image1.jpeg" Type="http://schemas.openxmlformats.org/officeDocument/2006/relationships/image"/><Relationship Id="rId4" Target="../media/image3.png" Type="http://schemas.openxmlformats.org/officeDocument/2006/relationships/image"/><Relationship Id="rId5" Target="../media/image7.png" Type="http://schemas.openxmlformats.org/officeDocument/2006/relationships/image"/><Relationship Id="rId6" Target="../media/image6.png" Type="http://schemas.openxmlformats.org/officeDocument/2006/relationships/image"/><Relationship Id="rId7" Target="../tags/tag15.xml" Type="http://schemas.openxmlformats.org/officeDocument/2006/relationships/tags"/><Relationship Id="rId8" Target="../tags/tag16.xml" Type="http://schemas.openxmlformats.org/officeDocument/2006/relationships/tags"/><Relationship Id="rId9" Target="../tags/tag17.xml" Type="http://schemas.openxmlformats.org/officeDocument/2006/relationships/tags"/></Relationships>
</file>

<file path=ppt/slides/_rels/slide4.xml.rels><?xml version="1.0" encoding="UTF-8" standalone="yes"?><Relationships xmlns="http://schemas.openxmlformats.org/package/2006/relationships"><Relationship Id="rId1" Target="../slideLayouts/slideLayout8.xml" Type="http://schemas.openxmlformats.org/officeDocument/2006/relationships/slideLayout"/><Relationship Id="rId2" Target="../media/image8.png" Type="http://schemas.openxmlformats.org/officeDocument/2006/relationships/image"/><Relationship Id="rId3" Target="../media/image9.png" Type="http://schemas.openxmlformats.org/officeDocument/2006/relationships/image"/><Relationship Id="rId4" Target="../media/image10.png" Type="http://schemas.openxmlformats.org/officeDocument/2006/relationships/image"/><Relationship Id="rId5" Target="../media/image11.pn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8.xml" Type="http://schemas.openxmlformats.org/officeDocument/2006/relationships/slideLayout"/><Relationship Id="rId2" Target="../notesSlides/notesSlide4.xml" Type="http://schemas.openxmlformats.org/officeDocument/2006/relationships/notesSlide"/></Relationships>
</file>

<file path=ppt/slides/_rels/slide6.xml.rels><?xml version="1.0" encoding="UTF-8" standalone="yes"?><Relationships xmlns="http://schemas.openxmlformats.org/package/2006/relationships"><Relationship Id="rId1" Target="../slideLayouts/slideLayout8.xml" Type="http://schemas.openxmlformats.org/officeDocument/2006/relationships/slideLayout"/><Relationship Id="rId2" Target="../media/image12.jpeg" Type="http://schemas.openxmlformats.org/officeDocument/2006/relationships/image"/><Relationship Id="rId3" Target="../media/image13.jpeg" Type="http://schemas.openxmlformats.org/officeDocument/2006/relationships/image"/><Relationship Id="rId4" Target="../media/image14.jpeg" Type="http://schemas.openxmlformats.org/officeDocument/2006/relationships/image"/><Relationship Id="rId5" Target="../media/image15.jpe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8.xml" Type="http://schemas.openxmlformats.org/officeDocument/2006/relationships/slideLayout"/><Relationship Id="rId2" Target="../notesSlides/notesSlide5.xml" Type="http://schemas.openxmlformats.org/officeDocument/2006/relationships/notesSlide"/></Relationships>
</file>

<file path=ppt/slides/_rels/slide8.xml.rels><?xml version="1.0" encoding="UTF-8" standalone="yes"?><Relationships xmlns="http://schemas.openxmlformats.org/package/2006/relationships"><Relationship Id="rId1" Target="../slideLayouts/slideLayout8.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6.xml" Type="http://schemas.openxmlformats.org/officeDocument/2006/relationships/notesSlide"/><Relationship Id="rId3" Target="../media/image1.jpeg" Type="http://schemas.openxmlformats.org/officeDocument/2006/relationships/image"/><Relationship Id="rId4" Target="../media/image3.png" Type="http://schemas.openxmlformats.org/officeDocument/2006/relationships/image"/><Relationship Id="rId5" Target="../media/image7.png" Type="http://schemas.openxmlformats.org/officeDocument/2006/relationships/image"/><Relationship Id="rId6" Target="../media/image6.png" Type="http://schemas.openxmlformats.org/officeDocument/2006/relationships/image"/><Relationship Id="rId7" Target="../tags/tag18.xml" Type="http://schemas.openxmlformats.org/officeDocument/2006/relationships/tags"/><Relationship Id="rId8" Target="../tags/tag19.xml" Type="http://schemas.openxmlformats.org/officeDocument/2006/relationships/tags"/><Relationship Id="rId9" Target="../tags/tag20.xml" Type="http://schemas.openxmlformats.org/officeDocument/2006/relationships/tags"/></Relationships>
</file>

<file path=ppt/slides/slide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6" name="图片 5"/>
          <p:cNvPicPr>
            <a:picLocks noChangeAspect="1"/>
          </p:cNvPicPr>
          <p:nvPr/>
        </p:nvPicPr>
        <p:blipFill>
          <a:blip r:embed="rId3">
            <a:extLst>
              <a:ext uri="{28A0092B-C50C-407E-A947-70E740481C1C}">
                <a14:useLocalDpi val="0"/>
              </a:ext>
            </a:extLst>
          </a:blip>
          <a:stretch>
            <a:fillRect/>
          </a:stretch>
        </p:blipFill>
        <p:spPr>
          <a:xfrm>
            <a:off x="0" y="0"/>
            <a:ext cx="9144000" cy="5159341"/>
          </a:xfrm>
          <a:prstGeom prst="rect">
            <a:avLst/>
          </a:prstGeom>
        </p:spPr>
      </p:pic>
      <p:pic>
        <p:nvPicPr>
          <p:cNvPr id="5" name="图片 4"/>
          <p:cNvPicPr>
            <a:picLocks noChangeAspect="1"/>
          </p:cNvPicPr>
          <p:nvPr/>
        </p:nvPicPr>
        <p:blipFill>
          <a:blip r:embed="rId4">
            <a:extLst>
              <a:ext uri="{28A0092B-C50C-407E-A947-70E740481C1C}">
                <a14:useLocalDpi val="0"/>
              </a:ext>
            </a:extLst>
          </a:blip>
          <a:stretch>
            <a:fillRect/>
          </a:stretch>
        </p:blipFill>
        <p:spPr>
          <a:xfrm>
            <a:off x="0" y="3087874"/>
            <a:ext cx="9144000" cy="2071468"/>
          </a:xfrm>
          <a:prstGeom prst="rect">
            <a:avLst/>
          </a:prstGeom>
        </p:spPr>
      </p:pic>
      <p:pic>
        <p:nvPicPr>
          <p:cNvPr id="2" name="图片 1"/>
          <p:cNvPicPr>
            <a:picLocks noChangeAspect="1"/>
          </p:cNvPicPr>
          <p:nvPr/>
        </p:nvPicPr>
        <p:blipFill>
          <a:blip r:embed="rId5">
            <a:extLst>
              <a:ext uri="{28A0092B-C50C-407E-A947-70E740481C1C}">
                <a14:useLocalDpi val="0"/>
              </a:ext>
            </a:extLst>
          </a:blip>
          <a:stretch>
            <a:fillRect/>
          </a:stretch>
        </p:blipFill>
        <p:spPr>
          <a:xfrm>
            <a:off x="1920232" y="1375463"/>
            <a:ext cx="5303534" cy="1065578"/>
          </a:xfrm>
          <a:prstGeom prst="rect">
            <a:avLst/>
          </a:prstGeom>
        </p:spPr>
      </p:pic>
      <p:pic>
        <p:nvPicPr>
          <p:cNvPr id="3" name="图片 2"/>
          <p:cNvPicPr>
            <a:picLocks noChangeAspect="1"/>
          </p:cNvPicPr>
          <p:nvPr/>
        </p:nvPicPr>
        <p:blipFill>
          <a:blip r:embed="rId6">
            <a:extLst>
              <a:ext uri="{28A0092B-C50C-407E-A947-70E740481C1C}">
                <a14:useLocalDpi val="0"/>
              </a:ext>
            </a:extLst>
          </a:blip>
          <a:stretch>
            <a:fillRect/>
          </a:stretch>
        </p:blipFill>
        <p:spPr>
          <a:xfrm>
            <a:off x="4571999" y="3119141"/>
            <a:ext cx="2970378" cy="2008934"/>
          </a:xfrm>
          <a:prstGeom prst="rect">
            <a:avLst/>
          </a:prstGeom>
        </p:spPr>
      </p:pic>
      <p:pic>
        <p:nvPicPr>
          <p:cNvPr id="4" name="图片 3"/>
          <p:cNvPicPr>
            <a:picLocks noChangeAspect="1"/>
          </p:cNvPicPr>
          <p:nvPr/>
        </p:nvPicPr>
        <p:blipFill>
          <a:blip r:embed="rId7">
            <a:extLst>
              <a:ext uri="{28A0092B-C50C-407E-A947-70E740481C1C}">
                <a14:useLocalDpi val="0"/>
              </a:ext>
            </a:extLst>
          </a:blip>
          <a:stretch>
            <a:fillRect/>
          </a:stretch>
        </p:blipFill>
        <p:spPr>
          <a:xfrm>
            <a:off x="-1" y="0"/>
            <a:ext cx="2293257" cy="1612036"/>
          </a:xfrm>
          <a:prstGeom prst="rect">
            <a:avLst/>
          </a:prstGeom>
        </p:spPr>
      </p:pic>
      <p:sp>
        <p:nvSpPr>
          <p:cNvPr id="7" name="文本框 6"/>
          <p:cNvSpPr txBox="1"/>
          <p:nvPr/>
        </p:nvSpPr>
        <p:spPr>
          <a:xfrm>
            <a:off x="2812543" y="2559922"/>
            <a:ext cx="3484880" cy="396240"/>
          </a:xfrm>
          <a:prstGeom prst="rect">
            <a:avLst/>
          </a:prstGeom>
          <a:noFill/>
        </p:spPr>
        <p:txBody>
          <a:bodyPr rtlCol="0" wrap="none">
            <a:spAutoFit/>
          </a:bodyPr>
          <a:lstStyle/>
          <a:p>
            <a:r>
              <a:rPr altLang="en-US" lang="zh-CN" sz="2000">
                <a:latin charset="-122" panose="020b0503020204020204" pitchFamily="34" typeface="微软雅黑"/>
                <a:ea charset="-122" panose="020b0503020204020204" pitchFamily="34" typeface="微软雅黑"/>
              </a:rPr>
              <a:t>单击此处添加您的副标题文字</a:t>
            </a:r>
          </a:p>
        </p:txBody>
      </p:sp>
      <p:sp>
        <p:nvSpPr>
          <p:cNvPr id="8" name="文本框 7"/>
          <p:cNvSpPr txBox="1"/>
          <p:nvPr/>
        </p:nvSpPr>
        <p:spPr>
          <a:xfrm>
            <a:off x="3312680" y="774461"/>
            <a:ext cx="2494280" cy="396240"/>
          </a:xfrm>
          <a:prstGeom prst="rect">
            <a:avLst/>
          </a:prstGeom>
          <a:noFill/>
        </p:spPr>
        <p:txBody>
          <a:bodyPr rtlCol="0" wrap="none">
            <a:spAutoFit/>
          </a:bodyPr>
          <a:lstStyle/>
          <a:p>
            <a:r>
              <a:rPr altLang="zh-CN" lang="en-US" sz="2000">
                <a:latin charset="-122" panose="020b0503020204020204" pitchFamily="34" typeface="微软雅黑"/>
                <a:ea charset="-122" panose="020b0503020204020204" pitchFamily="34" typeface="微软雅黑"/>
              </a:rPr>
              <a:t>2017POWERPOINT</a:t>
            </a:r>
          </a:p>
        </p:txBody>
      </p:sp>
    </p:spTree>
    <p:extLst>
      <p:ext uri="{BB962C8B-B14F-4D97-AF65-F5344CB8AC3E}">
        <p14:creationId val="2412638660"/>
      </p:ext>
    </p:extLst>
  </p:cSld>
  <p:clrMapOvr>
    <a:masterClrMapping/>
  </p:clrMapOvr>
  <mc:AlternateContent>
    <mc:Choice Requires="p14">
      <p:transition p14:dur="1250" spd="slow">
        <p14:switch dir="r"/>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42" presetSubtype="0">
                                  <p:stCondLst>
                                    <p:cond delay="0"/>
                                  </p:stCondLst>
                                  <p:childTnLst>
                                    <p:set>
                                      <p:cBhvr>
                                        <p:cTn dur="1" fill="hold" id="6">
                                          <p:stCondLst>
                                            <p:cond delay="0"/>
                                          </p:stCondLst>
                                        </p:cTn>
                                        <p:tgtEl>
                                          <p:spTgt spid="5"/>
                                        </p:tgtEl>
                                        <p:attrNameLst>
                                          <p:attrName>style.visibility</p:attrName>
                                        </p:attrNameLst>
                                      </p:cBhvr>
                                      <p:to>
                                        <p:strVal val="visible"/>
                                      </p:to>
                                    </p:set>
                                    <p:animEffect filter="fade" transition="in">
                                      <p:cBhvr>
                                        <p:cTn dur="1000" id="7"/>
                                        <p:tgtEl>
                                          <p:spTgt spid="5"/>
                                        </p:tgtEl>
                                      </p:cBhvr>
                                    </p:animEffect>
                                    <p:anim calcmode="lin" valueType="num">
                                      <p:cBhvr>
                                        <p:cTn dur="1000" fill="hold" id="8"/>
                                        <p:tgtEl>
                                          <p:spTgt spid="5"/>
                                        </p:tgtEl>
                                        <p:attrNameLst>
                                          <p:attrName>ppt_x</p:attrName>
                                        </p:attrNameLst>
                                      </p:cBhvr>
                                      <p:tavLst>
                                        <p:tav tm="0">
                                          <p:val>
                                            <p:strVal val="#ppt_x"/>
                                          </p:val>
                                        </p:tav>
                                        <p:tav tm="100000">
                                          <p:val>
                                            <p:strVal val="#ppt_x"/>
                                          </p:val>
                                        </p:tav>
                                      </p:tavLst>
                                    </p:anim>
                                    <p:anim calcmode="lin" valueType="num">
                                      <p:cBhvr>
                                        <p:cTn dur="1000" fill="hold" id="9"/>
                                        <p:tgtEl>
                                          <p:spTgt spid="5"/>
                                        </p:tgtEl>
                                        <p:attrNameLst>
                                          <p:attrName>ppt_y</p:attrName>
                                        </p:attrNameLst>
                                      </p:cBhvr>
                                      <p:tavLst>
                                        <p:tav tm="0">
                                          <p:val>
                                            <p:strVal val="#ppt_y+.1"/>
                                          </p:val>
                                        </p:tav>
                                        <p:tav tm="100000">
                                          <p:val>
                                            <p:strVal val="#ppt_y"/>
                                          </p:val>
                                        </p:tav>
                                      </p:tavLst>
                                    </p:anim>
                                  </p:childTnLst>
                                </p:cTn>
                              </p:par>
                            </p:childTnLst>
                          </p:cTn>
                        </p:par>
                        <p:par>
                          <p:cTn fill="hold" id="10" nodeType="afterGroup">
                            <p:stCondLst>
                              <p:cond delay="1000"/>
                            </p:stCondLst>
                            <p:childTnLst>
                              <p:par>
                                <p:cTn fill="hold" id="11" nodeType="afterEffect" presetClass="entr" presetID="2" presetSubtype="12">
                                  <p:stCondLst>
                                    <p:cond delay="0"/>
                                  </p:stCondLst>
                                  <p:childTnLst>
                                    <p:set>
                                      <p:cBhvr>
                                        <p:cTn dur="1" fill="hold" id="12">
                                          <p:stCondLst>
                                            <p:cond delay="0"/>
                                          </p:stCondLst>
                                        </p:cTn>
                                        <p:tgtEl>
                                          <p:spTgt spid="3"/>
                                        </p:tgtEl>
                                        <p:attrNameLst>
                                          <p:attrName>style.visibility</p:attrName>
                                        </p:attrNameLst>
                                      </p:cBhvr>
                                      <p:to>
                                        <p:strVal val="visible"/>
                                      </p:to>
                                    </p:set>
                                    <p:anim calcmode="lin" valueType="num">
                                      <p:cBhvr additive="base">
                                        <p:cTn dur="1000" fill="hold" id="13"/>
                                        <p:tgtEl>
                                          <p:spTgt spid="3"/>
                                        </p:tgtEl>
                                        <p:attrNameLst>
                                          <p:attrName>ppt_x</p:attrName>
                                        </p:attrNameLst>
                                      </p:cBhvr>
                                      <p:tavLst>
                                        <p:tav tm="0">
                                          <p:val>
                                            <p:strVal val="0-#ppt_w/2"/>
                                          </p:val>
                                        </p:tav>
                                        <p:tav tm="100000">
                                          <p:val>
                                            <p:strVal val="#ppt_x"/>
                                          </p:val>
                                        </p:tav>
                                      </p:tavLst>
                                    </p:anim>
                                    <p:anim calcmode="lin" valueType="num">
                                      <p:cBhvr additive="base">
                                        <p:cTn dur="1000" fill="hold" id="14"/>
                                        <p:tgtEl>
                                          <p:spTgt spid="3"/>
                                        </p:tgtEl>
                                        <p:attrNameLst>
                                          <p:attrName>ppt_y</p:attrName>
                                        </p:attrNameLst>
                                      </p:cBhvr>
                                      <p:tavLst>
                                        <p:tav tm="0">
                                          <p:val>
                                            <p:strVal val="1+#ppt_h/2"/>
                                          </p:val>
                                        </p:tav>
                                        <p:tav tm="100000">
                                          <p:val>
                                            <p:strVal val="#ppt_y"/>
                                          </p:val>
                                        </p:tav>
                                      </p:tavLst>
                                    </p:anim>
                                  </p:childTnLst>
                                </p:cTn>
                              </p:par>
                            </p:childTnLst>
                          </p:cTn>
                        </p:par>
                        <p:par>
                          <p:cTn fill="hold" id="15" nodeType="afterGroup">
                            <p:stCondLst>
                              <p:cond delay="2000"/>
                            </p:stCondLst>
                            <p:childTnLst>
                              <p:par>
                                <p:cTn fill="hold" id="16" nodeType="afterEffect" presetClass="entr" presetID="22" presetSubtype="8">
                                  <p:stCondLst>
                                    <p:cond delay="0"/>
                                  </p:stCondLst>
                                  <p:childTnLst>
                                    <p:set>
                                      <p:cBhvr>
                                        <p:cTn dur="1" fill="hold" id="17">
                                          <p:stCondLst>
                                            <p:cond delay="0"/>
                                          </p:stCondLst>
                                        </p:cTn>
                                        <p:tgtEl>
                                          <p:spTgt spid="4"/>
                                        </p:tgtEl>
                                        <p:attrNameLst>
                                          <p:attrName>style.visibility</p:attrName>
                                        </p:attrNameLst>
                                      </p:cBhvr>
                                      <p:to>
                                        <p:strVal val="visible"/>
                                      </p:to>
                                    </p:set>
                                    <p:animEffect filter="wipe(left)" transition="in">
                                      <p:cBhvr>
                                        <p:cTn dur="750" id="18"/>
                                        <p:tgtEl>
                                          <p:spTgt spid="4"/>
                                        </p:tgtEl>
                                      </p:cBhvr>
                                    </p:animEffect>
                                  </p:childTnLst>
                                </p:cTn>
                              </p:par>
                            </p:childTnLst>
                          </p:cTn>
                        </p:par>
                        <p:par>
                          <p:cTn fill="hold" id="19" nodeType="afterGroup">
                            <p:stCondLst>
                              <p:cond delay="2750"/>
                            </p:stCondLst>
                            <p:childTnLst>
                              <p:par>
                                <p:cTn fill="hold" grpId="0" id="20" nodeType="afterEffect" presetClass="entr" presetID="47" presetSubtype="0">
                                  <p:stCondLst>
                                    <p:cond delay="0"/>
                                  </p:stCondLst>
                                  <p:childTnLst>
                                    <p:set>
                                      <p:cBhvr>
                                        <p:cTn dur="1" fill="hold" id="21">
                                          <p:stCondLst>
                                            <p:cond delay="0"/>
                                          </p:stCondLst>
                                        </p:cTn>
                                        <p:tgtEl>
                                          <p:spTgt spid="8"/>
                                        </p:tgtEl>
                                        <p:attrNameLst>
                                          <p:attrName>style.visibility</p:attrName>
                                        </p:attrNameLst>
                                      </p:cBhvr>
                                      <p:to>
                                        <p:strVal val="visible"/>
                                      </p:to>
                                    </p:set>
                                    <p:animEffect filter="fade" transition="in">
                                      <p:cBhvr>
                                        <p:cTn dur="1000" id="22"/>
                                        <p:tgtEl>
                                          <p:spTgt spid="8"/>
                                        </p:tgtEl>
                                      </p:cBhvr>
                                    </p:animEffect>
                                    <p:anim calcmode="lin" valueType="num">
                                      <p:cBhvr>
                                        <p:cTn dur="1000" fill="hold" id="23"/>
                                        <p:tgtEl>
                                          <p:spTgt spid="8"/>
                                        </p:tgtEl>
                                        <p:attrNameLst>
                                          <p:attrName>ppt_x</p:attrName>
                                        </p:attrNameLst>
                                      </p:cBhvr>
                                      <p:tavLst>
                                        <p:tav tm="0">
                                          <p:val>
                                            <p:strVal val="#ppt_x"/>
                                          </p:val>
                                        </p:tav>
                                        <p:tav tm="100000">
                                          <p:val>
                                            <p:strVal val="#ppt_x"/>
                                          </p:val>
                                        </p:tav>
                                      </p:tavLst>
                                    </p:anim>
                                    <p:anim calcmode="lin" valueType="num">
                                      <p:cBhvr>
                                        <p:cTn dur="1000" fill="hold" id="24"/>
                                        <p:tgtEl>
                                          <p:spTgt spid="8"/>
                                        </p:tgtEl>
                                        <p:attrNameLst>
                                          <p:attrName>ppt_y</p:attrName>
                                        </p:attrNameLst>
                                      </p:cBhvr>
                                      <p:tavLst>
                                        <p:tav tm="0">
                                          <p:val>
                                            <p:strVal val="#ppt_y-.1"/>
                                          </p:val>
                                        </p:tav>
                                        <p:tav tm="100000">
                                          <p:val>
                                            <p:strVal val="#ppt_y"/>
                                          </p:val>
                                        </p:tav>
                                      </p:tavLst>
                                    </p:anim>
                                  </p:childTnLst>
                                </p:cTn>
                              </p:par>
                            </p:childTnLst>
                          </p:cTn>
                        </p:par>
                        <p:par>
                          <p:cTn fill="hold" id="25" nodeType="afterGroup">
                            <p:stCondLst>
                              <p:cond delay="3750"/>
                            </p:stCondLst>
                            <p:childTnLst>
                              <p:par>
                                <p:cTn fill="hold" id="26" nodeType="afterEffect" presetClass="entr" presetID="22" presetSubtype="8">
                                  <p:stCondLst>
                                    <p:cond delay="0"/>
                                  </p:stCondLst>
                                  <p:childTnLst>
                                    <p:set>
                                      <p:cBhvr>
                                        <p:cTn dur="1" fill="hold" id="27">
                                          <p:stCondLst>
                                            <p:cond delay="0"/>
                                          </p:stCondLst>
                                        </p:cTn>
                                        <p:tgtEl>
                                          <p:spTgt spid="2"/>
                                        </p:tgtEl>
                                        <p:attrNameLst>
                                          <p:attrName>style.visibility</p:attrName>
                                        </p:attrNameLst>
                                      </p:cBhvr>
                                      <p:to>
                                        <p:strVal val="visible"/>
                                      </p:to>
                                    </p:set>
                                    <p:animEffect filter="wipe(left)" transition="in">
                                      <p:cBhvr>
                                        <p:cTn dur="1000" id="28"/>
                                        <p:tgtEl>
                                          <p:spTgt spid="2"/>
                                        </p:tgtEl>
                                      </p:cBhvr>
                                    </p:animEffect>
                                  </p:childTnLst>
                                </p:cTn>
                              </p:par>
                            </p:childTnLst>
                          </p:cTn>
                        </p:par>
                        <p:par>
                          <p:cTn fill="hold" id="29" nodeType="afterGroup">
                            <p:stCondLst>
                              <p:cond delay="4750"/>
                            </p:stCondLst>
                            <p:childTnLst>
                              <p:par>
                                <p:cTn fill="hold" grpId="0" id="30" nodeType="afterEffect" presetClass="entr" presetID="22" presetSubtype="8">
                                  <p:stCondLst>
                                    <p:cond delay="0"/>
                                  </p:stCondLst>
                                  <p:childTnLst>
                                    <p:set>
                                      <p:cBhvr>
                                        <p:cTn dur="1" fill="hold" id="31">
                                          <p:stCondLst>
                                            <p:cond delay="0"/>
                                          </p:stCondLst>
                                        </p:cTn>
                                        <p:tgtEl>
                                          <p:spTgt spid="7"/>
                                        </p:tgtEl>
                                        <p:attrNameLst>
                                          <p:attrName>style.visibility</p:attrName>
                                        </p:attrNameLst>
                                      </p:cBhvr>
                                      <p:to>
                                        <p:strVal val="visible"/>
                                      </p:to>
                                    </p:set>
                                    <p:animEffect filter="wipe(left)" transition="in">
                                      <p:cBhvr>
                                        <p:cTn dur="750" id="32"/>
                                        <p:tgtEl>
                                          <p:spTgt spid="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7"/>
      <p:bldP grpId="0" spid="8"/>
    </p:bldLst>
  </p:timing>
</p:sld>
</file>

<file path=ppt/slides/slide1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0" name="组合 19"/>
          <p:cNvGrpSpPr/>
          <p:nvPr/>
        </p:nvGrpSpPr>
        <p:grpSpPr>
          <a:xfrm>
            <a:off x="1788839" y="1323452"/>
            <a:ext cx="1212111" cy="1212111"/>
            <a:chOff x="3724323" y="1908536"/>
            <a:chExt cx="1329153" cy="1329153"/>
          </a:xfrm>
        </p:grpSpPr>
        <p:sp>
          <p:nvSpPr>
            <p:cNvPr id="21" name="椭圆 20"/>
            <p:cNvSpPr/>
            <p:nvPr/>
          </p:nvSpPr>
          <p:spPr>
            <a:xfrm>
              <a:off x="3724323" y="1908536"/>
              <a:ext cx="1329153" cy="1329153"/>
            </a:xfrm>
            <a:prstGeom prst="ellipse">
              <a:avLst/>
            </a:prstGeom>
            <a:gradFill flip="none" rotWithShape="1">
              <a:gsLst>
                <a:gs pos="0">
                  <a:schemeClr val="bg1"/>
                </a:gs>
                <a:gs pos="100000">
                  <a:srgbClr val="DDDEDD"/>
                </a:gs>
              </a:gsLst>
              <a:lin ang="9600000" scaled="0"/>
            </a:gradFill>
            <a:ln w="28575">
              <a:solidFill>
                <a:schemeClr val="bg1"/>
              </a:solidFill>
            </a:ln>
            <a:effectLst>
              <a:outerShdw algn="tr" blurRad="279400" dir="8100000" dist="889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2"/>
            </a:p>
          </p:txBody>
        </p:sp>
        <p:sp>
          <p:nvSpPr>
            <p:cNvPr id="22" name="椭圆 21"/>
            <p:cNvSpPr/>
            <p:nvPr/>
          </p:nvSpPr>
          <p:spPr>
            <a:xfrm>
              <a:off x="3839838" y="2024052"/>
              <a:ext cx="1098122" cy="1098122"/>
            </a:xfrm>
            <a:prstGeom prst="ellipse">
              <a:avLst/>
            </a:prstGeom>
            <a:solidFill>
              <a:srgbClr val="92D050"/>
            </a:solidFill>
            <a:ln>
              <a:noFill/>
            </a:ln>
            <a:effectLst>
              <a:innerShdw blurRad="63500" dir="18900000" dist="508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sz="1350"/>
            </a:p>
          </p:txBody>
        </p:sp>
      </p:grpSp>
      <p:grpSp>
        <p:nvGrpSpPr>
          <p:cNvPr id="23" name="组合 22"/>
          <p:cNvGrpSpPr/>
          <p:nvPr/>
        </p:nvGrpSpPr>
        <p:grpSpPr>
          <a:xfrm>
            <a:off x="3953801" y="1323452"/>
            <a:ext cx="1212111" cy="1212111"/>
            <a:chOff x="3724323" y="1908536"/>
            <a:chExt cx="1329153" cy="1329153"/>
          </a:xfrm>
        </p:grpSpPr>
        <p:sp>
          <p:nvSpPr>
            <p:cNvPr id="24" name="椭圆 23"/>
            <p:cNvSpPr/>
            <p:nvPr/>
          </p:nvSpPr>
          <p:spPr>
            <a:xfrm>
              <a:off x="3724323" y="1908536"/>
              <a:ext cx="1329153" cy="1329153"/>
            </a:xfrm>
            <a:prstGeom prst="ellipse">
              <a:avLst/>
            </a:prstGeom>
            <a:gradFill flip="none" rotWithShape="1">
              <a:gsLst>
                <a:gs pos="0">
                  <a:schemeClr val="bg1"/>
                </a:gs>
                <a:gs pos="100000">
                  <a:srgbClr val="DDDEDD"/>
                </a:gs>
              </a:gsLst>
              <a:lin ang="9600000" scaled="0"/>
            </a:gradFill>
            <a:ln w="28575">
              <a:solidFill>
                <a:schemeClr val="bg1"/>
              </a:solidFill>
            </a:ln>
            <a:effectLst>
              <a:outerShdw algn="tr" blurRad="279400" dir="8100000" dist="889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2"/>
            </a:p>
          </p:txBody>
        </p:sp>
        <p:sp>
          <p:nvSpPr>
            <p:cNvPr id="25" name="椭圆 24"/>
            <p:cNvSpPr/>
            <p:nvPr/>
          </p:nvSpPr>
          <p:spPr>
            <a:xfrm>
              <a:off x="3839838" y="2024052"/>
              <a:ext cx="1098122" cy="1098122"/>
            </a:xfrm>
            <a:prstGeom prst="ellipse">
              <a:avLst/>
            </a:prstGeom>
            <a:solidFill>
              <a:srgbClr val="FF6D67"/>
            </a:solidFill>
            <a:ln>
              <a:noFill/>
            </a:ln>
            <a:effectLst>
              <a:innerShdw blurRad="63500" dir="18900000" dist="508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sz="1350"/>
            </a:p>
          </p:txBody>
        </p:sp>
      </p:grpSp>
      <p:grpSp>
        <p:nvGrpSpPr>
          <p:cNvPr id="26" name="组合 25"/>
          <p:cNvGrpSpPr/>
          <p:nvPr/>
        </p:nvGrpSpPr>
        <p:grpSpPr>
          <a:xfrm>
            <a:off x="6059486" y="1323452"/>
            <a:ext cx="1212111" cy="1212111"/>
            <a:chOff x="3724323" y="1908536"/>
            <a:chExt cx="1329153" cy="1329153"/>
          </a:xfrm>
        </p:grpSpPr>
        <p:sp>
          <p:nvSpPr>
            <p:cNvPr id="27" name="椭圆 26"/>
            <p:cNvSpPr/>
            <p:nvPr/>
          </p:nvSpPr>
          <p:spPr>
            <a:xfrm>
              <a:off x="3724323" y="1908536"/>
              <a:ext cx="1329153" cy="1329153"/>
            </a:xfrm>
            <a:prstGeom prst="ellipse">
              <a:avLst/>
            </a:prstGeom>
            <a:gradFill flip="none" rotWithShape="1">
              <a:gsLst>
                <a:gs pos="0">
                  <a:schemeClr val="bg1"/>
                </a:gs>
                <a:gs pos="100000">
                  <a:srgbClr val="DDDEDD"/>
                </a:gs>
              </a:gsLst>
              <a:lin ang="9600000" scaled="0"/>
            </a:gradFill>
            <a:ln w="28575">
              <a:solidFill>
                <a:schemeClr val="bg1"/>
              </a:solidFill>
            </a:ln>
            <a:effectLst>
              <a:outerShdw algn="tr" blurRad="279400" dir="8100000" dist="889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2"/>
            </a:p>
          </p:txBody>
        </p:sp>
        <p:sp>
          <p:nvSpPr>
            <p:cNvPr id="28" name="椭圆 27"/>
            <p:cNvSpPr/>
            <p:nvPr/>
          </p:nvSpPr>
          <p:spPr>
            <a:xfrm>
              <a:off x="3839838" y="2024052"/>
              <a:ext cx="1098122" cy="1098122"/>
            </a:xfrm>
            <a:prstGeom prst="ellipse">
              <a:avLst/>
            </a:prstGeom>
            <a:solidFill>
              <a:srgbClr val="F5C058"/>
            </a:solidFill>
            <a:ln>
              <a:noFill/>
            </a:ln>
            <a:effectLst>
              <a:innerShdw blurRad="63500" dir="18900000" dist="508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sz="1350"/>
            </a:p>
          </p:txBody>
        </p:sp>
      </p:grpSp>
      <p:grpSp>
        <p:nvGrpSpPr>
          <p:cNvPr id="29" name="组合 28"/>
          <p:cNvGrpSpPr/>
          <p:nvPr/>
        </p:nvGrpSpPr>
        <p:grpSpPr>
          <a:xfrm>
            <a:off x="1602444" y="1122167"/>
            <a:ext cx="696278" cy="696278"/>
            <a:chOff x="2137147" y="1495718"/>
            <a:chExt cx="928613" cy="928613"/>
          </a:xfrm>
        </p:grpSpPr>
        <p:sp>
          <p:nvSpPr>
            <p:cNvPr id="30" name="椭圆 29"/>
            <p:cNvSpPr/>
            <p:nvPr/>
          </p:nvSpPr>
          <p:spPr>
            <a:xfrm>
              <a:off x="2258289" y="1616860"/>
              <a:ext cx="686329" cy="686329"/>
            </a:xfrm>
            <a:prstGeom prst="ellipse">
              <a:avLst/>
            </a:prstGeom>
            <a:gradFill flip="none" rotWithShape="1">
              <a:gsLst>
                <a:gs pos="0">
                  <a:schemeClr val="bg1"/>
                </a:gs>
                <a:gs pos="39000">
                  <a:schemeClr val="bg1">
                    <a:lumMod val="90000"/>
                  </a:schemeClr>
                </a:gs>
                <a:gs pos="71000">
                  <a:schemeClr val="bg1">
                    <a:lumMod val="80000"/>
                  </a:schemeClr>
                </a:gs>
                <a:gs pos="100000">
                  <a:schemeClr val="bg1">
                    <a:lumMod val="70000"/>
                  </a:schemeClr>
                </a:gs>
              </a:gsLst>
              <a:path path="circle">
                <a:fillToRect b="100000" r="100000"/>
              </a:path>
              <a:tileRect l="-100000" t="-100000"/>
            </a:gradFill>
            <a:ln>
              <a:noFill/>
            </a:ln>
            <a:effectLst>
              <a:glow rad="19050">
                <a:schemeClr val="bg1">
                  <a:lumMod val="95000"/>
                  <a:alpha val="40000"/>
                </a:schemeClr>
              </a:glow>
              <a:outerShdw algn="tl" blurRad="190500" dir="2700000" dist="127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numCol="1" rtlCol="0"/>
            <a:lstStyle/>
            <a:p>
              <a:pPr algn="ctr"/>
              <a:r>
                <a:rPr altLang="zh-CN" lang="en-US" sz="1500">
                  <a:ln w="1270">
                    <a:noFill/>
                  </a:ln>
                  <a:solidFill>
                    <a:srgbClr val="92D050"/>
                  </a:solidFill>
                  <a:latin charset="0" pitchFamily="34" typeface="Impact MT Std"/>
                  <a:ea charset="-128" panose="02010609010101010101" pitchFamily="1" typeface="DFGothic-EB"/>
                </a:rPr>
                <a:t>01</a:t>
              </a:r>
            </a:p>
          </p:txBody>
        </p:sp>
        <p:sp>
          <p:nvSpPr>
            <p:cNvPr id="31" name="椭圆 30"/>
            <p:cNvSpPr/>
            <p:nvPr/>
          </p:nvSpPr>
          <p:spPr>
            <a:xfrm>
              <a:off x="2137147" y="1495718"/>
              <a:ext cx="928613" cy="928613"/>
            </a:xfrm>
            <a:prstGeom prst="ellipse">
              <a:avLst/>
            </a:prstGeom>
            <a:gradFill flip="none" rotWithShape="1">
              <a:gsLst>
                <a:gs pos="0">
                  <a:schemeClr val="bg1">
                    <a:alpha val="50000"/>
                  </a:schemeClr>
                </a:gs>
                <a:gs pos="39000">
                  <a:schemeClr val="bg1">
                    <a:alpha val="30000"/>
                  </a:schemeClr>
                </a:gs>
                <a:gs pos="68000">
                  <a:schemeClr val="bg1">
                    <a:alpha val="20000"/>
                  </a:schemeClr>
                </a:gs>
                <a:gs pos="100000">
                  <a:schemeClr val="bg1">
                    <a:alpha val="5000"/>
                  </a:schemeClr>
                </a:gs>
              </a:gsLst>
              <a:path path="circle">
                <a:fillToRect r="100000" t="100000"/>
              </a:path>
              <a:tileRect b="-100000" l="-100000"/>
            </a:gradFill>
            <a:ln>
              <a:gradFill flip="none" rotWithShape="1">
                <a:gsLst>
                  <a:gs pos="100000">
                    <a:schemeClr val="accent1">
                      <a:lumMod val="5000"/>
                      <a:lumOff val="95000"/>
                      <a:alpha val="71000"/>
                    </a:schemeClr>
                  </a:gs>
                  <a:gs pos="0">
                    <a:schemeClr val="bg1">
                      <a:alpha val="34000"/>
                    </a:schemeClr>
                  </a:gs>
                </a:gsLst>
                <a:lin ang="0" scaled="1"/>
              </a:gra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750">
                <a:solidFill>
                  <a:srgbClr val="92D050"/>
                </a:solidFill>
                <a:latin charset="0" pitchFamily="34" typeface="Impact MT Std"/>
                <a:ea charset="-128" panose="02010609010101010101" pitchFamily="1" typeface="DFGothic-EB"/>
              </a:endParaRPr>
            </a:p>
          </p:txBody>
        </p:sp>
      </p:grpSp>
      <p:grpSp>
        <p:nvGrpSpPr>
          <p:cNvPr id="32" name="组合 31"/>
          <p:cNvGrpSpPr/>
          <p:nvPr/>
        </p:nvGrpSpPr>
        <p:grpSpPr>
          <a:xfrm>
            <a:off x="3708130" y="1122167"/>
            <a:ext cx="696278" cy="696278"/>
            <a:chOff x="4945459" y="1495718"/>
            <a:chExt cx="928613" cy="928613"/>
          </a:xfrm>
        </p:grpSpPr>
        <p:sp>
          <p:nvSpPr>
            <p:cNvPr id="33" name="椭圆 32"/>
            <p:cNvSpPr/>
            <p:nvPr/>
          </p:nvSpPr>
          <p:spPr>
            <a:xfrm>
              <a:off x="5066601" y="1616860"/>
              <a:ext cx="686329" cy="686329"/>
            </a:xfrm>
            <a:prstGeom prst="ellipse">
              <a:avLst/>
            </a:prstGeom>
            <a:gradFill flip="none" rotWithShape="1">
              <a:gsLst>
                <a:gs pos="0">
                  <a:schemeClr val="bg1"/>
                </a:gs>
                <a:gs pos="39000">
                  <a:schemeClr val="bg1">
                    <a:lumMod val="90000"/>
                  </a:schemeClr>
                </a:gs>
                <a:gs pos="71000">
                  <a:schemeClr val="bg1">
                    <a:lumMod val="80000"/>
                  </a:schemeClr>
                </a:gs>
                <a:gs pos="100000">
                  <a:schemeClr val="bg1">
                    <a:lumMod val="70000"/>
                  </a:schemeClr>
                </a:gs>
              </a:gsLst>
              <a:path path="circle">
                <a:fillToRect b="100000" r="100000"/>
              </a:path>
              <a:tileRect l="-100000" t="-100000"/>
            </a:gradFill>
            <a:ln>
              <a:noFill/>
            </a:ln>
            <a:effectLst>
              <a:glow rad="19050">
                <a:schemeClr val="bg1">
                  <a:lumMod val="95000"/>
                  <a:alpha val="40000"/>
                </a:schemeClr>
              </a:glow>
              <a:outerShdw algn="tl" blurRad="190500" dir="2700000" dist="127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numCol="1" rtlCol="0"/>
            <a:lstStyle/>
            <a:p>
              <a:pPr algn="ctr"/>
              <a:r>
                <a:rPr altLang="zh-CN" lang="en-US" sz="1500">
                  <a:ln w="1270">
                    <a:noFill/>
                  </a:ln>
                  <a:solidFill>
                    <a:srgbClr val="FF6D67"/>
                  </a:solidFill>
                  <a:latin charset="0" pitchFamily="34" typeface="Impact MT Std"/>
                  <a:ea charset="-128" panose="02010609010101010101" pitchFamily="1" typeface="DFGothic-EB"/>
                </a:rPr>
                <a:t>02</a:t>
              </a:r>
            </a:p>
          </p:txBody>
        </p:sp>
        <p:sp>
          <p:nvSpPr>
            <p:cNvPr id="34" name="椭圆 33"/>
            <p:cNvSpPr/>
            <p:nvPr/>
          </p:nvSpPr>
          <p:spPr>
            <a:xfrm>
              <a:off x="4945459" y="1495718"/>
              <a:ext cx="928613" cy="928613"/>
            </a:xfrm>
            <a:prstGeom prst="ellipse">
              <a:avLst/>
            </a:prstGeom>
            <a:gradFill flip="none" rotWithShape="1">
              <a:gsLst>
                <a:gs pos="0">
                  <a:schemeClr val="bg1">
                    <a:alpha val="50000"/>
                  </a:schemeClr>
                </a:gs>
                <a:gs pos="39000">
                  <a:schemeClr val="bg1">
                    <a:alpha val="30000"/>
                  </a:schemeClr>
                </a:gs>
                <a:gs pos="68000">
                  <a:schemeClr val="bg1">
                    <a:alpha val="20000"/>
                  </a:schemeClr>
                </a:gs>
                <a:gs pos="100000">
                  <a:schemeClr val="bg1">
                    <a:alpha val="5000"/>
                  </a:schemeClr>
                </a:gs>
              </a:gsLst>
              <a:path path="circle">
                <a:fillToRect r="100000" t="100000"/>
              </a:path>
              <a:tileRect b="-100000" l="-100000"/>
            </a:gradFill>
            <a:ln>
              <a:gradFill flip="none" rotWithShape="1">
                <a:gsLst>
                  <a:gs pos="100000">
                    <a:schemeClr val="accent1">
                      <a:lumMod val="5000"/>
                      <a:lumOff val="95000"/>
                      <a:alpha val="71000"/>
                    </a:schemeClr>
                  </a:gs>
                  <a:gs pos="0">
                    <a:schemeClr val="bg1">
                      <a:alpha val="34000"/>
                    </a:schemeClr>
                  </a:gs>
                </a:gsLst>
                <a:lin ang="0" scaled="1"/>
              </a:gra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750">
                <a:solidFill>
                  <a:srgbClr val="FF6D67"/>
                </a:solidFill>
                <a:latin charset="0" pitchFamily="34" typeface="Impact MT Std"/>
                <a:ea charset="-128" panose="02010609010101010101" pitchFamily="1" typeface="DFGothic-EB"/>
              </a:endParaRPr>
            </a:p>
          </p:txBody>
        </p:sp>
      </p:grpSp>
      <p:grpSp>
        <p:nvGrpSpPr>
          <p:cNvPr id="35" name="组合 34"/>
          <p:cNvGrpSpPr/>
          <p:nvPr/>
        </p:nvGrpSpPr>
        <p:grpSpPr>
          <a:xfrm>
            <a:off x="5813815" y="1116550"/>
            <a:ext cx="696278" cy="696278"/>
            <a:chOff x="7753771" y="1488227"/>
            <a:chExt cx="928613" cy="928613"/>
          </a:xfrm>
        </p:grpSpPr>
        <p:sp>
          <p:nvSpPr>
            <p:cNvPr id="36" name="椭圆 35"/>
            <p:cNvSpPr/>
            <p:nvPr/>
          </p:nvSpPr>
          <p:spPr>
            <a:xfrm>
              <a:off x="7874913" y="1609369"/>
              <a:ext cx="686329" cy="686329"/>
            </a:xfrm>
            <a:prstGeom prst="ellipse">
              <a:avLst/>
            </a:prstGeom>
            <a:gradFill flip="none" rotWithShape="1">
              <a:gsLst>
                <a:gs pos="0">
                  <a:schemeClr val="bg1"/>
                </a:gs>
                <a:gs pos="39000">
                  <a:schemeClr val="bg1">
                    <a:lumMod val="90000"/>
                  </a:schemeClr>
                </a:gs>
                <a:gs pos="71000">
                  <a:schemeClr val="bg1">
                    <a:lumMod val="80000"/>
                  </a:schemeClr>
                </a:gs>
                <a:gs pos="100000">
                  <a:schemeClr val="bg1">
                    <a:lumMod val="70000"/>
                  </a:schemeClr>
                </a:gs>
              </a:gsLst>
              <a:path path="circle">
                <a:fillToRect b="100000" r="100000"/>
              </a:path>
              <a:tileRect l="-100000" t="-100000"/>
            </a:gradFill>
            <a:ln>
              <a:noFill/>
            </a:ln>
            <a:effectLst>
              <a:glow rad="19050">
                <a:schemeClr val="bg1">
                  <a:lumMod val="95000"/>
                  <a:alpha val="40000"/>
                </a:schemeClr>
              </a:glow>
              <a:outerShdw algn="tl" blurRad="190500" dir="2700000" dist="127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numCol="1" rtlCol="0"/>
            <a:lstStyle/>
            <a:p>
              <a:pPr algn="ctr"/>
              <a:r>
                <a:rPr altLang="zh-CN" lang="en-US" sz="1500">
                  <a:ln w="1270">
                    <a:noFill/>
                  </a:ln>
                  <a:solidFill>
                    <a:srgbClr val="F5C058"/>
                  </a:solidFill>
                  <a:latin charset="0" pitchFamily="34" typeface="Impact MT Std"/>
                  <a:ea charset="-128" panose="02010609010101010101" pitchFamily="1" typeface="DFGothic-EB"/>
                </a:rPr>
                <a:t>03</a:t>
              </a:r>
            </a:p>
          </p:txBody>
        </p:sp>
        <p:sp>
          <p:nvSpPr>
            <p:cNvPr id="37" name="椭圆 36"/>
            <p:cNvSpPr/>
            <p:nvPr/>
          </p:nvSpPr>
          <p:spPr>
            <a:xfrm>
              <a:off x="7753771" y="1488227"/>
              <a:ext cx="928613" cy="928613"/>
            </a:xfrm>
            <a:prstGeom prst="ellipse">
              <a:avLst/>
            </a:prstGeom>
            <a:gradFill flip="none" rotWithShape="1">
              <a:gsLst>
                <a:gs pos="0">
                  <a:schemeClr val="bg1">
                    <a:alpha val="50000"/>
                  </a:schemeClr>
                </a:gs>
                <a:gs pos="39000">
                  <a:schemeClr val="bg1">
                    <a:alpha val="30000"/>
                  </a:schemeClr>
                </a:gs>
                <a:gs pos="68000">
                  <a:schemeClr val="bg1">
                    <a:alpha val="20000"/>
                  </a:schemeClr>
                </a:gs>
                <a:gs pos="100000">
                  <a:schemeClr val="bg1">
                    <a:alpha val="5000"/>
                  </a:schemeClr>
                </a:gs>
              </a:gsLst>
              <a:path path="circle">
                <a:fillToRect r="100000" t="100000"/>
              </a:path>
              <a:tileRect b="-100000" l="-100000"/>
            </a:gradFill>
            <a:ln>
              <a:gradFill flip="none" rotWithShape="1">
                <a:gsLst>
                  <a:gs pos="100000">
                    <a:schemeClr val="accent1">
                      <a:lumMod val="5000"/>
                      <a:lumOff val="95000"/>
                      <a:alpha val="71000"/>
                    </a:schemeClr>
                  </a:gs>
                  <a:gs pos="0">
                    <a:schemeClr val="bg1">
                      <a:alpha val="34000"/>
                    </a:schemeClr>
                  </a:gs>
                </a:gsLst>
                <a:lin ang="0" scaled="1"/>
              </a:gra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750">
                <a:solidFill>
                  <a:srgbClr val="F5C058"/>
                </a:solidFill>
                <a:latin charset="0" pitchFamily="34" typeface="Impact MT Std"/>
                <a:ea charset="-128" panose="02010609010101010101" pitchFamily="1" typeface="DFGothic-EB"/>
              </a:endParaRPr>
            </a:p>
          </p:txBody>
        </p:sp>
      </p:grpSp>
      <p:sp>
        <p:nvSpPr>
          <p:cNvPr id="38" name="Freeform 22"/>
          <p:cNvSpPr>
            <a:spLocks noEditPoints="1"/>
          </p:cNvSpPr>
          <p:nvPr/>
        </p:nvSpPr>
        <p:spPr bwMode="auto">
          <a:xfrm>
            <a:off x="2197209" y="1764034"/>
            <a:ext cx="395370" cy="391186"/>
          </a:xfrm>
          <a:custGeom>
            <a:gdLst>
              <a:gd fmla="*/ 378 w 378" name="T0"/>
              <a:gd fmla="*/ 0 h 374" name="T1"/>
              <a:gd fmla="*/ 360 w 378" name="T2"/>
              <a:gd fmla="*/ 36 h 374" name="T3"/>
              <a:gd fmla="*/ 378 w 378" name="T4"/>
              <a:gd fmla="*/ 230 h 374" name="T5"/>
              <a:gd fmla="*/ 207 w 378" name="T6"/>
              <a:gd fmla="*/ 266 h 374" name="T7"/>
              <a:gd fmla="*/ 284 w 378" name="T8"/>
              <a:gd fmla="*/ 338 h 374" name="T9"/>
              <a:gd fmla="*/ 95 w 378" name="T10"/>
              <a:gd fmla="*/ 374 h 374" name="T11"/>
              <a:gd fmla="*/ 171 w 378" name="T12"/>
              <a:gd fmla="*/ 338 h 374" name="T13"/>
              <a:gd fmla="*/ 0 w 378" name="T14"/>
              <a:gd fmla="*/ 266 h 374" name="T15"/>
              <a:gd fmla="*/ 14 w 378" name="T16"/>
              <a:gd fmla="*/ 230 h 374" name="T17"/>
              <a:gd fmla="*/ 0 w 378" name="T18"/>
              <a:gd fmla="*/ 36 h 374" name="T19"/>
              <a:gd fmla="*/ 0 w 378" name="T20"/>
              <a:gd fmla="*/ 0 h 374" name="T21"/>
              <a:gd fmla="*/ 270 w 378" name="T22"/>
              <a:gd fmla="*/ 90 h 374" name="T23"/>
              <a:gd fmla="*/ 257 w 378" name="T24"/>
              <a:gd fmla="*/ 99 h 374" name="T25"/>
              <a:gd fmla="*/ 167 w 378" name="T26"/>
              <a:gd fmla="*/ 117 h 374" name="T27"/>
              <a:gd fmla="*/ 162 w 378" name="T28"/>
              <a:gd fmla="*/ 113 h 374" name="T29"/>
              <a:gd fmla="*/ 113 w 378" name="T30"/>
              <a:gd fmla="*/ 149 h 374" name="T31"/>
              <a:gd fmla="*/ 189 w 378" name="T32"/>
              <a:gd fmla="*/ 144 h 374" name="T33"/>
              <a:gd fmla="*/ 198 w 378" name="T34"/>
              <a:gd fmla="*/ 149 h 374" name="T35"/>
              <a:gd fmla="*/ 266 w 378" name="T36"/>
              <a:gd fmla="*/ 117 h 374" name="T37"/>
              <a:gd fmla="*/ 284 w 378" name="T38"/>
              <a:gd fmla="*/ 90 h 374" name="T39"/>
              <a:gd fmla="*/ 252 w 378" name="T40"/>
              <a:gd fmla="*/ 131 h 374" name="T41"/>
              <a:gd fmla="*/ 270 w 378" name="T42"/>
              <a:gd fmla="*/ 189 h 374" name="T43"/>
              <a:gd fmla="*/ 252 w 378" name="T44"/>
              <a:gd fmla="*/ 131 h 374" name="T45"/>
              <a:gd fmla="*/ 225 w 378" name="T46"/>
              <a:gd fmla="*/ 149 h 374" name="T47"/>
              <a:gd fmla="*/ 243 w 378" name="T48"/>
              <a:gd fmla="*/ 189 h 374" name="T49"/>
              <a:gd fmla="*/ 225 w 378" name="T50"/>
              <a:gd fmla="*/ 149 h 374" name="T51"/>
              <a:gd fmla="*/ 194 w 378" name="T52"/>
              <a:gd fmla="*/ 171 h 374" name="T53"/>
              <a:gd fmla="*/ 212 w 378" name="T54"/>
              <a:gd fmla="*/ 189 h 374" name="T55"/>
              <a:gd fmla="*/ 194 w 378" name="T56"/>
              <a:gd fmla="*/ 171 h 374" name="T57"/>
              <a:gd fmla="*/ 167 w 378" name="T58"/>
              <a:gd fmla="*/ 153 h 374" name="T59"/>
              <a:gd fmla="*/ 185 w 378" name="T60"/>
              <a:gd fmla="*/ 189 h 374" name="T61"/>
              <a:gd fmla="*/ 167 w 378" name="T62"/>
              <a:gd fmla="*/ 153 h 374" name="T63"/>
              <a:gd fmla="*/ 140 w 378" name="T64"/>
              <a:gd fmla="*/ 153 h 374" name="T65"/>
              <a:gd fmla="*/ 158 w 378" name="T66"/>
              <a:gd fmla="*/ 189 h 374" name="T67"/>
              <a:gd fmla="*/ 140 w 378" name="T68"/>
              <a:gd fmla="*/ 153 h 374" name="T69"/>
              <a:gd fmla="*/ 108 w 378" name="T70"/>
              <a:gd fmla="*/ 162 h 374" name="T71"/>
              <a:gd fmla="*/ 126 w 378" name="T72"/>
              <a:gd fmla="*/ 189 h 374" name="T73"/>
              <a:gd fmla="*/ 108 w 378" name="T74"/>
              <a:gd fmla="*/ 162 h 374" name="T75"/>
              <a:gd fmla="*/ 324 w 378" name="T76"/>
              <a:gd fmla="*/ 41 h 374" name="T77"/>
              <a:gd fmla="*/ 54 w 378" name="T78"/>
              <a:gd fmla="*/ 225 h 374" name="T79"/>
              <a:gd fmla="*/ 324 w 378" name="T80"/>
              <a:gd fmla="*/ 41 h 374" name="T8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b="b" l="0" r="r" t="0"/>
            <a:pathLst>
              <a:path h="374" w="378">
                <a:moveTo>
                  <a:pt x="0" y="0"/>
                </a:moveTo>
                <a:lnTo>
                  <a:pt x="378" y="0"/>
                </a:lnTo>
                <a:lnTo>
                  <a:pt x="378" y="36"/>
                </a:lnTo>
                <a:lnTo>
                  <a:pt x="360" y="36"/>
                </a:lnTo>
                <a:lnTo>
                  <a:pt x="360" y="230"/>
                </a:lnTo>
                <a:lnTo>
                  <a:pt x="378" y="230"/>
                </a:lnTo>
                <a:lnTo>
                  <a:pt x="378" y="266"/>
                </a:lnTo>
                <a:lnTo>
                  <a:pt x="207" y="266"/>
                </a:lnTo>
                <a:lnTo>
                  <a:pt x="207" y="338"/>
                </a:lnTo>
                <a:lnTo>
                  <a:pt x="284" y="338"/>
                </a:lnTo>
                <a:lnTo>
                  <a:pt x="284" y="374"/>
                </a:lnTo>
                <a:lnTo>
                  <a:pt x="95" y="374"/>
                </a:lnTo>
                <a:lnTo>
                  <a:pt x="95" y="338"/>
                </a:lnTo>
                <a:lnTo>
                  <a:pt x="171" y="338"/>
                </a:lnTo>
                <a:lnTo>
                  <a:pt x="171" y="266"/>
                </a:lnTo>
                <a:lnTo>
                  <a:pt x="0" y="266"/>
                </a:lnTo>
                <a:lnTo>
                  <a:pt x="0" y="230"/>
                </a:lnTo>
                <a:lnTo>
                  <a:pt x="14" y="230"/>
                </a:lnTo>
                <a:lnTo>
                  <a:pt x="14" y="36"/>
                </a:lnTo>
                <a:lnTo>
                  <a:pt x="0" y="36"/>
                </a:lnTo>
                <a:lnTo>
                  <a:pt x="0" y="0"/>
                </a:lnTo>
                <a:lnTo>
                  <a:pt x="0" y="0"/>
                </a:lnTo>
                <a:close/>
                <a:moveTo>
                  <a:pt x="284" y="90"/>
                </a:moveTo>
                <a:lnTo>
                  <a:pt x="270" y="90"/>
                </a:lnTo>
                <a:lnTo>
                  <a:pt x="252" y="90"/>
                </a:lnTo>
                <a:lnTo>
                  <a:pt x="257" y="99"/>
                </a:lnTo>
                <a:lnTo>
                  <a:pt x="194" y="135"/>
                </a:lnTo>
                <a:lnTo>
                  <a:pt x="167" y="117"/>
                </a:lnTo>
                <a:lnTo>
                  <a:pt x="167" y="113"/>
                </a:lnTo>
                <a:lnTo>
                  <a:pt x="162" y="113"/>
                </a:lnTo>
                <a:lnTo>
                  <a:pt x="108" y="135"/>
                </a:lnTo>
                <a:lnTo>
                  <a:pt x="113" y="149"/>
                </a:lnTo>
                <a:lnTo>
                  <a:pt x="162" y="126"/>
                </a:lnTo>
                <a:lnTo>
                  <a:pt x="189" y="144"/>
                </a:lnTo>
                <a:lnTo>
                  <a:pt x="194" y="149"/>
                </a:lnTo>
                <a:lnTo>
                  <a:pt x="198" y="149"/>
                </a:lnTo>
                <a:lnTo>
                  <a:pt x="261" y="108"/>
                </a:lnTo>
                <a:lnTo>
                  <a:pt x="266" y="117"/>
                </a:lnTo>
                <a:lnTo>
                  <a:pt x="275" y="104"/>
                </a:lnTo>
                <a:lnTo>
                  <a:pt x="284" y="90"/>
                </a:lnTo>
                <a:lnTo>
                  <a:pt x="284" y="90"/>
                </a:lnTo>
                <a:close/>
                <a:moveTo>
                  <a:pt x="252" y="131"/>
                </a:moveTo>
                <a:lnTo>
                  <a:pt x="252" y="189"/>
                </a:lnTo>
                <a:lnTo>
                  <a:pt x="270" y="189"/>
                </a:lnTo>
                <a:lnTo>
                  <a:pt x="270" y="131"/>
                </a:lnTo>
                <a:lnTo>
                  <a:pt x="252" y="131"/>
                </a:lnTo>
                <a:lnTo>
                  <a:pt x="252" y="131"/>
                </a:lnTo>
                <a:close/>
                <a:moveTo>
                  <a:pt x="225" y="149"/>
                </a:moveTo>
                <a:lnTo>
                  <a:pt x="225" y="189"/>
                </a:lnTo>
                <a:lnTo>
                  <a:pt x="243" y="189"/>
                </a:lnTo>
                <a:lnTo>
                  <a:pt x="243" y="149"/>
                </a:lnTo>
                <a:lnTo>
                  <a:pt x="225" y="149"/>
                </a:lnTo>
                <a:lnTo>
                  <a:pt x="225" y="149"/>
                </a:lnTo>
                <a:close/>
                <a:moveTo>
                  <a:pt x="194" y="171"/>
                </a:moveTo>
                <a:lnTo>
                  <a:pt x="194" y="189"/>
                </a:lnTo>
                <a:lnTo>
                  <a:pt x="212" y="189"/>
                </a:lnTo>
                <a:lnTo>
                  <a:pt x="212" y="171"/>
                </a:lnTo>
                <a:lnTo>
                  <a:pt x="194" y="171"/>
                </a:lnTo>
                <a:lnTo>
                  <a:pt x="194" y="171"/>
                </a:lnTo>
                <a:close/>
                <a:moveTo>
                  <a:pt x="167" y="153"/>
                </a:moveTo>
                <a:lnTo>
                  <a:pt x="167" y="189"/>
                </a:lnTo>
                <a:lnTo>
                  <a:pt x="185" y="189"/>
                </a:lnTo>
                <a:lnTo>
                  <a:pt x="185" y="153"/>
                </a:lnTo>
                <a:lnTo>
                  <a:pt x="167" y="153"/>
                </a:lnTo>
                <a:lnTo>
                  <a:pt x="167" y="153"/>
                </a:lnTo>
                <a:close/>
                <a:moveTo>
                  <a:pt x="140" y="153"/>
                </a:moveTo>
                <a:lnTo>
                  <a:pt x="140" y="189"/>
                </a:lnTo>
                <a:lnTo>
                  <a:pt x="158" y="189"/>
                </a:lnTo>
                <a:lnTo>
                  <a:pt x="158" y="153"/>
                </a:lnTo>
                <a:lnTo>
                  <a:pt x="140" y="153"/>
                </a:lnTo>
                <a:lnTo>
                  <a:pt x="140" y="153"/>
                </a:lnTo>
                <a:close/>
                <a:moveTo>
                  <a:pt x="108" y="162"/>
                </a:moveTo>
                <a:lnTo>
                  <a:pt x="108" y="189"/>
                </a:lnTo>
                <a:lnTo>
                  <a:pt x="126" y="189"/>
                </a:lnTo>
                <a:lnTo>
                  <a:pt x="126" y="162"/>
                </a:lnTo>
                <a:lnTo>
                  <a:pt x="108" y="162"/>
                </a:lnTo>
                <a:lnTo>
                  <a:pt x="108" y="162"/>
                </a:lnTo>
                <a:close/>
                <a:moveTo>
                  <a:pt x="324" y="41"/>
                </a:moveTo>
                <a:lnTo>
                  <a:pt x="54" y="41"/>
                </a:lnTo>
                <a:lnTo>
                  <a:pt x="54" y="225"/>
                </a:lnTo>
                <a:lnTo>
                  <a:pt x="324" y="225"/>
                </a:lnTo>
                <a:lnTo>
                  <a:pt x="324" y="41"/>
                </a:lnTo>
                <a:close/>
              </a:path>
            </a:pathLst>
          </a:custGeom>
          <a:solidFill>
            <a:schemeClr val="bg1"/>
          </a:solidFill>
          <a:ln>
            <a:noFill/>
          </a:ln>
          <a:effectLst/>
        </p:spPr>
        <p:txBody>
          <a:bodyPr anchor="t" anchorCtr="0" bIns="34281" compatLnSpc="1" lIns="68562" numCol="1" rIns="68562" tIns="34281" vert="horz" wrap="square"/>
          <a:lstStyle/>
          <a:p>
            <a:endParaRPr altLang="en-US" lang="zh-CN" sz="1500">
              <a:latin charset="0" pitchFamily="34" typeface="Impact MT Std"/>
            </a:endParaRPr>
          </a:p>
        </p:txBody>
      </p:sp>
      <p:sp>
        <p:nvSpPr>
          <p:cNvPr id="39" name="Freeform 25"/>
          <p:cNvSpPr>
            <a:spLocks noEditPoints="1"/>
          </p:cNvSpPr>
          <p:nvPr/>
        </p:nvSpPr>
        <p:spPr bwMode="auto">
          <a:xfrm>
            <a:off x="4390472" y="1729021"/>
            <a:ext cx="363057" cy="461209"/>
          </a:xfrm>
          <a:custGeom>
            <a:gdLst>
              <a:gd fmla="*/ 0 w 77" name="T0"/>
              <a:gd fmla="*/ 85 h 98" name="T1"/>
              <a:gd fmla="*/ 29 w 77" name="T2"/>
              <a:gd fmla="*/ 98 h 98" name="T3"/>
              <a:gd fmla="*/ 30 w 77" name="T4"/>
              <a:gd fmla="*/ 98 h 98" name="T5"/>
              <a:gd fmla="*/ 30 w 77" name="T6"/>
              <a:gd fmla="*/ 98 h 98" name="T7"/>
              <a:gd fmla="*/ 31 w 77" name="T8"/>
              <a:gd fmla="*/ 98 h 98" name="T9"/>
              <a:gd fmla="*/ 33 w 77" name="T10"/>
              <a:gd fmla="*/ 98 h 98" name="T11"/>
              <a:gd fmla="*/ 33 w 77" name="T12"/>
              <a:gd fmla="*/ 98 h 98" name="T13"/>
              <a:gd fmla="*/ 34 w 77" name="T14"/>
              <a:gd fmla="*/ 98 h 98" name="T15"/>
              <a:gd fmla="*/ 35 w 77" name="T16"/>
              <a:gd fmla="*/ 98 h 98" name="T17"/>
              <a:gd fmla="*/ 36 w 77" name="T18"/>
              <a:gd fmla="*/ 98 h 98" name="T19"/>
              <a:gd fmla="*/ 37 w 77" name="T20"/>
              <a:gd fmla="*/ 98 h 98" name="T21"/>
              <a:gd fmla="*/ 38 w 77" name="T22"/>
              <a:gd fmla="*/ 98 h 98" name="T23"/>
              <a:gd fmla="*/ 39 w 77" name="T24"/>
              <a:gd fmla="*/ 98 h 98" name="T25"/>
              <a:gd fmla="*/ 40 w 77" name="T26"/>
              <a:gd fmla="*/ 98 h 98" name="T27"/>
              <a:gd fmla="*/ 41 w 77" name="T28"/>
              <a:gd fmla="*/ 98 h 98" name="T29"/>
              <a:gd fmla="*/ 42 w 77" name="T30"/>
              <a:gd fmla="*/ 98 h 98" name="T31"/>
              <a:gd fmla="*/ 43 w 77" name="T32"/>
              <a:gd fmla="*/ 98 h 98" name="T33"/>
              <a:gd fmla="*/ 43 w 77" name="T34"/>
              <a:gd fmla="*/ 98 h 98" name="T35"/>
              <a:gd fmla="*/ 44 w 77" name="T36"/>
              <a:gd fmla="*/ 98 h 98" name="T37"/>
              <a:gd fmla="*/ 45 w 77" name="T38"/>
              <a:gd fmla="*/ 98 h 98" name="T39"/>
              <a:gd fmla="*/ 46 w 77" name="T40"/>
              <a:gd fmla="*/ 98 h 98" name="T41"/>
              <a:gd fmla="*/ 47 w 77" name="T42"/>
              <a:gd fmla="*/ 98 h 98" name="T43"/>
              <a:gd fmla="*/ 47 w 77" name="T44"/>
              <a:gd fmla="*/ 98 h 98" name="T45"/>
              <a:gd fmla="*/ 77 w 77" name="T46"/>
              <a:gd fmla="*/ 85 h 98" name="T47"/>
              <a:gd fmla="*/ 22 w 77" name="T48"/>
              <a:gd fmla="*/ 33 h 98" name="T49"/>
              <a:gd fmla="*/ 25 w 77" name="T50"/>
              <a:gd fmla="*/ 20 h 98" name="T51"/>
              <a:gd fmla="*/ 22 w 77" name="T52"/>
              <a:gd fmla="*/ 0 h 98" name="T53"/>
              <a:gd fmla="*/ 27 w 77" name="T54"/>
              <a:gd fmla="*/ 6 h 98" name="T55"/>
              <a:gd fmla="*/ 35 w 77" name="T56"/>
              <a:gd fmla="*/ 0 h 98" name="T57"/>
              <a:gd fmla="*/ 40 w 77" name="T58"/>
              <a:gd fmla="*/ 6 h 98" name="T59"/>
              <a:gd fmla="*/ 48 w 77" name="T60"/>
              <a:gd fmla="*/ 0 h 98" name="T61"/>
              <a:gd fmla="*/ 50 w 77" name="T62"/>
              <a:gd fmla="*/ 6 h 98" name="T63"/>
              <a:gd fmla="*/ 59 w 77" name="T64"/>
              <a:gd fmla="*/ 1 h 98" name="T65"/>
              <a:gd fmla="*/ 18 w 77" name="T66"/>
              <a:gd fmla="*/ 31 h 98" name="T67"/>
              <a:gd fmla="*/ 18 w 77" name="T68"/>
              <a:gd fmla="*/ 22 h 98" name="T69"/>
              <a:gd fmla="*/ 63 w 77" name="T70"/>
              <a:gd fmla="*/ 26 h 98" name="T71"/>
              <a:gd fmla="*/ 18 w 77" name="T72"/>
              <a:gd fmla="*/ 31 h 98" name="T73"/>
              <a:gd fmla="*/ 43 w 77" name="T74"/>
              <a:gd fmla="*/ 86 h 98" name="T75"/>
              <a:gd fmla="*/ 35 w 77" name="T76"/>
              <a:gd fmla="*/ 84 h 98" name="T77"/>
              <a:gd fmla="*/ 30 w 77" name="T78"/>
              <a:gd fmla="*/ 69 h 98" name="T79"/>
              <a:gd fmla="*/ 37 w 77" name="T80"/>
              <a:gd fmla="*/ 78 h 98" name="T81"/>
              <a:gd fmla="*/ 40 w 77" name="T82"/>
              <a:gd fmla="*/ 78 h 98" name="T83"/>
              <a:gd fmla="*/ 39 w 77" name="T84"/>
              <a:gd fmla="*/ 70 h 98" name="T85"/>
              <a:gd fmla="*/ 30 w 77" name="T86"/>
              <a:gd fmla="*/ 57 h 98" name="T87"/>
              <a:gd fmla="*/ 35 w 77" name="T88"/>
              <a:gd fmla="*/ 46 h 98" name="T89"/>
              <a:gd fmla="*/ 43 w 77" name="T90"/>
              <a:gd fmla="*/ 44 h 98" name="T91"/>
              <a:gd fmla="*/ 48 w 77" name="T92"/>
              <a:gd fmla="*/ 53 h 98" name="T93"/>
              <a:gd fmla="*/ 40 w 77" name="T94"/>
              <a:gd fmla="*/ 59 h 98" name="T95"/>
              <a:gd fmla="*/ 39 w 77" name="T96"/>
              <a:gd fmla="*/ 51 h 98" name="T97"/>
              <a:gd fmla="*/ 38 w 77" name="T98"/>
              <a:gd fmla="*/ 56 h 98" name="T99"/>
              <a:gd fmla="*/ 47 w 77" name="T100"/>
              <a:gd fmla="*/ 68 h 98" name="T101"/>
              <a:gd fmla="*/ 49 w 77" name="T102"/>
              <a:gd fmla="*/ 77 h 98" name="T10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b="b" l="0" r="r" t="0"/>
            <a:pathLst>
              <a:path h="98" w="77">
                <a:moveTo>
                  <a:pt x="22" y="33"/>
                </a:moveTo>
                <a:cubicBezTo>
                  <a:pt x="11" y="49"/>
                  <a:pt x="4" y="66"/>
                  <a:pt x="0" y="85"/>
                </a:cubicBezTo>
                <a:cubicBezTo>
                  <a:pt x="1" y="91"/>
                  <a:pt x="5" y="96"/>
                  <a:pt x="11" y="98"/>
                </a:cubicBezTo>
                <a:cubicBezTo>
                  <a:pt x="29" y="98"/>
                  <a:pt x="29" y="98"/>
                  <a:pt x="29" y="98"/>
                </a:cubicBezTo>
                <a:cubicBezTo>
                  <a:pt x="30" y="98"/>
                  <a:pt x="30" y="98"/>
                  <a:pt x="30" y="98"/>
                </a:cubicBezTo>
                <a:cubicBezTo>
                  <a:pt x="30" y="98"/>
                  <a:pt x="30" y="98"/>
                  <a:pt x="30" y="98"/>
                </a:cubicBezTo>
                <a:cubicBezTo>
                  <a:pt x="30" y="98"/>
                  <a:pt x="30" y="98"/>
                  <a:pt x="30" y="98"/>
                </a:cubicBezTo>
                <a:cubicBezTo>
                  <a:pt x="30" y="98"/>
                  <a:pt x="30" y="98"/>
                  <a:pt x="30" y="98"/>
                </a:cubicBezTo>
                <a:cubicBezTo>
                  <a:pt x="31" y="98"/>
                  <a:pt x="31" y="98"/>
                  <a:pt x="31" y="98"/>
                </a:cubicBezTo>
                <a:cubicBezTo>
                  <a:pt x="31" y="98"/>
                  <a:pt x="31" y="98"/>
                  <a:pt x="31" y="98"/>
                </a:cubicBezTo>
                <a:cubicBezTo>
                  <a:pt x="32" y="98"/>
                  <a:pt x="32" y="98"/>
                  <a:pt x="32" y="98"/>
                </a:cubicBezTo>
                <a:cubicBezTo>
                  <a:pt x="33" y="98"/>
                  <a:pt x="33" y="98"/>
                  <a:pt x="33" y="98"/>
                </a:cubicBezTo>
                <a:cubicBezTo>
                  <a:pt x="33" y="98"/>
                  <a:pt x="33" y="98"/>
                  <a:pt x="33" y="98"/>
                </a:cubicBezTo>
                <a:cubicBezTo>
                  <a:pt x="33" y="98"/>
                  <a:pt x="33" y="98"/>
                  <a:pt x="33" y="98"/>
                </a:cubicBezTo>
                <a:cubicBezTo>
                  <a:pt x="34" y="98"/>
                  <a:pt x="34" y="98"/>
                  <a:pt x="34" y="98"/>
                </a:cubicBezTo>
                <a:cubicBezTo>
                  <a:pt x="34" y="98"/>
                  <a:pt x="34" y="98"/>
                  <a:pt x="34" y="98"/>
                </a:cubicBezTo>
                <a:cubicBezTo>
                  <a:pt x="34" y="98"/>
                  <a:pt x="34" y="98"/>
                  <a:pt x="34" y="98"/>
                </a:cubicBezTo>
                <a:cubicBezTo>
                  <a:pt x="35" y="98"/>
                  <a:pt x="35" y="98"/>
                  <a:pt x="35" y="98"/>
                </a:cubicBezTo>
                <a:cubicBezTo>
                  <a:pt x="35" y="98"/>
                  <a:pt x="35" y="98"/>
                  <a:pt x="35" y="98"/>
                </a:cubicBezTo>
                <a:cubicBezTo>
                  <a:pt x="36" y="98"/>
                  <a:pt x="36" y="98"/>
                  <a:pt x="36" y="98"/>
                </a:cubicBezTo>
                <a:cubicBezTo>
                  <a:pt x="37" y="98"/>
                  <a:pt x="37" y="98"/>
                  <a:pt x="37" y="98"/>
                </a:cubicBezTo>
                <a:cubicBezTo>
                  <a:pt x="37" y="98"/>
                  <a:pt x="37" y="98"/>
                  <a:pt x="37" y="98"/>
                </a:cubicBezTo>
                <a:cubicBezTo>
                  <a:pt x="37" y="98"/>
                  <a:pt x="37" y="98"/>
                  <a:pt x="37" y="98"/>
                </a:cubicBezTo>
                <a:cubicBezTo>
                  <a:pt x="38" y="98"/>
                  <a:pt x="38" y="98"/>
                  <a:pt x="38" y="98"/>
                </a:cubicBezTo>
                <a:cubicBezTo>
                  <a:pt x="38" y="98"/>
                  <a:pt x="38" y="98"/>
                  <a:pt x="38" y="98"/>
                </a:cubicBezTo>
                <a:cubicBezTo>
                  <a:pt x="39" y="98"/>
                  <a:pt x="39" y="98"/>
                  <a:pt x="39" y="98"/>
                </a:cubicBezTo>
                <a:cubicBezTo>
                  <a:pt x="39" y="98"/>
                  <a:pt x="39" y="98"/>
                  <a:pt x="39" y="98"/>
                </a:cubicBezTo>
                <a:cubicBezTo>
                  <a:pt x="40" y="98"/>
                  <a:pt x="40" y="98"/>
                  <a:pt x="40" y="98"/>
                </a:cubicBezTo>
                <a:cubicBezTo>
                  <a:pt x="40" y="98"/>
                  <a:pt x="40" y="98"/>
                  <a:pt x="40" y="98"/>
                </a:cubicBezTo>
                <a:cubicBezTo>
                  <a:pt x="41" y="98"/>
                  <a:pt x="41" y="98"/>
                  <a:pt x="41" y="98"/>
                </a:cubicBezTo>
                <a:cubicBezTo>
                  <a:pt x="41" y="98"/>
                  <a:pt x="41" y="98"/>
                  <a:pt x="41" y="98"/>
                </a:cubicBezTo>
                <a:cubicBezTo>
                  <a:pt x="42" y="98"/>
                  <a:pt x="42" y="98"/>
                  <a:pt x="42" y="98"/>
                </a:cubicBezTo>
                <a:cubicBezTo>
                  <a:pt x="42" y="98"/>
                  <a:pt x="42" y="98"/>
                  <a:pt x="42" y="98"/>
                </a:cubicBezTo>
                <a:cubicBezTo>
                  <a:pt x="43" y="98"/>
                  <a:pt x="43" y="98"/>
                  <a:pt x="43" y="98"/>
                </a:cubicBezTo>
                <a:cubicBezTo>
                  <a:pt x="43" y="98"/>
                  <a:pt x="43" y="98"/>
                  <a:pt x="43" y="98"/>
                </a:cubicBezTo>
                <a:cubicBezTo>
                  <a:pt x="43" y="98"/>
                  <a:pt x="43" y="98"/>
                  <a:pt x="43" y="98"/>
                </a:cubicBezTo>
                <a:cubicBezTo>
                  <a:pt x="43" y="98"/>
                  <a:pt x="43" y="98"/>
                  <a:pt x="43" y="98"/>
                </a:cubicBezTo>
                <a:cubicBezTo>
                  <a:pt x="44" y="98"/>
                  <a:pt x="44" y="98"/>
                  <a:pt x="44" y="98"/>
                </a:cubicBezTo>
                <a:cubicBezTo>
                  <a:pt x="45" y="98"/>
                  <a:pt x="45" y="98"/>
                  <a:pt x="45" y="98"/>
                </a:cubicBezTo>
                <a:cubicBezTo>
                  <a:pt x="45" y="98"/>
                  <a:pt x="45" y="98"/>
                  <a:pt x="45" y="98"/>
                </a:cubicBezTo>
                <a:cubicBezTo>
                  <a:pt x="46" y="98"/>
                  <a:pt x="46" y="98"/>
                  <a:pt x="46" y="98"/>
                </a:cubicBezTo>
                <a:cubicBezTo>
                  <a:pt x="46" y="98"/>
                  <a:pt x="46" y="98"/>
                  <a:pt x="46" y="98"/>
                </a:cubicBezTo>
                <a:cubicBezTo>
                  <a:pt x="46" y="98"/>
                  <a:pt x="46" y="98"/>
                  <a:pt x="46" y="98"/>
                </a:cubicBezTo>
                <a:cubicBezTo>
                  <a:pt x="47" y="98"/>
                  <a:pt x="47" y="98"/>
                  <a:pt x="47" y="98"/>
                </a:cubicBezTo>
                <a:cubicBezTo>
                  <a:pt x="47" y="98"/>
                  <a:pt x="47" y="98"/>
                  <a:pt x="47" y="98"/>
                </a:cubicBezTo>
                <a:cubicBezTo>
                  <a:pt x="47" y="98"/>
                  <a:pt x="47" y="98"/>
                  <a:pt x="47" y="98"/>
                </a:cubicBezTo>
                <a:cubicBezTo>
                  <a:pt x="66" y="98"/>
                  <a:pt x="66" y="98"/>
                  <a:pt x="66" y="98"/>
                </a:cubicBezTo>
                <a:cubicBezTo>
                  <a:pt x="72" y="96"/>
                  <a:pt x="75" y="91"/>
                  <a:pt x="77" y="85"/>
                </a:cubicBezTo>
                <a:cubicBezTo>
                  <a:pt x="72" y="66"/>
                  <a:pt x="66" y="49"/>
                  <a:pt x="55" y="33"/>
                </a:cubicBezTo>
                <a:cubicBezTo>
                  <a:pt x="44" y="33"/>
                  <a:pt x="33" y="33"/>
                  <a:pt x="22" y="33"/>
                </a:cubicBezTo>
                <a:close/>
                <a:moveTo>
                  <a:pt x="50" y="20"/>
                </a:moveTo>
                <a:cubicBezTo>
                  <a:pt x="42" y="20"/>
                  <a:pt x="34" y="20"/>
                  <a:pt x="25" y="20"/>
                </a:cubicBezTo>
                <a:cubicBezTo>
                  <a:pt x="16" y="1"/>
                  <a:pt x="16" y="1"/>
                  <a:pt x="16" y="1"/>
                </a:cubicBezTo>
                <a:cubicBezTo>
                  <a:pt x="22" y="0"/>
                  <a:pt x="22" y="0"/>
                  <a:pt x="22" y="0"/>
                </a:cubicBezTo>
                <a:cubicBezTo>
                  <a:pt x="25" y="6"/>
                  <a:pt x="25" y="6"/>
                  <a:pt x="25" y="6"/>
                </a:cubicBezTo>
                <a:cubicBezTo>
                  <a:pt x="27" y="6"/>
                  <a:pt x="27" y="6"/>
                  <a:pt x="27" y="6"/>
                </a:cubicBezTo>
                <a:cubicBezTo>
                  <a:pt x="27" y="0"/>
                  <a:pt x="27" y="0"/>
                  <a:pt x="27" y="0"/>
                </a:cubicBezTo>
                <a:cubicBezTo>
                  <a:pt x="35" y="0"/>
                  <a:pt x="35" y="0"/>
                  <a:pt x="35" y="0"/>
                </a:cubicBezTo>
                <a:cubicBezTo>
                  <a:pt x="36" y="6"/>
                  <a:pt x="36" y="6"/>
                  <a:pt x="36" y="6"/>
                </a:cubicBezTo>
                <a:cubicBezTo>
                  <a:pt x="40" y="6"/>
                  <a:pt x="40" y="6"/>
                  <a:pt x="40" y="6"/>
                </a:cubicBezTo>
                <a:cubicBezTo>
                  <a:pt x="40" y="0"/>
                  <a:pt x="40" y="0"/>
                  <a:pt x="40" y="0"/>
                </a:cubicBezTo>
                <a:cubicBezTo>
                  <a:pt x="48" y="0"/>
                  <a:pt x="48" y="0"/>
                  <a:pt x="48" y="0"/>
                </a:cubicBezTo>
                <a:cubicBezTo>
                  <a:pt x="48" y="6"/>
                  <a:pt x="48" y="6"/>
                  <a:pt x="48" y="6"/>
                </a:cubicBezTo>
                <a:cubicBezTo>
                  <a:pt x="50" y="6"/>
                  <a:pt x="50" y="6"/>
                  <a:pt x="50" y="6"/>
                </a:cubicBezTo>
                <a:cubicBezTo>
                  <a:pt x="53" y="0"/>
                  <a:pt x="53" y="0"/>
                  <a:pt x="53" y="0"/>
                </a:cubicBezTo>
                <a:cubicBezTo>
                  <a:pt x="59" y="1"/>
                  <a:pt x="59" y="1"/>
                  <a:pt x="59" y="1"/>
                </a:cubicBezTo>
                <a:cubicBezTo>
                  <a:pt x="50" y="20"/>
                  <a:pt x="50" y="20"/>
                  <a:pt x="50" y="20"/>
                </a:cubicBezTo>
                <a:close/>
                <a:moveTo>
                  <a:pt x="18" y="31"/>
                </a:moveTo>
                <a:cubicBezTo>
                  <a:pt x="16" y="31"/>
                  <a:pt x="14" y="29"/>
                  <a:pt x="14" y="26"/>
                </a:cubicBezTo>
                <a:cubicBezTo>
                  <a:pt x="14" y="24"/>
                  <a:pt x="16" y="22"/>
                  <a:pt x="18" y="22"/>
                </a:cubicBezTo>
                <a:cubicBezTo>
                  <a:pt x="59" y="22"/>
                  <a:pt x="59" y="22"/>
                  <a:pt x="59" y="22"/>
                </a:cubicBezTo>
                <a:cubicBezTo>
                  <a:pt x="61" y="22"/>
                  <a:pt x="63" y="24"/>
                  <a:pt x="63" y="26"/>
                </a:cubicBezTo>
                <a:cubicBezTo>
                  <a:pt x="63" y="29"/>
                  <a:pt x="61" y="31"/>
                  <a:pt x="59" y="31"/>
                </a:cubicBezTo>
                <a:cubicBezTo>
                  <a:pt x="18" y="31"/>
                  <a:pt x="18" y="31"/>
                  <a:pt x="18" y="31"/>
                </a:cubicBezTo>
                <a:close/>
                <a:moveTo>
                  <a:pt x="43" y="84"/>
                </a:moveTo>
                <a:cubicBezTo>
                  <a:pt x="43" y="86"/>
                  <a:pt x="43" y="86"/>
                  <a:pt x="43" y="86"/>
                </a:cubicBezTo>
                <a:cubicBezTo>
                  <a:pt x="35" y="86"/>
                  <a:pt x="35" y="86"/>
                  <a:pt x="35" y="86"/>
                </a:cubicBezTo>
                <a:cubicBezTo>
                  <a:pt x="35" y="84"/>
                  <a:pt x="35" y="84"/>
                  <a:pt x="35" y="84"/>
                </a:cubicBezTo>
                <a:cubicBezTo>
                  <a:pt x="32" y="83"/>
                  <a:pt x="30" y="81"/>
                  <a:pt x="30" y="77"/>
                </a:cubicBezTo>
                <a:cubicBezTo>
                  <a:pt x="30" y="69"/>
                  <a:pt x="30" y="69"/>
                  <a:pt x="30" y="69"/>
                </a:cubicBezTo>
                <a:cubicBezTo>
                  <a:pt x="37" y="69"/>
                  <a:pt x="37" y="69"/>
                  <a:pt x="37" y="69"/>
                </a:cubicBezTo>
                <a:cubicBezTo>
                  <a:pt x="37" y="78"/>
                  <a:pt x="37" y="78"/>
                  <a:pt x="37" y="78"/>
                </a:cubicBezTo>
                <a:cubicBezTo>
                  <a:pt x="37" y="78"/>
                  <a:pt x="38" y="79"/>
                  <a:pt x="39" y="79"/>
                </a:cubicBezTo>
                <a:cubicBezTo>
                  <a:pt x="40" y="79"/>
                  <a:pt x="40" y="78"/>
                  <a:pt x="40" y="78"/>
                </a:cubicBezTo>
                <a:cubicBezTo>
                  <a:pt x="40" y="73"/>
                  <a:pt x="40" y="73"/>
                  <a:pt x="40" y="73"/>
                </a:cubicBezTo>
                <a:cubicBezTo>
                  <a:pt x="40" y="72"/>
                  <a:pt x="40" y="71"/>
                  <a:pt x="39" y="70"/>
                </a:cubicBezTo>
                <a:cubicBezTo>
                  <a:pt x="38" y="69"/>
                  <a:pt x="36" y="67"/>
                  <a:pt x="32" y="63"/>
                </a:cubicBezTo>
                <a:cubicBezTo>
                  <a:pt x="31" y="61"/>
                  <a:pt x="30" y="59"/>
                  <a:pt x="30" y="57"/>
                </a:cubicBezTo>
                <a:cubicBezTo>
                  <a:pt x="30" y="53"/>
                  <a:pt x="30" y="53"/>
                  <a:pt x="30" y="53"/>
                </a:cubicBezTo>
                <a:cubicBezTo>
                  <a:pt x="30" y="49"/>
                  <a:pt x="32" y="47"/>
                  <a:pt x="35" y="46"/>
                </a:cubicBezTo>
                <a:cubicBezTo>
                  <a:pt x="35" y="44"/>
                  <a:pt x="35" y="44"/>
                  <a:pt x="35" y="44"/>
                </a:cubicBezTo>
                <a:cubicBezTo>
                  <a:pt x="43" y="44"/>
                  <a:pt x="43" y="44"/>
                  <a:pt x="43" y="44"/>
                </a:cubicBezTo>
                <a:cubicBezTo>
                  <a:pt x="43" y="46"/>
                  <a:pt x="43" y="46"/>
                  <a:pt x="43" y="46"/>
                </a:cubicBezTo>
                <a:cubicBezTo>
                  <a:pt x="46" y="47"/>
                  <a:pt x="48" y="49"/>
                  <a:pt x="48" y="53"/>
                </a:cubicBezTo>
                <a:cubicBezTo>
                  <a:pt x="48" y="59"/>
                  <a:pt x="48" y="59"/>
                  <a:pt x="48" y="59"/>
                </a:cubicBezTo>
                <a:cubicBezTo>
                  <a:pt x="40" y="59"/>
                  <a:pt x="40" y="59"/>
                  <a:pt x="40" y="59"/>
                </a:cubicBezTo>
                <a:cubicBezTo>
                  <a:pt x="40" y="52"/>
                  <a:pt x="40" y="52"/>
                  <a:pt x="40" y="52"/>
                </a:cubicBezTo>
                <a:cubicBezTo>
                  <a:pt x="40" y="51"/>
                  <a:pt x="40" y="51"/>
                  <a:pt x="39" y="51"/>
                </a:cubicBezTo>
                <a:cubicBezTo>
                  <a:pt x="38" y="51"/>
                  <a:pt x="38" y="52"/>
                  <a:pt x="38" y="53"/>
                </a:cubicBezTo>
                <a:cubicBezTo>
                  <a:pt x="38" y="56"/>
                  <a:pt x="38" y="56"/>
                  <a:pt x="38" y="56"/>
                </a:cubicBezTo>
                <a:cubicBezTo>
                  <a:pt x="38" y="57"/>
                  <a:pt x="39" y="59"/>
                  <a:pt x="41" y="61"/>
                </a:cubicBezTo>
                <a:cubicBezTo>
                  <a:pt x="44" y="64"/>
                  <a:pt x="47" y="67"/>
                  <a:pt x="47" y="68"/>
                </a:cubicBezTo>
                <a:cubicBezTo>
                  <a:pt x="48" y="69"/>
                  <a:pt x="49" y="71"/>
                  <a:pt x="49" y="72"/>
                </a:cubicBezTo>
                <a:cubicBezTo>
                  <a:pt x="49" y="77"/>
                  <a:pt x="49" y="77"/>
                  <a:pt x="49" y="77"/>
                </a:cubicBezTo>
                <a:cubicBezTo>
                  <a:pt x="49" y="81"/>
                  <a:pt x="47" y="83"/>
                  <a:pt x="43" y="84"/>
                </a:cubicBezTo>
                <a:close/>
              </a:path>
            </a:pathLst>
          </a:custGeom>
          <a:solidFill>
            <a:schemeClr val="bg1"/>
          </a:solidFill>
          <a:ln>
            <a:noFill/>
          </a:ln>
          <a:effectLst/>
        </p:spPr>
        <p:txBody>
          <a:bodyPr anchor="t" anchorCtr="0" bIns="34281" compatLnSpc="1" lIns="68562" numCol="1" rIns="68562" tIns="34281" vert="horz" wrap="square"/>
          <a:lstStyle/>
          <a:p>
            <a:endParaRPr altLang="en-US" lang="zh-CN" sz="1500">
              <a:latin charset="0" pitchFamily="34" typeface="Impact MT Std"/>
            </a:endParaRPr>
          </a:p>
        </p:txBody>
      </p:sp>
      <p:sp>
        <p:nvSpPr>
          <p:cNvPr id="40" name="Freeform 21"/>
          <p:cNvSpPr>
            <a:spLocks noEditPoints="1"/>
          </p:cNvSpPr>
          <p:nvPr/>
        </p:nvSpPr>
        <p:spPr bwMode="auto">
          <a:xfrm>
            <a:off x="6419261" y="1785658"/>
            <a:ext cx="456948" cy="347935"/>
          </a:xfrm>
          <a:custGeom>
            <a:gdLst>
              <a:gd fmla="*/ 36 w 113" name="T0"/>
              <a:gd fmla="*/ 11 h 86" name="T1"/>
              <a:gd fmla="*/ 106 w 113" name="T2"/>
              <a:gd fmla="*/ 32 h 86" name="T3"/>
              <a:gd fmla="*/ 102 w 113" name="T4"/>
              <a:gd fmla="*/ 35 h 86" name="T5"/>
              <a:gd fmla="*/ 99 w 113" name="T6"/>
              <a:gd fmla="*/ 39 h 86" name="T7"/>
              <a:gd fmla="*/ 95 w 113" name="T8"/>
              <a:gd fmla="*/ 43 h 86" name="T9"/>
              <a:gd fmla="*/ 91 w 113" name="T10"/>
              <a:gd fmla="*/ 86 h 86" name="T11"/>
              <a:gd fmla="*/ 91 w 113" name="T12"/>
              <a:gd fmla="*/ 47 h 86" name="T13"/>
              <a:gd fmla="*/ 81 w 113" name="T14"/>
              <a:gd fmla="*/ 86 h 86" name="T15"/>
              <a:gd fmla="*/ 77 w 113" name="T16"/>
              <a:gd fmla="*/ 59 h 86" name="T17"/>
              <a:gd fmla="*/ 74 w 113" name="T18"/>
              <a:gd fmla="*/ 56 h 86" name="T19"/>
              <a:gd fmla="*/ 70 w 113" name="T20"/>
              <a:gd fmla="*/ 86 h 86" name="T21"/>
              <a:gd fmla="*/ 70 w 113" name="T22"/>
              <a:gd fmla="*/ 54 h 86" name="T23"/>
              <a:gd fmla="*/ 59 w 113" name="T24"/>
              <a:gd fmla="*/ 86 h 86" name="T25"/>
              <a:gd fmla="*/ 56 w 113" name="T26"/>
              <a:gd fmla="*/ 65 h 86" name="T27"/>
              <a:gd fmla="*/ 52 w 113" name="T28"/>
              <a:gd fmla="*/ 68 h 86" name="T29"/>
              <a:gd fmla="*/ 48 w 113" name="T30"/>
              <a:gd fmla="*/ 86 h 86" name="T31"/>
              <a:gd fmla="*/ 48 w 113" name="T32"/>
              <a:gd fmla="*/ 71 h 86" name="T33"/>
              <a:gd fmla="*/ 38 w 113" name="T34"/>
              <a:gd fmla="*/ 86 h 86" name="T35"/>
              <a:gd fmla="*/ 34 w 113" name="T36"/>
              <a:gd fmla="*/ 70 h 86" name="T37"/>
              <a:gd fmla="*/ 31 w 113" name="T38"/>
              <a:gd fmla="*/ 67 h 86" name="T39"/>
              <a:gd fmla="*/ 27 w 113" name="T40"/>
              <a:gd fmla="*/ 86 h 86" name="T41"/>
              <a:gd fmla="*/ 27 w 113" name="T42"/>
              <a:gd fmla="*/ 67 h 86" name="T43"/>
              <a:gd fmla="*/ 16 w 113" name="T44"/>
              <a:gd fmla="*/ 86 h 86" name="T45"/>
              <a:gd fmla="*/ 5 w 113" name="T46"/>
              <a:gd fmla="*/ 79 h 86" name="T47"/>
              <a:gd fmla="*/ 2 w 113" name="T48"/>
              <a:gd fmla="*/ 76 h 86" name="T49"/>
              <a:gd fmla="*/ 0 w 113" name="T50"/>
              <a:gd fmla="*/ 58 h 86" name="T51"/>
              <a:gd fmla="*/ 38 w 113" name="T52"/>
              <a:gd fmla="*/ 64 h 86" name="T53"/>
              <a:gd fmla="*/ 70 w 113" name="T54"/>
              <a:gd fmla="*/ 45 h 86" name="T55"/>
              <a:gd fmla="*/ 82 w 113" name="T56"/>
              <a:gd fmla="*/ 46 h 86" name="T57"/>
              <a:gd fmla="*/ 111 w 113" name="T58"/>
              <a:gd fmla="*/ 13 h 86" name="T59"/>
              <a:gd fmla="*/ 89 w 113" name="T60"/>
              <a:gd fmla="*/ 10 h 86" name="T61"/>
              <a:gd fmla="*/ 74 w 113" name="T62"/>
              <a:gd fmla="*/ 31 h 86" name="T63"/>
              <a:gd fmla="*/ 42 w 113" name="T64"/>
              <a:gd fmla="*/ 49 h 86" name="T65"/>
              <a:gd fmla="*/ 25 w 113" name="T66"/>
              <a:gd fmla="*/ 43 h 86" name="T67"/>
              <a:gd fmla="*/ 13 w 113" name="T68"/>
              <a:gd fmla="*/ 86 h 86" name="T69"/>
              <a:gd fmla="*/ 13 w 113" name="T70"/>
              <a:gd fmla="*/ 75 h 86" name="T71"/>
              <a:gd fmla="*/ 31 w 113" name="T72"/>
              <a:gd fmla="*/ 12 h 86" name="T73"/>
              <a:gd fmla="*/ 49 w 113" name="T74"/>
              <a:gd fmla="*/ 19 h 86" name="T75"/>
              <a:gd fmla="*/ 39 w 113" name="T76"/>
              <a:gd fmla="*/ 19 h 86" name="T77"/>
              <a:gd fmla="*/ 43 w 113" name="T78"/>
              <a:gd fmla="*/ 44 h 86" name="T79"/>
              <a:gd fmla="*/ 34 w 113" name="T80"/>
              <a:gd fmla="*/ 31 h 86" name="T81"/>
              <a:gd fmla="*/ 20 w 113" name="T82"/>
              <a:gd fmla="*/ 38 h 86" name="T83"/>
              <a:gd fmla="*/ 30 w 113" name="T84"/>
              <a:gd fmla="*/ 17 h 86" name="T85"/>
              <a:gd fmla="*/ 21 w 113" name="T86"/>
              <a:gd fmla="*/ 22 h 86" name="T8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b="b" l="0" r="r" t="0"/>
            <a:pathLst>
              <a:path h="86" w="113">
                <a:moveTo>
                  <a:pt x="36" y="2"/>
                </a:moveTo>
                <a:cubicBezTo>
                  <a:pt x="39" y="2"/>
                  <a:pt x="41" y="4"/>
                  <a:pt x="41" y="6"/>
                </a:cubicBezTo>
                <a:cubicBezTo>
                  <a:pt x="41" y="9"/>
                  <a:pt x="39" y="11"/>
                  <a:pt x="36" y="11"/>
                </a:cubicBezTo>
                <a:cubicBezTo>
                  <a:pt x="34" y="11"/>
                  <a:pt x="32" y="9"/>
                  <a:pt x="32" y="6"/>
                </a:cubicBezTo>
                <a:cubicBezTo>
                  <a:pt x="32" y="4"/>
                  <a:pt x="34" y="2"/>
                  <a:pt x="36" y="2"/>
                </a:cubicBezTo>
                <a:close/>
                <a:moveTo>
                  <a:pt x="106" y="32"/>
                </a:moveTo>
                <a:cubicBezTo>
                  <a:pt x="106" y="86"/>
                  <a:pt x="106" y="86"/>
                  <a:pt x="106" y="86"/>
                </a:cubicBezTo>
                <a:cubicBezTo>
                  <a:pt x="102" y="86"/>
                  <a:pt x="102" y="86"/>
                  <a:pt x="102" y="86"/>
                </a:cubicBezTo>
                <a:cubicBezTo>
                  <a:pt x="102" y="35"/>
                  <a:pt x="102" y="35"/>
                  <a:pt x="102" y="35"/>
                </a:cubicBezTo>
                <a:cubicBezTo>
                  <a:pt x="105" y="32"/>
                  <a:pt x="105" y="32"/>
                  <a:pt x="105" y="32"/>
                </a:cubicBezTo>
                <a:cubicBezTo>
                  <a:pt x="106" y="32"/>
                  <a:pt x="106" y="32"/>
                  <a:pt x="106" y="32"/>
                </a:cubicBezTo>
                <a:close/>
                <a:moveTo>
                  <a:pt x="99" y="39"/>
                </a:moveTo>
                <a:cubicBezTo>
                  <a:pt x="99" y="86"/>
                  <a:pt x="99" y="86"/>
                  <a:pt x="99" y="86"/>
                </a:cubicBezTo>
                <a:cubicBezTo>
                  <a:pt x="97" y="86"/>
                  <a:pt x="96" y="86"/>
                  <a:pt x="95" y="86"/>
                </a:cubicBezTo>
                <a:cubicBezTo>
                  <a:pt x="95" y="43"/>
                  <a:pt x="95" y="43"/>
                  <a:pt x="95" y="43"/>
                </a:cubicBezTo>
                <a:cubicBezTo>
                  <a:pt x="99" y="39"/>
                  <a:pt x="99" y="39"/>
                  <a:pt x="99" y="39"/>
                </a:cubicBezTo>
                <a:close/>
                <a:moveTo>
                  <a:pt x="91" y="47"/>
                </a:moveTo>
                <a:cubicBezTo>
                  <a:pt x="91" y="86"/>
                  <a:pt x="91" y="86"/>
                  <a:pt x="91" y="86"/>
                </a:cubicBezTo>
                <a:cubicBezTo>
                  <a:pt x="90" y="86"/>
                  <a:pt x="89" y="86"/>
                  <a:pt x="88" y="86"/>
                </a:cubicBezTo>
                <a:cubicBezTo>
                  <a:pt x="88" y="51"/>
                  <a:pt x="88" y="51"/>
                  <a:pt x="88" y="51"/>
                </a:cubicBezTo>
                <a:cubicBezTo>
                  <a:pt x="91" y="47"/>
                  <a:pt x="91" y="47"/>
                  <a:pt x="91" y="47"/>
                </a:cubicBezTo>
                <a:close/>
                <a:moveTo>
                  <a:pt x="84" y="55"/>
                </a:moveTo>
                <a:cubicBezTo>
                  <a:pt x="84" y="86"/>
                  <a:pt x="84" y="86"/>
                  <a:pt x="84" y="86"/>
                </a:cubicBezTo>
                <a:cubicBezTo>
                  <a:pt x="83" y="86"/>
                  <a:pt x="82" y="86"/>
                  <a:pt x="81" y="86"/>
                </a:cubicBezTo>
                <a:cubicBezTo>
                  <a:pt x="81" y="59"/>
                  <a:pt x="81" y="59"/>
                  <a:pt x="81" y="59"/>
                </a:cubicBezTo>
                <a:cubicBezTo>
                  <a:pt x="84" y="55"/>
                  <a:pt x="84" y="55"/>
                  <a:pt x="84" y="55"/>
                </a:cubicBezTo>
                <a:close/>
                <a:moveTo>
                  <a:pt x="77" y="59"/>
                </a:moveTo>
                <a:cubicBezTo>
                  <a:pt x="77" y="86"/>
                  <a:pt x="77" y="86"/>
                  <a:pt x="77" y="86"/>
                </a:cubicBezTo>
                <a:cubicBezTo>
                  <a:pt x="76" y="86"/>
                  <a:pt x="75" y="86"/>
                  <a:pt x="74" y="86"/>
                </a:cubicBezTo>
                <a:cubicBezTo>
                  <a:pt x="74" y="56"/>
                  <a:pt x="74" y="56"/>
                  <a:pt x="74" y="56"/>
                </a:cubicBezTo>
                <a:cubicBezTo>
                  <a:pt x="77" y="59"/>
                  <a:pt x="77" y="59"/>
                  <a:pt x="77" y="59"/>
                </a:cubicBezTo>
                <a:close/>
                <a:moveTo>
                  <a:pt x="70" y="54"/>
                </a:moveTo>
                <a:cubicBezTo>
                  <a:pt x="70" y="86"/>
                  <a:pt x="70" y="86"/>
                  <a:pt x="70" y="86"/>
                </a:cubicBezTo>
                <a:cubicBezTo>
                  <a:pt x="69" y="86"/>
                  <a:pt x="68" y="86"/>
                  <a:pt x="66" y="86"/>
                </a:cubicBezTo>
                <a:cubicBezTo>
                  <a:pt x="66" y="57"/>
                  <a:pt x="66" y="57"/>
                  <a:pt x="66" y="57"/>
                </a:cubicBezTo>
                <a:cubicBezTo>
                  <a:pt x="70" y="54"/>
                  <a:pt x="70" y="54"/>
                  <a:pt x="70" y="54"/>
                </a:cubicBezTo>
                <a:close/>
                <a:moveTo>
                  <a:pt x="63" y="59"/>
                </a:moveTo>
                <a:cubicBezTo>
                  <a:pt x="63" y="86"/>
                  <a:pt x="63" y="86"/>
                  <a:pt x="63" y="86"/>
                </a:cubicBezTo>
                <a:cubicBezTo>
                  <a:pt x="62" y="86"/>
                  <a:pt x="60" y="86"/>
                  <a:pt x="59" y="86"/>
                </a:cubicBezTo>
                <a:cubicBezTo>
                  <a:pt x="59" y="62"/>
                  <a:pt x="59" y="62"/>
                  <a:pt x="59" y="62"/>
                </a:cubicBezTo>
                <a:cubicBezTo>
                  <a:pt x="63" y="59"/>
                  <a:pt x="63" y="59"/>
                  <a:pt x="63" y="59"/>
                </a:cubicBezTo>
                <a:close/>
                <a:moveTo>
                  <a:pt x="56" y="65"/>
                </a:moveTo>
                <a:cubicBezTo>
                  <a:pt x="56" y="86"/>
                  <a:pt x="56" y="86"/>
                  <a:pt x="56" y="86"/>
                </a:cubicBezTo>
                <a:cubicBezTo>
                  <a:pt x="54" y="86"/>
                  <a:pt x="53" y="86"/>
                  <a:pt x="52" y="86"/>
                </a:cubicBezTo>
                <a:cubicBezTo>
                  <a:pt x="52" y="68"/>
                  <a:pt x="52" y="68"/>
                  <a:pt x="52" y="68"/>
                </a:cubicBezTo>
                <a:cubicBezTo>
                  <a:pt x="56" y="65"/>
                  <a:pt x="56" y="65"/>
                  <a:pt x="56" y="65"/>
                </a:cubicBezTo>
                <a:close/>
                <a:moveTo>
                  <a:pt x="48" y="71"/>
                </a:moveTo>
                <a:cubicBezTo>
                  <a:pt x="48" y="86"/>
                  <a:pt x="48" y="86"/>
                  <a:pt x="48" y="86"/>
                </a:cubicBezTo>
                <a:cubicBezTo>
                  <a:pt x="47" y="86"/>
                  <a:pt x="46" y="86"/>
                  <a:pt x="45" y="86"/>
                </a:cubicBezTo>
                <a:cubicBezTo>
                  <a:pt x="45" y="73"/>
                  <a:pt x="45" y="73"/>
                  <a:pt x="45" y="73"/>
                </a:cubicBezTo>
                <a:cubicBezTo>
                  <a:pt x="48" y="71"/>
                  <a:pt x="48" y="71"/>
                  <a:pt x="48" y="71"/>
                </a:cubicBezTo>
                <a:close/>
                <a:moveTo>
                  <a:pt x="41" y="75"/>
                </a:moveTo>
                <a:cubicBezTo>
                  <a:pt x="41" y="86"/>
                  <a:pt x="41" y="86"/>
                  <a:pt x="41" y="86"/>
                </a:cubicBezTo>
                <a:cubicBezTo>
                  <a:pt x="40" y="86"/>
                  <a:pt x="39" y="86"/>
                  <a:pt x="38" y="86"/>
                </a:cubicBezTo>
                <a:cubicBezTo>
                  <a:pt x="38" y="72"/>
                  <a:pt x="38" y="72"/>
                  <a:pt x="38" y="72"/>
                </a:cubicBezTo>
                <a:cubicBezTo>
                  <a:pt x="41" y="75"/>
                  <a:pt x="41" y="75"/>
                  <a:pt x="41" y="75"/>
                </a:cubicBezTo>
                <a:close/>
                <a:moveTo>
                  <a:pt x="34" y="70"/>
                </a:moveTo>
                <a:cubicBezTo>
                  <a:pt x="34" y="86"/>
                  <a:pt x="34" y="86"/>
                  <a:pt x="34" y="86"/>
                </a:cubicBezTo>
                <a:cubicBezTo>
                  <a:pt x="33" y="86"/>
                  <a:pt x="32" y="86"/>
                  <a:pt x="31" y="86"/>
                </a:cubicBezTo>
                <a:cubicBezTo>
                  <a:pt x="31" y="67"/>
                  <a:pt x="31" y="67"/>
                  <a:pt x="31" y="67"/>
                </a:cubicBezTo>
                <a:cubicBezTo>
                  <a:pt x="34" y="70"/>
                  <a:pt x="34" y="70"/>
                  <a:pt x="34" y="70"/>
                </a:cubicBezTo>
                <a:close/>
                <a:moveTo>
                  <a:pt x="27" y="67"/>
                </a:moveTo>
                <a:cubicBezTo>
                  <a:pt x="27" y="86"/>
                  <a:pt x="27" y="86"/>
                  <a:pt x="27" y="86"/>
                </a:cubicBezTo>
                <a:cubicBezTo>
                  <a:pt x="26" y="86"/>
                  <a:pt x="25" y="86"/>
                  <a:pt x="23" y="86"/>
                </a:cubicBezTo>
                <a:cubicBezTo>
                  <a:pt x="23" y="69"/>
                  <a:pt x="23" y="69"/>
                  <a:pt x="23" y="69"/>
                </a:cubicBezTo>
                <a:cubicBezTo>
                  <a:pt x="27" y="67"/>
                  <a:pt x="27" y="67"/>
                  <a:pt x="27" y="67"/>
                </a:cubicBezTo>
                <a:close/>
                <a:moveTo>
                  <a:pt x="20" y="71"/>
                </a:moveTo>
                <a:cubicBezTo>
                  <a:pt x="20" y="86"/>
                  <a:pt x="20" y="86"/>
                  <a:pt x="20" y="86"/>
                </a:cubicBezTo>
                <a:cubicBezTo>
                  <a:pt x="19" y="86"/>
                  <a:pt x="17" y="86"/>
                  <a:pt x="16" y="86"/>
                </a:cubicBezTo>
                <a:cubicBezTo>
                  <a:pt x="16" y="73"/>
                  <a:pt x="16" y="73"/>
                  <a:pt x="16" y="73"/>
                </a:cubicBezTo>
                <a:cubicBezTo>
                  <a:pt x="20" y="71"/>
                  <a:pt x="20" y="71"/>
                  <a:pt x="20" y="71"/>
                </a:cubicBezTo>
                <a:close/>
                <a:moveTo>
                  <a:pt x="5" y="79"/>
                </a:moveTo>
                <a:cubicBezTo>
                  <a:pt x="5" y="86"/>
                  <a:pt x="5" y="86"/>
                  <a:pt x="5" y="86"/>
                </a:cubicBezTo>
                <a:cubicBezTo>
                  <a:pt x="2" y="86"/>
                  <a:pt x="2" y="86"/>
                  <a:pt x="2" y="86"/>
                </a:cubicBezTo>
                <a:cubicBezTo>
                  <a:pt x="2" y="76"/>
                  <a:pt x="2" y="76"/>
                  <a:pt x="2" y="76"/>
                </a:cubicBezTo>
                <a:cubicBezTo>
                  <a:pt x="4" y="80"/>
                  <a:pt x="4" y="80"/>
                  <a:pt x="4" y="80"/>
                </a:cubicBezTo>
                <a:cubicBezTo>
                  <a:pt x="5" y="79"/>
                  <a:pt x="5" y="79"/>
                  <a:pt x="5" y="79"/>
                </a:cubicBezTo>
                <a:close/>
                <a:moveTo>
                  <a:pt x="0" y="58"/>
                </a:moveTo>
                <a:cubicBezTo>
                  <a:pt x="7" y="70"/>
                  <a:pt x="7" y="70"/>
                  <a:pt x="7" y="70"/>
                </a:cubicBezTo>
                <a:cubicBezTo>
                  <a:pt x="29" y="57"/>
                  <a:pt x="29" y="57"/>
                  <a:pt x="29" y="57"/>
                </a:cubicBezTo>
                <a:cubicBezTo>
                  <a:pt x="38" y="64"/>
                  <a:pt x="38" y="64"/>
                  <a:pt x="38" y="64"/>
                </a:cubicBezTo>
                <a:cubicBezTo>
                  <a:pt x="42" y="66"/>
                  <a:pt x="42" y="66"/>
                  <a:pt x="42" y="66"/>
                </a:cubicBezTo>
                <a:cubicBezTo>
                  <a:pt x="46" y="63"/>
                  <a:pt x="46" y="63"/>
                  <a:pt x="46" y="63"/>
                </a:cubicBezTo>
                <a:cubicBezTo>
                  <a:pt x="70" y="45"/>
                  <a:pt x="70" y="45"/>
                  <a:pt x="70" y="45"/>
                </a:cubicBezTo>
                <a:cubicBezTo>
                  <a:pt x="73" y="47"/>
                  <a:pt x="73" y="47"/>
                  <a:pt x="73" y="47"/>
                </a:cubicBezTo>
                <a:cubicBezTo>
                  <a:pt x="78" y="51"/>
                  <a:pt x="78" y="51"/>
                  <a:pt x="78" y="51"/>
                </a:cubicBezTo>
                <a:cubicBezTo>
                  <a:pt x="82" y="46"/>
                  <a:pt x="82" y="46"/>
                  <a:pt x="82" y="46"/>
                </a:cubicBezTo>
                <a:cubicBezTo>
                  <a:pt x="104" y="22"/>
                  <a:pt x="104" y="22"/>
                  <a:pt x="104" y="22"/>
                </a:cubicBezTo>
                <a:cubicBezTo>
                  <a:pt x="109" y="26"/>
                  <a:pt x="109" y="26"/>
                  <a:pt x="109" y="26"/>
                </a:cubicBezTo>
                <a:cubicBezTo>
                  <a:pt x="111" y="13"/>
                  <a:pt x="111" y="13"/>
                  <a:pt x="111" y="13"/>
                </a:cubicBezTo>
                <a:cubicBezTo>
                  <a:pt x="113" y="0"/>
                  <a:pt x="113" y="0"/>
                  <a:pt x="113" y="0"/>
                </a:cubicBezTo>
                <a:cubicBezTo>
                  <a:pt x="101" y="5"/>
                  <a:pt x="101" y="5"/>
                  <a:pt x="101" y="5"/>
                </a:cubicBezTo>
                <a:cubicBezTo>
                  <a:pt x="89" y="10"/>
                  <a:pt x="89" y="10"/>
                  <a:pt x="89" y="10"/>
                </a:cubicBezTo>
                <a:cubicBezTo>
                  <a:pt x="93" y="13"/>
                  <a:pt x="93" y="13"/>
                  <a:pt x="93" y="13"/>
                </a:cubicBezTo>
                <a:cubicBezTo>
                  <a:pt x="76" y="32"/>
                  <a:pt x="76" y="32"/>
                  <a:pt x="76" y="32"/>
                </a:cubicBezTo>
                <a:cubicBezTo>
                  <a:pt x="74" y="31"/>
                  <a:pt x="74" y="31"/>
                  <a:pt x="74" y="31"/>
                </a:cubicBezTo>
                <a:cubicBezTo>
                  <a:pt x="70" y="28"/>
                  <a:pt x="70" y="28"/>
                  <a:pt x="70" y="28"/>
                </a:cubicBezTo>
                <a:cubicBezTo>
                  <a:pt x="65" y="31"/>
                  <a:pt x="65" y="31"/>
                  <a:pt x="65" y="31"/>
                </a:cubicBezTo>
                <a:cubicBezTo>
                  <a:pt x="42" y="49"/>
                  <a:pt x="42" y="49"/>
                  <a:pt x="42" y="49"/>
                </a:cubicBezTo>
                <a:cubicBezTo>
                  <a:pt x="33" y="43"/>
                  <a:pt x="33" y="43"/>
                  <a:pt x="33" y="43"/>
                </a:cubicBezTo>
                <a:cubicBezTo>
                  <a:pt x="29" y="41"/>
                  <a:pt x="29" y="41"/>
                  <a:pt x="29" y="41"/>
                </a:cubicBezTo>
                <a:cubicBezTo>
                  <a:pt x="25" y="43"/>
                  <a:pt x="25" y="43"/>
                  <a:pt x="25" y="43"/>
                </a:cubicBezTo>
                <a:cubicBezTo>
                  <a:pt x="0" y="58"/>
                  <a:pt x="0" y="58"/>
                  <a:pt x="0" y="58"/>
                </a:cubicBezTo>
                <a:close/>
                <a:moveTo>
                  <a:pt x="13" y="75"/>
                </a:moveTo>
                <a:cubicBezTo>
                  <a:pt x="13" y="86"/>
                  <a:pt x="13" y="86"/>
                  <a:pt x="13" y="86"/>
                </a:cubicBezTo>
                <a:cubicBezTo>
                  <a:pt x="11" y="86"/>
                  <a:pt x="10" y="86"/>
                  <a:pt x="9" y="86"/>
                </a:cubicBezTo>
                <a:cubicBezTo>
                  <a:pt x="9" y="77"/>
                  <a:pt x="9" y="77"/>
                  <a:pt x="9" y="77"/>
                </a:cubicBezTo>
                <a:cubicBezTo>
                  <a:pt x="13" y="75"/>
                  <a:pt x="13" y="75"/>
                  <a:pt x="13" y="75"/>
                </a:cubicBezTo>
                <a:close/>
                <a:moveTo>
                  <a:pt x="21" y="22"/>
                </a:moveTo>
                <a:cubicBezTo>
                  <a:pt x="23" y="17"/>
                  <a:pt x="23" y="17"/>
                  <a:pt x="23" y="17"/>
                </a:cubicBezTo>
                <a:cubicBezTo>
                  <a:pt x="31" y="12"/>
                  <a:pt x="31" y="12"/>
                  <a:pt x="31" y="12"/>
                </a:cubicBezTo>
                <a:cubicBezTo>
                  <a:pt x="41" y="12"/>
                  <a:pt x="41" y="12"/>
                  <a:pt x="41" y="12"/>
                </a:cubicBezTo>
                <a:cubicBezTo>
                  <a:pt x="43" y="19"/>
                  <a:pt x="43" y="19"/>
                  <a:pt x="43" y="19"/>
                </a:cubicBezTo>
                <a:cubicBezTo>
                  <a:pt x="49" y="19"/>
                  <a:pt x="49" y="19"/>
                  <a:pt x="49" y="19"/>
                </a:cubicBezTo>
                <a:cubicBezTo>
                  <a:pt x="49" y="21"/>
                  <a:pt x="49" y="21"/>
                  <a:pt x="49" y="21"/>
                </a:cubicBezTo>
                <a:cubicBezTo>
                  <a:pt x="41" y="22"/>
                  <a:pt x="41" y="22"/>
                  <a:pt x="41" y="22"/>
                </a:cubicBezTo>
                <a:cubicBezTo>
                  <a:pt x="39" y="19"/>
                  <a:pt x="39" y="19"/>
                  <a:pt x="39" y="19"/>
                </a:cubicBezTo>
                <a:cubicBezTo>
                  <a:pt x="37" y="26"/>
                  <a:pt x="37" y="26"/>
                  <a:pt x="37" y="26"/>
                </a:cubicBezTo>
                <a:cubicBezTo>
                  <a:pt x="43" y="33"/>
                  <a:pt x="43" y="33"/>
                  <a:pt x="43" y="33"/>
                </a:cubicBezTo>
                <a:cubicBezTo>
                  <a:pt x="43" y="44"/>
                  <a:pt x="43" y="44"/>
                  <a:pt x="43" y="44"/>
                </a:cubicBezTo>
                <a:cubicBezTo>
                  <a:pt x="41" y="44"/>
                  <a:pt x="41" y="44"/>
                  <a:pt x="41" y="44"/>
                </a:cubicBezTo>
                <a:cubicBezTo>
                  <a:pt x="39" y="35"/>
                  <a:pt x="39" y="35"/>
                  <a:pt x="39" y="35"/>
                </a:cubicBezTo>
                <a:cubicBezTo>
                  <a:pt x="34" y="31"/>
                  <a:pt x="34" y="31"/>
                  <a:pt x="34" y="31"/>
                </a:cubicBezTo>
                <a:cubicBezTo>
                  <a:pt x="32" y="33"/>
                  <a:pt x="31" y="38"/>
                  <a:pt x="31" y="38"/>
                </a:cubicBezTo>
                <a:cubicBezTo>
                  <a:pt x="21" y="40"/>
                  <a:pt x="21" y="40"/>
                  <a:pt x="21" y="40"/>
                </a:cubicBezTo>
                <a:cubicBezTo>
                  <a:pt x="20" y="38"/>
                  <a:pt x="20" y="38"/>
                  <a:pt x="20" y="38"/>
                </a:cubicBezTo>
                <a:cubicBezTo>
                  <a:pt x="27" y="35"/>
                  <a:pt x="27" y="35"/>
                  <a:pt x="27" y="35"/>
                </a:cubicBezTo>
                <a:cubicBezTo>
                  <a:pt x="29" y="25"/>
                  <a:pt x="29" y="25"/>
                  <a:pt x="29" y="25"/>
                </a:cubicBezTo>
                <a:cubicBezTo>
                  <a:pt x="30" y="17"/>
                  <a:pt x="30" y="17"/>
                  <a:pt x="30" y="17"/>
                </a:cubicBezTo>
                <a:cubicBezTo>
                  <a:pt x="26" y="18"/>
                  <a:pt x="26" y="18"/>
                  <a:pt x="26" y="18"/>
                </a:cubicBezTo>
                <a:cubicBezTo>
                  <a:pt x="23" y="24"/>
                  <a:pt x="23" y="24"/>
                  <a:pt x="23" y="24"/>
                </a:cubicBezTo>
                <a:lnTo>
                  <a:pt x="21" y="22"/>
                </a:lnTo>
                <a:close/>
              </a:path>
            </a:pathLst>
          </a:custGeom>
          <a:solidFill>
            <a:schemeClr val="bg1"/>
          </a:solidFill>
          <a:ln>
            <a:noFill/>
          </a:ln>
          <a:effectLst/>
        </p:spPr>
        <p:txBody>
          <a:bodyPr anchor="t" anchorCtr="0" bIns="34281" compatLnSpc="1" lIns="68562" numCol="1" rIns="68562" tIns="34281" vert="horz" wrap="square"/>
          <a:lstStyle/>
          <a:p>
            <a:endParaRPr altLang="en-US" lang="zh-CN" sz="1500">
              <a:latin charset="0" pitchFamily="34" typeface="Impact MT Std"/>
            </a:endParaRPr>
          </a:p>
        </p:txBody>
      </p:sp>
      <p:sp>
        <p:nvSpPr>
          <p:cNvPr id="41" name="TextBox 27"/>
          <p:cNvSpPr txBox="1"/>
          <p:nvPr/>
        </p:nvSpPr>
        <p:spPr>
          <a:xfrm>
            <a:off x="1929009" y="2628324"/>
            <a:ext cx="697230" cy="245669"/>
          </a:xfrm>
          <a:prstGeom prst="rect">
            <a:avLst/>
          </a:prstGeom>
          <a:noFill/>
        </p:spPr>
        <p:txBody>
          <a:bodyPr rtlCol="0" wrap="none">
            <a:spAutoFit/>
          </a:bodyPr>
          <a:lstStyle/>
          <a:p>
            <a:pPr algn="ctr"/>
            <a:r>
              <a:rPr altLang="en-US" b="1" lang="zh-CN" sz="1012">
                <a:solidFill>
                  <a:srgbClr val="92D050"/>
                </a:solidFill>
                <a:latin charset="-122" panose="020b0503020204020204" pitchFamily="34" typeface="微软雅黑"/>
                <a:ea charset="-122" panose="020b0503020204020204" pitchFamily="34" typeface="微软雅黑"/>
              </a:rPr>
              <a:t>添加标题</a:t>
            </a:r>
          </a:p>
        </p:txBody>
      </p:sp>
      <p:sp>
        <p:nvSpPr>
          <p:cNvPr id="42" name="Rectangle 28"/>
          <p:cNvSpPr/>
          <p:nvPr/>
        </p:nvSpPr>
        <p:spPr>
          <a:xfrm>
            <a:off x="1818411" y="2881767"/>
            <a:ext cx="1416927" cy="571500"/>
          </a:xfrm>
          <a:prstGeom prst="rect">
            <a:avLst/>
          </a:prstGeom>
        </p:spPr>
        <p:txBody>
          <a:bodyPr wrap="square">
            <a:spAutoFit/>
          </a:bodyPr>
          <a:lstStyle/>
          <a:p>
            <a:r>
              <a:rPr altLang="en-US" lang="zh-CN" sz="1050">
                <a:solidFill>
                  <a:prstClr val="white">
                    <a:lumMod val="50000"/>
                  </a:prstClr>
                </a:solidFill>
                <a:latin charset="-122" panose="020b0503020204020204" pitchFamily="34" typeface="微软雅黑"/>
                <a:ea charset="-122" panose="020b0503020204020204" pitchFamily="34" typeface="微软雅黑"/>
              </a:rPr>
              <a:t>请在此输入详细的计划内容文字信息，表达图表含义。</a:t>
            </a:r>
          </a:p>
        </p:txBody>
      </p:sp>
      <p:sp>
        <p:nvSpPr>
          <p:cNvPr id="43" name="TextBox 27"/>
          <p:cNvSpPr txBox="1"/>
          <p:nvPr/>
        </p:nvSpPr>
        <p:spPr>
          <a:xfrm>
            <a:off x="4142679" y="2628324"/>
            <a:ext cx="697230" cy="245669"/>
          </a:xfrm>
          <a:prstGeom prst="rect">
            <a:avLst/>
          </a:prstGeom>
          <a:noFill/>
        </p:spPr>
        <p:txBody>
          <a:bodyPr rtlCol="0" wrap="none">
            <a:spAutoFit/>
          </a:bodyPr>
          <a:lstStyle/>
          <a:p>
            <a:pPr algn="ctr"/>
            <a:r>
              <a:rPr altLang="en-US" b="1" lang="zh-CN" sz="1012">
                <a:solidFill>
                  <a:srgbClr val="FF6D67"/>
                </a:solidFill>
                <a:latin charset="-122" panose="020b0503020204020204" pitchFamily="34" typeface="微软雅黑"/>
                <a:ea charset="-122" panose="020b0503020204020204" pitchFamily="34" typeface="微软雅黑"/>
              </a:rPr>
              <a:t>添加标题</a:t>
            </a:r>
          </a:p>
        </p:txBody>
      </p:sp>
      <p:sp>
        <p:nvSpPr>
          <p:cNvPr id="44" name="Rectangle 28"/>
          <p:cNvSpPr/>
          <p:nvPr/>
        </p:nvSpPr>
        <p:spPr>
          <a:xfrm>
            <a:off x="4032081" y="2881767"/>
            <a:ext cx="1416927" cy="571500"/>
          </a:xfrm>
          <a:prstGeom prst="rect">
            <a:avLst/>
          </a:prstGeom>
        </p:spPr>
        <p:txBody>
          <a:bodyPr wrap="square">
            <a:spAutoFit/>
          </a:bodyPr>
          <a:lstStyle/>
          <a:p>
            <a:r>
              <a:rPr altLang="en-US" lang="zh-CN" sz="1050">
                <a:solidFill>
                  <a:prstClr val="white">
                    <a:lumMod val="50000"/>
                  </a:prstClr>
                </a:solidFill>
                <a:latin charset="-122" panose="020b0503020204020204" pitchFamily="34" typeface="微软雅黑"/>
                <a:ea charset="-122" panose="020b0503020204020204" pitchFamily="34" typeface="微软雅黑"/>
              </a:rPr>
              <a:t>请在此输入详细的计划内容文字信息，表达图表含义。</a:t>
            </a:r>
          </a:p>
        </p:txBody>
      </p:sp>
      <p:sp>
        <p:nvSpPr>
          <p:cNvPr id="45" name="TextBox 27"/>
          <p:cNvSpPr txBox="1"/>
          <p:nvPr/>
        </p:nvSpPr>
        <p:spPr>
          <a:xfrm>
            <a:off x="6261501" y="2628324"/>
            <a:ext cx="697230" cy="245669"/>
          </a:xfrm>
          <a:prstGeom prst="rect">
            <a:avLst/>
          </a:prstGeom>
          <a:noFill/>
        </p:spPr>
        <p:txBody>
          <a:bodyPr rtlCol="0" wrap="none">
            <a:spAutoFit/>
          </a:bodyPr>
          <a:lstStyle/>
          <a:p>
            <a:pPr algn="ctr"/>
            <a:r>
              <a:rPr altLang="en-US" b="1" lang="zh-CN" sz="1012">
                <a:solidFill>
                  <a:srgbClr val="F5C058"/>
                </a:solidFill>
                <a:latin charset="-122" panose="020b0503020204020204" pitchFamily="34" typeface="微软雅黑"/>
                <a:ea charset="-122" panose="020b0503020204020204" pitchFamily="34" typeface="微软雅黑"/>
              </a:rPr>
              <a:t>添加标题</a:t>
            </a:r>
          </a:p>
        </p:txBody>
      </p:sp>
      <p:sp>
        <p:nvSpPr>
          <p:cNvPr id="46" name="Rectangle 28"/>
          <p:cNvSpPr/>
          <p:nvPr/>
        </p:nvSpPr>
        <p:spPr>
          <a:xfrm>
            <a:off x="6150903" y="2881767"/>
            <a:ext cx="1416927" cy="571500"/>
          </a:xfrm>
          <a:prstGeom prst="rect">
            <a:avLst/>
          </a:prstGeom>
        </p:spPr>
        <p:txBody>
          <a:bodyPr wrap="square">
            <a:spAutoFit/>
          </a:bodyPr>
          <a:lstStyle/>
          <a:p>
            <a:r>
              <a:rPr altLang="en-US" lang="zh-CN" sz="1050">
                <a:solidFill>
                  <a:prstClr val="white">
                    <a:lumMod val="50000"/>
                  </a:prstClr>
                </a:solidFill>
                <a:latin charset="-122" panose="020b0503020204020204" pitchFamily="34" typeface="微软雅黑"/>
                <a:ea charset="-122" panose="020b0503020204020204" pitchFamily="34" typeface="微软雅黑"/>
              </a:rPr>
              <a:t>请在此输入详细的计划内容文字信息，表达图表含义。</a:t>
            </a:r>
          </a:p>
        </p:txBody>
      </p:sp>
      <p:sp>
        <p:nvSpPr>
          <p:cNvPr id="47" name="TextBox 46"/>
          <p:cNvSpPr txBox="1"/>
          <p:nvPr/>
        </p:nvSpPr>
        <p:spPr>
          <a:xfrm>
            <a:off x="1080304" y="4026223"/>
            <a:ext cx="7109156" cy="507492"/>
          </a:xfrm>
          <a:prstGeom prst="rect">
            <a:avLst/>
          </a:prstGeom>
          <a:noFill/>
        </p:spPr>
        <p:txBody>
          <a:bodyPr rtlCol="0" wrap="square">
            <a:spAutoFit/>
          </a:bodyPr>
          <a:lstStyle/>
          <a:p>
            <a:pPr>
              <a:lnSpc>
                <a:spcPct val="130000"/>
              </a:lnSpc>
              <a:spcBef>
                <a:spcPct val="0"/>
              </a:spcBef>
            </a:pPr>
            <a:r>
              <a:rPr altLang="en-US" lang="zh-CN" sz="1050">
                <a:solidFill>
                  <a:schemeClr val="bg1">
                    <a:lumMod val="50000"/>
                  </a:schemeClr>
                </a:solidFill>
                <a:latin charset="-122" panose="020b0503020204020204" pitchFamily="34" typeface="微软雅黑"/>
                <a:ea charset="-122" panose="020b0503020204020204" pitchFamily="34" typeface="微软雅黑"/>
                <a:sym charset="-122" panose="020b0503020204020204" pitchFamily="34" typeface="微软雅黑"/>
              </a:rPr>
              <a:t>在此录入上述图表的综合描述说明，在此录入上述图表的上述图表的综合描述说明入。在此录入上述图表的综合描述说明，在此录入上述图表的上述图表的综合描述说明入。</a:t>
            </a:r>
          </a:p>
        </p:txBody>
      </p:sp>
      <p:grpSp>
        <p:nvGrpSpPr>
          <p:cNvPr id="48" name="组合 47"/>
          <p:cNvGrpSpPr/>
          <p:nvPr/>
        </p:nvGrpSpPr>
        <p:grpSpPr>
          <a:xfrm>
            <a:off x="657327" y="3649098"/>
            <a:ext cx="1269068" cy="542411"/>
            <a:chOff x="5557184" y="1268760"/>
            <a:chExt cx="1692531" cy="723403"/>
          </a:xfrm>
        </p:grpSpPr>
        <p:sp>
          <p:nvSpPr>
            <p:cNvPr id="49" name="Freeform 20"/>
            <p:cNvSpPr/>
            <p:nvPr/>
          </p:nvSpPr>
          <p:spPr bwMode="auto">
            <a:xfrm>
              <a:off x="5557184" y="1511003"/>
              <a:ext cx="540543" cy="477837"/>
            </a:xfrm>
            <a:custGeom>
              <a:gdLst>
                <a:gd fmla="*/ 0 w 681" name="T0"/>
                <a:gd fmla="*/ 0 h 602" name="T1"/>
                <a:gd fmla="*/ 681 w 681" name="T2"/>
                <a:gd fmla="*/ 0 h 602" name="T3"/>
                <a:gd fmla="*/ 681 w 681" name="T4"/>
                <a:gd fmla="*/ 602 h 602" name="T5"/>
                <a:gd fmla="*/ 0 w 681" name="T6"/>
                <a:gd fmla="*/ 602 h 602" name="T7"/>
                <a:gd fmla="*/ 183 w 681" name="T8"/>
                <a:gd fmla="*/ 298 h 602" name="T9"/>
                <a:gd fmla="*/ 0 w 681" name="T10"/>
                <a:gd fmla="*/ 0 h 602" name="T11"/>
                <a:gd fmla="*/ 0 w 681" name="T12"/>
                <a:gd fmla="*/ 0 h 602" name="T13"/>
              </a:gdLst>
              <a:cxnLst>
                <a:cxn ang="0">
                  <a:pos x="T0" y="T1"/>
                </a:cxn>
                <a:cxn ang="0">
                  <a:pos x="T2" y="T3"/>
                </a:cxn>
                <a:cxn ang="0">
                  <a:pos x="T4" y="T5"/>
                </a:cxn>
                <a:cxn ang="0">
                  <a:pos x="T6" y="T7"/>
                </a:cxn>
                <a:cxn ang="0">
                  <a:pos x="T8" y="T9"/>
                </a:cxn>
                <a:cxn ang="0">
                  <a:pos x="T10" y="T11"/>
                </a:cxn>
                <a:cxn ang="0">
                  <a:pos x="T12" y="T13"/>
                </a:cxn>
              </a:cxnLst>
              <a:rect b="b" l="0" r="r" t="0"/>
              <a:pathLst>
                <a:path h="602" w="681">
                  <a:moveTo>
                    <a:pt x="0" y="0"/>
                  </a:moveTo>
                  <a:lnTo>
                    <a:pt x="681" y="0"/>
                  </a:lnTo>
                  <a:lnTo>
                    <a:pt x="681" y="602"/>
                  </a:lnTo>
                  <a:lnTo>
                    <a:pt x="0" y="602"/>
                  </a:lnTo>
                  <a:lnTo>
                    <a:pt x="183" y="298"/>
                  </a:lnTo>
                  <a:lnTo>
                    <a:pt x="0" y="0"/>
                  </a:lnTo>
                  <a:lnTo>
                    <a:pt x="0" y="0"/>
                  </a:lnTo>
                  <a:close/>
                </a:path>
              </a:pathLst>
            </a:custGeom>
            <a:solidFill>
              <a:srgbClr val="92D050">
                <a:alpha val="60000"/>
              </a:srgbClr>
            </a:solidFill>
            <a:ln>
              <a:noFill/>
            </a:ln>
          </p:spPr>
          <p:txBody>
            <a:bodyPr anchor="t" anchorCtr="0" bIns="34281" compatLnSpc="1" lIns="68562" numCol="1" rIns="68562" tIns="34281" vert="horz" wrap="square"/>
            <a:lstStyle/>
            <a:p>
              <a:endParaRPr altLang="en-US" lang="zh-CN" sz="1012"/>
            </a:p>
          </p:txBody>
        </p:sp>
        <p:sp>
          <p:nvSpPr>
            <p:cNvPr id="50" name="Freeform 23"/>
            <p:cNvSpPr/>
            <p:nvPr/>
          </p:nvSpPr>
          <p:spPr bwMode="auto">
            <a:xfrm>
              <a:off x="5855165" y="1276995"/>
              <a:ext cx="249237" cy="715168"/>
            </a:xfrm>
            <a:custGeom>
              <a:gdLst>
                <a:gd fmla="*/ 0 w 314" name="T0"/>
                <a:gd fmla="*/ 0 h 901" name="T1"/>
                <a:gd fmla="*/ 314 w 314" name="T2"/>
                <a:gd fmla="*/ 299 h 901" name="T3"/>
                <a:gd fmla="*/ 314 w 314" name="T4"/>
                <a:gd fmla="*/ 901 h 901" name="T5"/>
                <a:gd fmla="*/ 0 w 314" name="T6"/>
                <a:gd fmla="*/ 602 h 901" name="T7"/>
                <a:gd fmla="*/ 0 w 314" name="T8"/>
                <a:gd fmla="*/ 0 h 901" name="T9"/>
                <a:gd fmla="*/ 0 w 314" name="T10"/>
                <a:gd fmla="*/ 0 h 901" name="T11"/>
              </a:gdLst>
              <a:cxnLst>
                <a:cxn ang="0">
                  <a:pos x="T0" y="T1"/>
                </a:cxn>
                <a:cxn ang="0">
                  <a:pos x="T2" y="T3"/>
                </a:cxn>
                <a:cxn ang="0">
                  <a:pos x="T4" y="T5"/>
                </a:cxn>
                <a:cxn ang="0">
                  <a:pos x="T6" y="T7"/>
                </a:cxn>
                <a:cxn ang="0">
                  <a:pos x="T8" y="T9"/>
                </a:cxn>
                <a:cxn ang="0">
                  <a:pos x="T10" y="T11"/>
                </a:cxn>
              </a:cxnLst>
              <a:rect b="b" l="0" r="r" t="0"/>
              <a:pathLst>
                <a:path h="901" w="314">
                  <a:moveTo>
                    <a:pt x="0" y="0"/>
                  </a:moveTo>
                  <a:lnTo>
                    <a:pt x="314" y="299"/>
                  </a:lnTo>
                  <a:lnTo>
                    <a:pt x="314" y="901"/>
                  </a:lnTo>
                  <a:lnTo>
                    <a:pt x="0" y="602"/>
                  </a:lnTo>
                  <a:lnTo>
                    <a:pt x="0" y="0"/>
                  </a:lnTo>
                  <a:lnTo>
                    <a:pt x="0" y="0"/>
                  </a:lnTo>
                  <a:close/>
                </a:path>
              </a:pathLst>
            </a:custGeom>
            <a:solidFill>
              <a:srgbClr val="679E2A"/>
            </a:solidFill>
            <a:ln>
              <a:noFill/>
            </a:ln>
          </p:spPr>
          <p:txBody>
            <a:bodyPr anchor="t" anchorCtr="0" bIns="34281" compatLnSpc="1" lIns="68562" numCol="1" rIns="68562" tIns="34281" vert="horz" wrap="square"/>
            <a:lstStyle/>
            <a:p>
              <a:endParaRPr altLang="en-US" lang="zh-CN" sz="1012"/>
            </a:p>
          </p:txBody>
        </p:sp>
        <p:sp>
          <p:nvSpPr>
            <p:cNvPr id="51" name="Freeform 26"/>
            <p:cNvSpPr/>
            <p:nvPr/>
          </p:nvSpPr>
          <p:spPr bwMode="auto">
            <a:xfrm>
              <a:off x="6104402" y="1320008"/>
              <a:ext cx="1145313" cy="477837"/>
            </a:xfrm>
            <a:custGeom>
              <a:gdLst>
                <a:gd fmla="*/ 0 w 1094" name="T0"/>
                <a:gd fmla="*/ 0 h 602" name="T1"/>
                <a:gd fmla="*/ 911 w 1094" name="T2"/>
                <a:gd fmla="*/ 0 h 602" name="T3"/>
                <a:gd fmla="*/ 1094 w 1094" name="T4"/>
                <a:gd fmla="*/ 304 h 602" name="T5"/>
                <a:gd fmla="*/ 911 w 1094" name="T6"/>
                <a:gd fmla="*/ 602 h 602" name="T7"/>
                <a:gd fmla="*/ 0 w 1094" name="T8"/>
                <a:gd fmla="*/ 602 h 602" name="T9"/>
                <a:gd fmla="*/ 0 w 1094" name="T10"/>
                <a:gd fmla="*/ 0 h 602" name="T11"/>
                <a:gd fmla="*/ 0 w 1094" name="T12"/>
                <a:gd fmla="*/ 0 h 602" name="T13"/>
              </a:gdLst>
              <a:cxnLst>
                <a:cxn ang="0">
                  <a:pos x="T0" y="T1"/>
                </a:cxn>
                <a:cxn ang="0">
                  <a:pos x="T2" y="T3"/>
                </a:cxn>
                <a:cxn ang="0">
                  <a:pos x="T4" y="T5"/>
                </a:cxn>
                <a:cxn ang="0">
                  <a:pos x="T6" y="T7"/>
                </a:cxn>
                <a:cxn ang="0">
                  <a:pos x="T8" y="T9"/>
                </a:cxn>
                <a:cxn ang="0">
                  <a:pos x="T10" y="T11"/>
                </a:cxn>
                <a:cxn ang="0">
                  <a:pos x="T12" y="T13"/>
                </a:cxn>
              </a:cxnLst>
              <a:rect b="b" l="0" r="r" t="0"/>
              <a:pathLst>
                <a:path h="602" w="1094">
                  <a:moveTo>
                    <a:pt x="0" y="0"/>
                  </a:moveTo>
                  <a:lnTo>
                    <a:pt x="911" y="0"/>
                  </a:lnTo>
                  <a:lnTo>
                    <a:pt x="1094" y="304"/>
                  </a:lnTo>
                  <a:lnTo>
                    <a:pt x="911" y="602"/>
                  </a:lnTo>
                  <a:lnTo>
                    <a:pt x="0" y="602"/>
                  </a:lnTo>
                  <a:lnTo>
                    <a:pt x="0" y="0"/>
                  </a:lnTo>
                  <a:lnTo>
                    <a:pt x="0" y="0"/>
                  </a:lnTo>
                  <a:close/>
                </a:path>
              </a:pathLst>
            </a:custGeom>
            <a:solidFill>
              <a:srgbClr val="C9CACA"/>
            </a:solidFill>
            <a:ln>
              <a:noFill/>
            </a:ln>
            <a:extLst>
              <a:ext uri="{91240B29-F687-4F45-9708-019B960494DF}">
                <a14:hiddenLine w="9525">
                  <a:solidFill>
                    <a:srgbClr val="000000"/>
                  </a:solidFill>
                  <a:round/>
                </a14:hiddenLine>
              </a:ext>
            </a:extLst>
          </p:spPr>
          <p:txBody>
            <a:bodyPr anchor="t" anchorCtr="0" bIns="34281" compatLnSpc="1" lIns="68562" numCol="1" rIns="68562" tIns="34281" vert="horz" wrap="square"/>
            <a:lstStyle/>
            <a:p>
              <a:endParaRPr altLang="en-US" lang="zh-CN" sz="1012"/>
            </a:p>
          </p:txBody>
        </p:sp>
        <p:sp>
          <p:nvSpPr>
            <p:cNvPr id="52" name="Freeform 27"/>
            <p:cNvSpPr/>
            <p:nvPr/>
          </p:nvSpPr>
          <p:spPr bwMode="auto">
            <a:xfrm>
              <a:off x="5855165" y="1268760"/>
              <a:ext cx="1394550" cy="477837"/>
            </a:xfrm>
            <a:custGeom>
              <a:gdLst>
                <a:gd fmla="*/ 0 w 1231" name="T0"/>
                <a:gd fmla="*/ 0 h 602" name="T1"/>
                <a:gd fmla="*/ 1047 w 1231" name="T2"/>
                <a:gd fmla="*/ 0 h 602" name="T3"/>
                <a:gd fmla="*/ 1231 w 1231" name="T4"/>
                <a:gd fmla="*/ 299 h 602" name="T5"/>
                <a:gd fmla="*/ 1047 w 1231" name="T6"/>
                <a:gd fmla="*/ 602 h 602" name="T7"/>
                <a:gd fmla="*/ 0 w 1231" name="T8"/>
                <a:gd fmla="*/ 602 h 602" name="T9"/>
                <a:gd fmla="*/ 0 w 1231" name="T10"/>
                <a:gd fmla="*/ 0 h 602" name="T11"/>
                <a:gd fmla="*/ 0 w 1231" name="T12"/>
                <a:gd fmla="*/ 0 h 602" name="T13"/>
              </a:gdLst>
              <a:cxnLst>
                <a:cxn ang="0">
                  <a:pos x="T0" y="T1"/>
                </a:cxn>
                <a:cxn ang="0">
                  <a:pos x="T2" y="T3"/>
                </a:cxn>
                <a:cxn ang="0">
                  <a:pos x="T4" y="T5"/>
                </a:cxn>
                <a:cxn ang="0">
                  <a:pos x="T6" y="T7"/>
                </a:cxn>
                <a:cxn ang="0">
                  <a:pos x="T8" y="T9"/>
                </a:cxn>
                <a:cxn ang="0">
                  <a:pos x="T10" y="T11"/>
                </a:cxn>
                <a:cxn ang="0">
                  <a:pos x="T12" y="T13"/>
                </a:cxn>
              </a:cxnLst>
              <a:rect b="b" l="0" r="r" t="0"/>
              <a:pathLst>
                <a:path h="602" w="1231">
                  <a:moveTo>
                    <a:pt x="0" y="0"/>
                  </a:moveTo>
                  <a:lnTo>
                    <a:pt x="1047" y="0"/>
                  </a:lnTo>
                  <a:lnTo>
                    <a:pt x="1231" y="299"/>
                  </a:lnTo>
                  <a:lnTo>
                    <a:pt x="1047" y="602"/>
                  </a:lnTo>
                  <a:lnTo>
                    <a:pt x="0" y="602"/>
                  </a:lnTo>
                  <a:lnTo>
                    <a:pt x="0" y="0"/>
                  </a:lnTo>
                  <a:lnTo>
                    <a:pt x="0" y="0"/>
                  </a:lnTo>
                  <a:close/>
                </a:path>
              </a:pathLst>
            </a:custGeom>
            <a:solidFill>
              <a:srgbClr val="92D050"/>
            </a:solidFill>
            <a:ln>
              <a:noFill/>
            </a:ln>
          </p:spPr>
          <p:txBody>
            <a:bodyPr anchor="t" anchorCtr="0" bIns="34281" compatLnSpc="1" lIns="68562" numCol="1" rIns="68562" tIns="34281" vert="horz" wrap="square"/>
            <a:lstStyle/>
            <a:p>
              <a:endParaRPr altLang="en-US" lang="zh-CN" sz="1012">
                <a:solidFill>
                  <a:srgbClr val="00B0F0"/>
                </a:solidFill>
              </a:endParaRPr>
            </a:p>
          </p:txBody>
        </p:sp>
        <p:sp>
          <p:nvSpPr>
            <p:cNvPr id="53" name="Freeform 28"/>
            <p:cNvSpPr>
              <a:spLocks noEditPoints="1"/>
            </p:cNvSpPr>
            <p:nvPr/>
          </p:nvSpPr>
          <p:spPr bwMode="auto">
            <a:xfrm>
              <a:off x="5855165" y="1515841"/>
              <a:ext cx="1322542" cy="182562"/>
            </a:xfrm>
            <a:custGeom>
              <a:gdLst>
                <a:gd fmla="*/ 30 w 221" name="T0"/>
                <a:gd fmla="*/ 44 h 44" name="T1"/>
                <a:gd fmla="*/ 32 w 221" name="T2"/>
                <a:gd fmla="*/ 43 h 44" name="T3"/>
                <a:gd fmla="*/ 19 w 221" name="T4"/>
                <a:gd fmla="*/ 41 h 44" name="T5"/>
                <a:gd fmla="*/ 17 w 221" name="T6"/>
                <a:gd fmla="*/ 43 h 44" name="T7"/>
                <a:gd fmla="*/ 196 w 221" name="T8"/>
                <a:gd fmla="*/ 43 h 44" name="T9"/>
                <a:gd fmla="*/ 198 w 221" name="T10"/>
                <a:gd fmla="*/ 37 h 44" name="T11"/>
                <a:gd fmla="*/ 195 w 221" name="T12"/>
                <a:gd fmla="*/ 37 h 44" name="T13"/>
                <a:gd fmla="*/ 186 w 221" name="T14"/>
                <a:gd fmla="*/ 41 h 44" name="T15"/>
                <a:gd fmla="*/ 185 w 221" name="T16"/>
                <a:gd fmla="*/ 43 h 44" name="T17"/>
                <a:gd fmla="*/ 194 w 221" name="T18"/>
                <a:gd fmla="*/ 44 h 44" name="T19"/>
                <a:gd fmla="*/ 217 w 221" name="T20"/>
                <a:gd fmla="*/ 1 h 44" name="T21"/>
                <a:gd fmla="*/ 212 w 221" name="T22"/>
                <a:gd fmla="*/ 14 h 44" name="T23"/>
                <a:gd fmla="*/ 214 w 221" name="T24"/>
                <a:gd fmla="*/ 13 h 44" name="T25"/>
                <a:gd fmla="*/ 219 w 221" name="T26"/>
                <a:gd fmla="*/ 1 h 44" name="T27"/>
                <a:gd fmla="*/ 217 w 221" name="T28"/>
                <a:gd fmla="*/ 1 h 44" name="T29"/>
                <a:gd fmla="*/ 200 w 221" name="T30"/>
                <a:gd fmla="*/ 29 h 44" name="T31"/>
                <a:gd fmla="*/ 201 w 221" name="T32"/>
                <a:gd fmla="*/ 32 h 44" name="T33"/>
                <a:gd fmla="*/ 209 w 221" name="T34"/>
                <a:gd fmla="*/ 21 h 44" name="T35"/>
                <a:gd fmla="*/ 209 w 221" name="T36"/>
                <a:gd fmla="*/ 19 h 44" name="T37"/>
                <a:gd fmla="*/ 0 w 221" name="T38"/>
                <a:gd fmla="*/ 41 h 44" name="T39"/>
                <a:gd fmla="*/ 8 w 221" name="T40"/>
                <a:gd fmla="*/ 44 h 44" name="T41"/>
                <a:gd fmla="*/ 10 w 221" name="T42"/>
                <a:gd fmla="*/ 43 h 44" name="T43"/>
                <a:gd fmla="*/ 0 w 221" name="T44"/>
                <a:gd fmla="*/ 41 h 44" name="T45"/>
                <a:gd fmla="*/ 51 w 221" name="T46"/>
                <a:gd fmla="*/ 44 h 44" name="T47"/>
                <a:gd fmla="*/ 53 w 221" name="T48"/>
                <a:gd fmla="*/ 43 h 44" name="T49"/>
                <a:gd fmla="*/ 40 w 221" name="T50"/>
                <a:gd fmla="*/ 41 h 44" name="T51"/>
                <a:gd fmla="*/ 38 w 221" name="T52"/>
                <a:gd fmla="*/ 43 h 44" name="T53"/>
                <a:gd fmla="*/ 60 w 221" name="T54"/>
                <a:gd fmla="*/ 44 h 44" name="T55"/>
                <a:gd fmla="*/ 74 w 221" name="T56"/>
                <a:gd fmla="*/ 43 h 44" name="T57"/>
                <a:gd fmla="*/ 72 w 221" name="T58"/>
                <a:gd fmla="*/ 41 h 44" name="T59"/>
                <a:gd fmla="*/ 59 w 221" name="T60"/>
                <a:gd fmla="*/ 43 h 44" name="T61"/>
                <a:gd fmla="*/ 60 w 221" name="T62"/>
                <a:gd fmla="*/ 44 h 44" name="T63"/>
                <a:gd fmla="*/ 93 w 221" name="T64"/>
                <a:gd fmla="*/ 44 h 44" name="T65"/>
                <a:gd fmla="*/ 95 w 221" name="T66"/>
                <a:gd fmla="*/ 43 h 44" name="T67"/>
                <a:gd fmla="*/ 81 w 221" name="T68"/>
                <a:gd fmla="*/ 41 h 44" name="T69"/>
                <a:gd fmla="*/ 80 w 221" name="T70"/>
                <a:gd fmla="*/ 43 h 44" name="T71"/>
                <a:gd fmla="*/ 102 w 221" name="T72"/>
                <a:gd fmla="*/ 44 h 44" name="T73"/>
                <a:gd fmla="*/ 116 w 221" name="T74"/>
                <a:gd fmla="*/ 43 h 44" name="T75"/>
                <a:gd fmla="*/ 114 w 221" name="T76"/>
                <a:gd fmla="*/ 41 h 44" name="T77"/>
                <a:gd fmla="*/ 101 w 221" name="T78"/>
                <a:gd fmla="*/ 43 h 44" name="T79"/>
                <a:gd fmla="*/ 102 w 221" name="T80"/>
                <a:gd fmla="*/ 44 h 44" name="T81"/>
                <a:gd fmla="*/ 135 w 221" name="T82"/>
                <a:gd fmla="*/ 44 h 44" name="T83"/>
                <a:gd fmla="*/ 137 w 221" name="T84"/>
                <a:gd fmla="*/ 43 h 44" name="T85"/>
                <a:gd fmla="*/ 123 w 221" name="T86"/>
                <a:gd fmla="*/ 41 h 44" name="T87"/>
                <a:gd fmla="*/ 122 w 221" name="T88"/>
                <a:gd fmla="*/ 43 h 44" name="T89"/>
                <a:gd fmla="*/ 144 w 221" name="T90"/>
                <a:gd fmla="*/ 44 h 44" name="T91"/>
                <a:gd fmla="*/ 158 w 221" name="T92"/>
                <a:gd fmla="*/ 43 h 44" name="T93"/>
                <a:gd fmla="*/ 156 w 221" name="T94"/>
                <a:gd fmla="*/ 41 h 44" name="T95"/>
                <a:gd fmla="*/ 143 w 221" name="T96"/>
                <a:gd fmla="*/ 43 h 44" name="T97"/>
                <a:gd fmla="*/ 144 w 221" name="T98"/>
                <a:gd fmla="*/ 44 h 44" name="T99"/>
                <a:gd fmla="*/ 177 w 221" name="T100"/>
                <a:gd fmla="*/ 44 h 44" name="T101"/>
                <a:gd fmla="*/ 179 w 221" name="T102"/>
                <a:gd fmla="*/ 43 h 44" name="T103"/>
                <a:gd fmla="*/ 165 w 221" name="T104"/>
                <a:gd fmla="*/ 41 h 44" name="T105"/>
                <a:gd fmla="*/ 164 w 221" name="T106"/>
                <a:gd fmla="*/ 43 h 44" name="T10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b="b" l="0" r="r" t="0"/>
              <a:pathLst>
                <a:path h="44" w="221">
                  <a:moveTo>
                    <a:pt x="19" y="44"/>
                  </a:moveTo>
                  <a:cubicBezTo>
                    <a:pt x="22" y="44"/>
                    <a:pt x="26" y="44"/>
                    <a:pt x="30" y="44"/>
                  </a:cubicBezTo>
                  <a:cubicBezTo>
                    <a:pt x="31" y="44"/>
                    <a:pt x="32" y="44"/>
                    <a:pt x="32" y="43"/>
                  </a:cubicBezTo>
                  <a:cubicBezTo>
                    <a:pt x="32" y="43"/>
                    <a:pt x="32" y="43"/>
                    <a:pt x="32" y="43"/>
                  </a:cubicBezTo>
                  <a:cubicBezTo>
                    <a:pt x="32" y="42"/>
                    <a:pt x="31" y="41"/>
                    <a:pt x="30" y="41"/>
                  </a:cubicBezTo>
                  <a:cubicBezTo>
                    <a:pt x="26" y="41"/>
                    <a:pt x="22" y="41"/>
                    <a:pt x="19" y="41"/>
                  </a:cubicBezTo>
                  <a:cubicBezTo>
                    <a:pt x="18" y="41"/>
                    <a:pt x="17" y="42"/>
                    <a:pt x="17" y="43"/>
                  </a:cubicBezTo>
                  <a:cubicBezTo>
                    <a:pt x="17" y="43"/>
                    <a:pt x="17" y="43"/>
                    <a:pt x="17" y="43"/>
                  </a:cubicBezTo>
                  <a:cubicBezTo>
                    <a:pt x="17" y="44"/>
                    <a:pt x="18" y="44"/>
                    <a:pt x="19" y="44"/>
                  </a:cubicBezTo>
                  <a:close/>
                  <a:moveTo>
                    <a:pt x="196" y="43"/>
                  </a:moveTo>
                  <a:cubicBezTo>
                    <a:pt x="196" y="42"/>
                    <a:pt x="197" y="40"/>
                    <a:pt x="198" y="39"/>
                  </a:cubicBezTo>
                  <a:cubicBezTo>
                    <a:pt x="199" y="38"/>
                    <a:pt x="198" y="37"/>
                    <a:pt x="198" y="37"/>
                  </a:cubicBezTo>
                  <a:cubicBezTo>
                    <a:pt x="198" y="37"/>
                    <a:pt x="198" y="37"/>
                    <a:pt x="198" y="37"/>
                  </a:cubicBezTo>
                  <a:cubicBezTo>
                    <a:pt x="197" y="36"/>
                    <a:pt x="196" y="37"/>
                    <a:pt x="195" y="37"/>
                  </a:cubicBezTo>
                  <a:cubicBezTo>
                    <a:pt x="195" y="39"/>
                    <a:pt x="194" y="40"/>
                    <a:pt x="193" y="41"/>
                  </a:cubicBezTo>
                  <a:cubicBezTo>
                    <a:pt x="190" y="41"/>
                    <a:pt x="190" y="41"/>
                    <a:pt x="186" y="41"/>
                  </a:cubicBezTo>
                  <a:cubicBezTo>
                    <a:pt x="186" y="41"/>
                    <a:pt x="185" y="42"/>
                    <a:pt x="185" y="43"/>
                  </a:cubicBezTo>
                  <a:cubicBezTo>
                    <a:pt x="185" y="43"/>
                    <a:pt x="185" y="43"/>
                    <a:pt x="185" y="43"/>
                  </a:cubicBezTo>
                  <a:cubicBezTo>
                    <a:pt x="185" y="44"/>
                    <a:pt x="186" y="44"/>
                    <a:pt x="186" y="44"/>
                  </a:cubicBezTo>
                  <a:cubicBezTo>
                    <a:pt x="194" y="44"/>
                    <a:pt x="194" y="44"/>
                    <a:pt x="194" y="44"/>
                  </a:cubicBezTo>
                  <a:cubicBezTo>
                    <a:pt x="195" y="44"/>
                    <a:pt x="195" y="44"/>
                    <a:pt x="196" y="43"/>
                  </a:cubicBezTo>
                  <a:close/>
                  <a:moveTo>
                    <a:pt x="217" y="1"/>
                  </a:moveTo>
                  <a:cubicBezTo>
                    <a:pt x="215" y="5"/>
                    <a:pt x="213" y="8"/>
                    <a:pt x="211" y="12"/>
                  </a:cubicBezTo>
                  <a:cubicBezTo>
                    <a:pt x="211" y="12"/>
                    <a:pt x="211" y="13"/>
                    <a:pt x="212" y="14"/>
                  </a:cubicBezTo>
                  <a:cubicBezTo>
                    <a:pt x="212" y="14"/>
                    <a:pt x="212" y="14"/>
                    <a:pt x="212" y="14"/>
                  </a:cubicBezTo>
                  <a:cubicBezTo>
                    <a:pt x="212" y="14"/>
                    <a:pt x="213" y="14"/>
                    <a:pt x="214" y="13"/>
                  </a:cubicBezTo>
                  <a:cubicBezTo>
                    <a:pt x="216" y="10"/>
                    <a:pt x="218" y="7"/>
                    <a:pt x="220" y="3"/>
                  </a:cubicBezTo>
                  <a:cubicBezTo>
                    <a:pt x="221" y="2"/>
                    <a:pt x="220" y="1"/>
                    <a:pt x="219" y="1"/>
                  </a:cubicBezTo>
                  <a:cubicBezTo>
                    <a:pt x="219" y="1"/>
                    <a:pt x="219" y="1"/>
                    <a:pt x="219" y="1"/>
                  </a:cubicBezTo>
                  <a:cubicBezTo>
                    <a:pt x="219" y="0"/>
                    <a:pt x="218" y="1"/>
                    <a:pt x="217" y="1"/>
                  </a:cubicBezTo>
                  <a:close/>
                  <a:moveTo>
                    <a:pt x="206" y="19"/>
                  </a:moveTo>
                  <a:cubicBezTo>
                    <a:pt x="204" y="23"/>
                    <a:pt x="202" y="26"/>
                    <a:pt x="200" y="29"/>
                  </a:cubicBezTo>
                  <a:cubicBezTo>
                    <a:pt x="200" y="30"/>
                    <a:pt x="200" y="31"/>
                    <a:pt x="201" y="32"/>
                  </a:cubicBezTo>
                  <a:cubicBezTo>
                    <a:pt x="201" y="32"/>
                    <a:pt x="201" y="32"/>
                    <a:pt x="201" y="32"/>
                  </a:cubicBezTo>
                  <a:cubicBezTo>
                    <a:pt x="201" y="32"/>
                    <a:pt x="203" y="32"/>
                    <a:pt x="203" y="31"/>
                  </a:cubicBezTo>
                  <a:cubicBezTo>
                    <a:pt x="205" y="28"/>
                    <a:pt x="207" y="24"/>
                    <a:pt x="209" y="21"/>
                  </a:cubicBezTo>
                  <a:cubicBezTo>
                    <a:pt x="210" y="20"/>
                    <a:pt x="209" y="19"/>
                    <a:pt x="209" y="19"/>
                  </a:cubicBezTo>
                  <a:cubicBezTo>
                    <a:pt x="209" y="19"/>
                    <a:pt x="209" y="19"/>
                    <a:pt x="209" y="19"/>
                  </a:cubicBezTo>
                  <a:cubicBezTo>
                    <a:pt x="208" y="18"/>
                    <a:pt x="207" y="19"/>
                    <a:pt x="206" y="19"/>
                  </a:cubicBezTo>
                  <a:close/>
                  <a:moveTo>
                    <a:pt x="0" y="41"/>
                  </a:moveTo>
                  <a:cubicBezTo>
                    <a:pt x="0" y="44"/>
                    <a:pt x="0" y="44"/>
                    <a:pt x="0" y="44"/>
                  </a:cubicBezTo>
                  <a:cubicBezTo>
                    <a:pt x="8" y="44"/>
                    <a:pt x="8" y="44"/>
                    <a:pt x="8" y="44"/>
                  </a:cubicBezTo>
                  <a:cubicBezTo>
                    <a:pt x="9" y="44"/>
                    <a:pt x="10" y="44"/>
                    <a:pt x="10" y="43"/>
                  </a:cubicBezTo>
                  <a:cubicBezTo>
                    <a:pt x="10" y="43"/>
                    <a:pt x="10" y="43"/>
                    <a:pt x="10" y="43"/>
                  </a:cubicBezTo>
                  <a:cubicBezTo>
                    <a:pt x="10" y="42"/>
                    <a:pt x="9" y="41"/>
                    <a:pt x="8" y="41"/>
                  </a:cubicBezTo>
                  <a:cubicBezTo>
                    <a:pt x="0" y="41"/>
                    <a:pt x="0" y="41"/>
                    <a:pt x="0" y="41"/>
                  </a:cubicBezTo>
                  <a:close/>
                  <a:moveTo>
                    <a:pt x="40" y="44"/>
                  </a:moveTo>
                  <a:cubicBezTo>
                    <a:pt x="43" y="44"/>
                    <a:pt x="47" y="44"/>
                    <a:pt x="51" y="44"/>
                  </a:cubicBezTo>
                  <a:cubicBezTo>
                    <a:pt x="52" y="44"/>
                    <a:pt x="53" y="44"/>
                    <a:pt x="53" y="43"/>
                  </a:cubicBezTo>
                  <a:cubicBezTo>
                    <a:pt x="53" y="43"/>
                    <a:pt x="53" y="43"/>
                    <a:pt x="53" y="43"/>
                  </a:cubicBezTo>
                  <a:cubicBezTo>
                    <a:pt x="53" y="42"/>
                    <a:pt x="52" y="41"/>
                    <a:pt x="51" y="41"/>
                  </a:cubicBezTo>
                  <a:cubicBezTo>
                    <a:pt x="47" y="41"/>
                    <a:pt x="43" y="41"/>
                    <a:pt x="40" y="41"/>
                  </a:cubicBezTo>
                  <a:cubicBezTo>
                    <a:pt x="39" y="41"/>
                    <a:pt x="38" y="42"/>
                    <a:pt x="38" y="43"/>
                  </a:cubicBezTo>
                  <a:cubicBezTo>
                    <a:pt x="38" y="43"/>
                    <a:pt x="38" y="43"/>
                    <a:pt x="38" y="43"/>
                  </a:cubicBezTo>
                  <a:cubicBezTo>
                    <a:pt x="38" y="44"/>
                    <a:pt x="39" y="44"/>
                    <a:pt x="40" y="44"/>
                  </a:cubicBezTo>
                  <a:close/>
                  <a:moveTo>
                    <a:pt x="60" y="44"/>
                  </a:moveTo>
                  <a:cubicBezTo>
                    <a:pt x="64" y="44"/>
                    <a:pt x="68" y="44"/>
                    <a:pt x="72" y="44"/>
                  </a:cubicBezTo>
                  <a:cubicBezTo>
                    <a:pt x="73" y="44"/>
                    <a:pt x="74" y="44"/>
                    <a:pt x="74" y="43"/>
                  </a:cubicBezTo>
                  <a:cubicBezTo>
                    <a:pt x="74" y="43"/>
                    <a:pt x="74" y="43"/>
                    <a:pt x="74" y="43"/>
                  </a:cubicBezTo>
                  <a:cubicBezTo>
                    <a:pt x="74" y="42"/>
                    <a:pt x="73" y="41"/>
                    <a:pt x="72" y="41"/>
                  </a:cubicBezTo>
                  <a:cubicBezTo>
                    <a:pt x="68" y="41"/>
                    <a:pt x="64" y="41"/>
                    <a:pt x="60" y="41"/>
                  </a:cubicBezTo>
                  <a:cubicBezTo>
                    <a:pt x="60" y="41"/>
                    <a:pt x="59" y="42"/>
                    <a:pt x="59" y="43"/>
                  </a:cubicBezTo>
                  <a:cubicBezTo>
                    <a:pt x="59" y="43"/>
                    <a:pt x="59" y="43"/>
                    <a:pt x="59" y="43"/>
                  </a:cubicBezTo>
                  <a:cubicBezTo>
                    <a:pt x="59" y="44"/>
                    <a:pt x="60" y="44"/>
                    <a:pt x="60" y="44"/>
                  </a:cubicBezTo>
                  <a:close/>
                  <a:moveTo>
                    <a:pt x="81" y="44"/>
                  </a:moveTo>
                  <a:cubicBezTo>
                    <a:pt x="85" y="44"/>
                    <a:pt x="89" y="44"/>
                    <a:pt x="93" y="44"/>
                  </a:cubicBezTo>
                  <a:cubicBezTo>
                    <a:pt x="94" y="44"/>
                    <a:pt x="95" y="44"/>
                    <a:pt x="95" y="43"/>
                  </a:cubicBezTo>
                  <a:cubicBezTo>
                    <a:pt x="95" y="43"/>
                    <a:pt x="95" y="43"/>
                    <a:pt x="95" y="43"/>
                  </a:cubicBezTo>
                  <a:cubicBezTo>
                    <a:pt x="95" y="42"/>
                    <a:pt x="94" y="41"/>
                    <a:pt x="93" y="41"/>
                  </a:cubicBezTo>
                  <a:cubicBezTo>
                    <a:pt x="89" y="41"/>
                    <a:pt x="85" y="41"/>
                    <a:pt x="81" y="41"/>
                  </a:cubicBezTo>
                  <a:cubicBezTo>
                    <a:pt x="81" y="41"/>
                    <a:pt x="80" y="42"/>
                    <a:pt x="80" y="43"/>
                  </a:cubicBezTo>
                  <a:cubicBezTo>
                    <a:pt x="80" y="43"/>
                    <a:pt x="80" y="43"/>
                    <a:pt x="80" y="43"/>
                  </a:cubicBezTo>
                  <a:cubicBezTo>
                    <a:pt x="80" y="44"/>
                    <a:pt x="81" y="44"/>
                    <a:pt x="81" y="44"/>
                  </a:cubicBezTo>
                  <a:close/>
                  <a:moveTo>
                    <a:pt x="102" y="44"/>
                  </a:moveTo>
                  <a:cubicBezTo>
                    <a:pt x="106" y="44"/>
                    <a:pt x="110" y="44"/>
                    <a:pt x="114" y="44"/>
                  </a:cubicBezTo>
                  <a:cubicBezTo>
                    <a:pt x="115" y="44"/>
                    <a:pt x="116" y="44"/>
                    <a:pt x="116" y="43"/>
                  </a:cubicBezTo>
                  <a:cubicBezTo>
                    <a:pt x="116" y="43"/>
                    <a:pt x="116" y="43"/>
                    <a:pt x="116" y="43"/>
                  </a:cubicBezTo>
                  <a:cubicBezTo>
                    <a:pt x="116" y="42"/>
                    <a:pt x="115" y="41"/>
                    <a:pt x="114" y="41"/>
                  </a:cubicBezTo>
                  <a:cubicBezTo>
                    <a:pt x="110" y="41"/>
                    <a:pt x="106" y="41"/>
                    <a:pt x="102" y="41"/>
                  </a:cubicBezTo>
                  <a:cubicBezTo>
                    <a:pt x="102" y="41"/>
                    <a:pt x="101" y="42"/>
                    <a:pt x="101" y="43"/>
                  </a:cubicBezTo>
                  <a:cubicBezTo>
                    <a:pt x="101" y="43"/>
                    <a:pt x="101" y="43"/>
                    <a:pt x="101" y="43"/>
                  </a:cubicBezTo>
                  <a:cubicBezTo>
                    <a:pt x="101" y="44"/>
                    <a:pt x="102" y="44"/>
                    <a:pt x="102" y="44"/>
                  </a:cubicBezTo>
                  <a:close/>
                  <a:moveTo>
                    <a:pt x="123" y="44"/>
                  </a:moveTo>
                  <a:cubicBezTo>
                    <a:pt x="127" y="44"/>
                    <a:pt x="131" y="44"/>
                    <a:pt x="135" y="44"/>
                  </a:cubicBezTo>
                  <a:cubicBezTo>
                    <a:pt x="136" y="44"/>
                    <a:pt x="137" y="44"/>
                    <a:pt x="137" y="43"/>
                  </a:cubicBezTo>
                  <a:cubicBezTo>
                    <a:pt x="137" y="43"/>
                    <a:pt x="137" y="43"/>
                    <a:pt x="137" y="43"/>
                  </a:cubicBezTo>
                  <a:cubicBezTo>
                    <a:pt x="137" y="42"/>
                    <a:pt x="136" y="41"/>
                    <a:pt x="135" y="41"/>
                  </a:cubicBezTo>
                  <a:cubicBezTo>
                    <a:pt x="131" y="41"/>
                    <a:pt x="127" y="41"/>
                    <a:pt x="123" y="41"/>
                  </a:cubicBezTo>
                  <a:cubicBezTo>
                    <a:pt x="123" y="41"/>
                    <a:pt x="122" y="42"/>
                    <a:pt x="122" y="43"/>
                  </a:cubicBezTo>
                  <a:cubicBezTo>
                    <a:pt x="122" y="43"/>
                    <a:pt x="122" y="43"/>
                    <a:pt x="122" y="43"/>
                  </a:cubicBezTo>
                  <a:cubicBezTo>
                    <a:pt x="122" y="44"/>
                    <a:pt x="123" y="44"/>
                    <a:pt x="123" y="44"/>
                  </a:cubicBezTo>
                  <a:close/>
                  <a:moveTo>
                    <a:pt x="144" y="44"/>
                  </a:moveTo>
                  <a:cubicBezTo>
                    <a:pt x="148" y="44"/>
                    <a:pt x="152" y="44"/>
                    <a:pt x="156" y="44"/>
                  </a:cubicBezTo>
                  <a:cubicBezTo>
                    <a:pt x="157" y="44"/>
                    <a:pt x="158" y="44"/>
                    <a:pt x="158" y="43"/>
                  </a:cubicBezTo>
                  <a:cubicBezTo>
                    <a:pt x="158" y="43"/>
                    <a:pt x="158" y="43"/>
                    <a:pt x="158" y="43"/>
                  </a:cubicBezTo>
                  <a:cubicBezTo>
                    <a:pt x="158" y="42"/>
                    <a:pt x="157" y="41"/>
                    <a:pt x="156" y="41"/>
                  </a:cubicBezTo>
                  <a:cubicBezTo>
                    <a:pt x="152" y="41"/>
                    <a:pt x="148" y="41"/>
                    <a:pt x="144" y="41"/>
                  </a:cubicBezTo>
                  <a:cubicBezTo>
                    <a:pt x="144" y="41"/>
                    <a:pt x="143" y="42"/>
                    <a:pt x="143" y="43"/>
                  </a:cubicBezTo>
                  <a:cubicBezTo>
                    <a:pt x="143" y="43"/>
                    <a:pt x="143" y="43"/>
                    <a:pt x="143" y="43"/>
                  </a:cubicBezTo>
                  <a:cubicBezTo>
                    <a:pt x="143" y="44"/>
                    <a:pt x="144" y="44"/>
                    <a:pt x="144" y="44"/>
                  </a:cubicBezTo>
                  <a:close/>
                  <a:moveTo>
                    <a:pt x="165" y="44"/>
                  </a:moveTo>
                  <a:cubicBezTo>
                    <a:pt x="169" y="44"/>
                    <a:pt x="173" y="44"/>
                    <a:pt x="177" y="44"/>
                  </a:cubicBezTo>
                  <a:cubicBezTo>
                    <a:pt x="178" y="44"/>
                    <a:pt x="179" y="44"/>
                    <a:pt x="179" y="43"/>
                  </a:cubicBezTo>
                  <a:cubicBezTo>
                    <a:pt x="179" y="43"/>
                    <a:pt x="179" y="43"/>
                    <a:pt x="179" y="43"/>
                  </a:cubicBezTo>
                  <a:cubicBezTo>
                    <a:pt x="179" y="42"/>
                    <a:pt x="178" y="41"/>
                    <a:pt x="177" y="41"/>
                  </a:cubicBezTo>
                  <a:cubicBezTo>
                    <a:pt x="173" y="41"/>
                    <a:pt x="169" y="41"/>
                    <a:pt x="165" y="41"/>
                  </a:cubicBezTo>
                  <a:cubicBezTo>
                    <a:pt x="165" y="41"/>
                    <a:pt x="164" y="42"/>
                    <a:pt x="164" y="43"/>
                  </a:cubicBezTo>
                  <a:cubicBezTo>
                    <a:pt x="164" y="43"/>
                    <a:pt x="164" y="43"/>
                    <a:pt x="164" y="43"/>
                  </a:cubicBezTo>
                  <a:cubicBezTo>
                    <a:pt x="164" y="44"/>
                    <a:pt x="165" y="44"/>
                    <a:pt x="165" y="44"/>
                  </a:cubicBezTo>
                  <a:close/>
                </a:path>
              </a:pathLst>
            </a:custGeom>
            <a:solidFill>
              <a:schemeClr val="bg1"/>
            </a:solidFill>
            <a:ln>
              <a:noFill/>
            </a:ln>
          </p:spPr>
          <p:txBody>
            <a:bodyPr anchor="t" anchorCtr="0" bIns="34281" compatLnSpc="1" lIns="68562" numCol="1" rIns="68562" tIns="34281" vert="horz" wrap="square"/>
            <a:lstStyle/>
            <a:p>
              <a:endParaRPr altLang="en-US" lang="zh-CN" sz="1012"/>
            </a:p>
          </p:txBody>
        </p:sp>
        <p:sp>
          <p:nvSpPr>
            <p:cNvPr id="54" name="Freeform 29"/>
            <p:cNvSpPr>
              <a:spLocks noEditPoints="1"/>
            </p:cNvSpPr>
            <p:nvPr/>
          </p:nvSpPr>
          <p:spPr bwMode="auto">
            <a:xfrm>
              <a:off x="5855165" y="1291778"/>
              <a:ext cx="1322542" cy="215900"/>
            </a:xfrm>
            <a:custGeom>
              <a:gdLst>
                <a:gd fmla="*/ 30 w 225" name="T0"/>
                <a:gd fmla="*/ 0 h 52" name="T1"/>
                <a:gd fmla="*/ 32 w 225" name="T2"/>
                <a:gd fmla="*/ 2 h 52" name="T3"/>
                <a:gd fmla="*/ 19 w 225" name="T4"/>
                <a:gd fmla="*/ 3 h 52" name="T5"/>
                <a:gd fmla="*/ 17 w 225" name="T6"/>
                <a:gd fmla="*/ 2 h 52" name="T7"/>
                <a:gd fmla="*/ 224 w 225" name="T8"/>
                <a:gd fmla="*/ 48 h 52" name="T9"/>
                <a:gd fmla="*/ 225 w 225" name="T10"/>
                <a:gd fmla="*/ 50 h 52" name="T11"/>
                <a:gd fmla="*/ 224 w 225" name="T12"/>
                <a:gd fmla="*/ 52 h 52" name="T13"/>
                <a:gd fmla="*/ 222 w 225" name="T14"/>
                <a:gd fmla="*/ 50 h 52" name="T15"/>
                <a:gd fmla="*/ 224 w 225" name="T16"/>
                <a:gd fmla="*/ 48 h 52" name="T17"/>
                <a:gd fmla="*/ 198 w 225" name="T18"/>
                <a:gd fmla="*/ 5 h 52" name="T19"/>
                <a:gd fmla="*/ 198 w 225" name="T20"/>
                <a:gd fmla="*/ 8 h 52" name="T21"/>
                <a:gd fmla="*/ 193 w 225" name="T22"/>
                <a:gd fmla="*/ 3 h 52" name="T23"/>
                <a:gd fmla="*/ 185 w 225" name="T24"/>
                <a:gd fmla="*/ 2 h 52" name="T25"/>
                <a:gd fmla="*/ 186 w 225" name="T26"/>
                <a:gd fmla="*/ 0 h 52" name="T27"/>
                <a:gd fmla="*/ 196 w 225" name="T28"/>
                <a:gd fmla="*/ 1 h 52" name="T29"/>
                <a:gd fmla="*/ 211 w 225" name="T30"/>
                <a:gd fmla="*/ 33 h 52" name="T31"/>
                <a:gd fmla="*/ 212 w 225" name="T32"/>
                <a:gd fmla="*/ 31 h 52" name="T33"/>
                <a:gd fmla="*/ 220 w 225" name="T34"/>
                <a:gd fmla="*/ 41 h 52" name="T35"/>
                <a:gd fmla="*/ 219 w 225" name="T36"/>
                <a:gd fmla="*/ 43 h 52" name="T37"/>
                <a:gd fmla="*/ 206 w 225" name="T38"/>
                <a:gd fmla="*/ 25 h 52" name="T39"/>
                <a:gd fmla="*/ 201 w 225" name="T40"/>
                <a:gd fmla="*/ 13 h 52" name="T41"/>
                <a:gd fmla="*/ 203 w 225" name="T42"/>
                <a:gd fmla="*/ 13 h 52" name="T43"/>
                <a:gd fmla="*/ 209 w 225" name="T44"/>
                <a:gd fmla="*/ 26 h 52" name="T45"/>
                <a:gd fmla="*/ 206 w 225" name="T46"/>
                <a:gd fmla="*/ 25 h 52" name="T47"/>
                <a:gd fmla="*/ 0 w 225" name="T48"/>
                <a:gd fmla="*/ 0 h 52" name="T49"/>
                <a:gd fmla="*/ 10 w 225" name="T50"/>
                <a:gd fmla="*/ 2 h 52" name="T51"/>
                <a:gd fmla="*/ 8 w 225" name="T52"/>
                <a:gd fmla="*/ 3 h 52" name="T53"/>
                <a:gd fmla="*/ 40 w 225" name="T54"/>
                <a:gd fmla="*/ 0 h 52" name="T55"/>
                <a:gd fmla="*/ 53 w 225" name="T56"/>
                <a:gd fmla="*/ 2 h 52" name="T57"/>
                <a:gd fmla="*/ 51 w 225" name="T58"/>
                <a:gd fmla="*/ 3 h 52" name="T59"/>
                <a:gd fmla="*/ 38 w 225" name="T60"/>
                <a:gd fmla="*/ 2 h 52" name="T61"/>
                <a:gd fmla="*/ 40 w 225" name="T62"/>
                <a:gd fmla="*/ 0 h 52" name="T63"/>
                <a:gd fmla="*/ 72 w 225" name="T64"/>
                <a:gd fmla="*/ 0 h 52" name="T65"/>
                <a:gd fmla="*/ 74 w 225" name="T66"/>
                <a:gd fmla="*/ 2 h 52" name="T67"/>
                <a:gd fmla="*/ 60 w 225" name="T68"/>
                <a:gd fmla="*/ 3 h 52" name="T69"/>
                <a:gd fmla="*/ 59 w 225" name="T70"/>
                <a:gd fmla="*/ 2 h 52" name="T71"/>
                <a:gd fmla="*/ 81 w 225" name="T72"/>
                <a:gd fmla="*/ 0 h 52" name="T73"/>
                <a:gd fmla="*/ 95 w 225" name="T74"/>
                <a:gd fmla="*/ 2 h 52" name="T75"/>
                <a:gd fmla="*/ 93 w 225" name="T76"/>
                <a:gd fmla="*/ 3 h 52" name="T77"/>
                <a:gd fmla="*/ 80 w 225" name="T78"/>
                <a:gd fmla="*/ 2 h 52" name="T79"/>
                <a:gd fmla="*/ 81 w 225" name="T80"/>
                <a:gd fmla="*/ 0 h 52" name="T81"/>
                <a:gd fmla="*/ 114 w 225" name="T82"/>
                <a:gd fmla="*/ 0 h 52" name="T83"/>
                <a:gd fmla="*/ 116 w 225" name="T84"/>
                <a:gd fmla="*/ 2 h 52" name="T85"/>
                <a:gd fmla="*/ 102 w 225" name="T86"/>
                <a:gd fmla="*/ 3 h 52" name="T87"/>
                <a:gd fmla="*/ 101 w 225" name="T88"/>
                <a:gd fmla="*/ 2 h 52" name="T89"/>
                <a:gd fmla="*/ 123 w 225" name="T90"/>
                <a:gd fmla="*/ 0 h 52" name="T91"/>
                <a:gd fmla="*/ 137 w 225" name="T92"/>
                <a:gd fmla="*/ 2 h 52" name="T93"/>
                <a:gd fmla="*/ 135 w 225" name="T94"/>
                <a:gd fmla="*/ 3 h 52" name="T95"/>
                <a:gd fmla="*/ 122 w 225" name="T96"/>
                <a:gd fmla="*/ 2 h 52" name="T97"/>
                <a:gd fmla="*/ 123 w 225" name="T98"/>
                <a:gd fmla="*/ 0 h 52" name="T99"/>
                <a:gd fmla="*/ 156 w 225" name="T100"/>
                <a:gd fmla="*/ 0 h 52" name="T101"/>
                <a:gd fmla="*/ 158 w 225" name="T102"/>
                <a:gd fmla="*/ 2 h 52" name="T103"/>
                <a:gd fmla="*/ 144 w 225" name="T104"/>
                <a:gd fmla="*/ 3 h 52" name="T105"/>
                <a:gd fmla="*/ 143 w 225" name="T106"/>
                <a:gd fmla="*/ 2 h 52" name="T107"/>
                <a:gd fmla="*/ 165 w 225" name="T108"/>
                <a:gd fmla="*/ 0 h 52" name="T109"/>
                <a:gd fmla="*/ 179 w 225" name="T110"/>
                <a:gd fmla="*/ 2 h 52" name="T111"/>
                <a:gd fmla="*/ 177 w 225" name="T112"/>
                <a:gd fmla="*/ 3 h 52" name="T113"/>
                <a:gd fmla="*/ 164 w 225" name="T114"/>
                <a:gd fmla="*/ 2 h 52" name="T115"/>
                <a:gd fmla="*/ 165 w 225" name="T116"/>
                <a:gd fmla="*/ 0 h 52" name="T1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b="b" l="0" r="r" t="0"/>
              <a:pathLst>
                <a:path h="52" w="225">
                  <a:moveTo>
                    <a:pt x="19" y="0"/>
                  </a:moveTo>
                  <a:cubicBezTo>
                    <a:pt x="22" y="0"/>
                    <a:pt x="26" y="0"/>
                    <a:pt x="30" y="0"/>
                  </a:cubicBezTo>
                  <a:cubicBezTo>
                    <a:pt x="31" y="0"/>
                    <a:pt x="32" y="1"/>
                    <a:pt x="32" y="2"/>
                  </a:cubicBezTo>
                  <a:cubicBezTo>
                    <a:pt x="32" y="2"/>
                    <a:pt x="32" y="2"/>
                    <a:pt x="32" y="2"/>
                  </a:cubicBezTo>
                  <a:cubicBezTo>
                    <a:pt x="32" y="3"/>
                    <a:pt x="31" y="3"/>
                    <a:pt x="30" y="3"/>
                  </a:cubicBezTo>
                  <a:cubicBezTo>
                    <a:pt x="26" y="3"/>
                    <a:pt x="22" y="3"/>
                    <a:pt x="19" y="3"/>
                  </a:cubicBezTo>
                  <a:cubicBezTo>
                    <a:pt x="18" y="3"/>
                    <a:pt x="17" y="3"/>
                    <a:pt x="17" y="2"/>
                  </a:cubicBezTo>
                  <a:cubicBezTo>
                    <a:pt x="17" y="2"/>
                    <a:pt x="17" y="2"/>
                    <a:pt x="17" y="2"/>
                  </a:cubicBezTo>
                  <a:cubicBezTo>
                    <a:pt x="17" y="1"/>
                    <a:pt x="18" y="0"/>
                    <a:pt x="19" y="0"/>
                  </a:cubicBezTo>
                  <a:close/>
                  <a:moveTo>
                    <a:pt x="224" y="48"/>
                  </a:moveTo>
                  <a:cubicBezTo>
                    <a:pt x="224" y="48"/>
                    <a:pt x="224" y="48"/>
                    <a:pt x="224" y="48"/>
                  </a:cubicBezTo>
                  <a:cubicBezTo>
                    <a:pt x="225" y="48"/>
                    <a:pt x="225" y="49"/>
                    <a:pt x="225" y="50"/>
                  </a:cubicBezTo>
                  <a:cubicBezTo>
                    <a:pt x="225" y="50"/>
                    <a:pt x="225" y="50"/>
                    <a:pt x="225" y="50"/>
                  </a:cubicBezTo>
                  <a:cubicBezTo>
                    <a:pt x="225" y="51"/>
                    <a:pt x="225" y="52"/>
                    <a:pt x="224" y="52"/>
                  </a:cubicBezTo>
                  <a:cubicBezTo>
                    <a:pt x="224" y="52"/>
                    <a:pt x="224" y="52"/>
                    <a:pt x="224" y="52"/>
                  </a:cubicBezTo>
                  <a:cubicBezTo>
                    <a:pt x="223" y="52"/>
                    <a:pt x="222" y="51"/>
                    <a:pt x="222" y="50"/>
                  </a:cubicBezTo>
                  <a:cubicBezTo>
                    <a:pt x="222" y="50"/>
                    <a:pt x="222" y="50"/>
                    <a:pt x="222" y="50"/>
                  </a:cubicBezTo>
                  <a:cubicBezTo>
                    <a:pt x="222" y="49"/>
                    <a:pt x="223" y="48"/>
                    <a:pt x="224" y="48"/>
                  </a:cubicBezTo>
                  <a:close/>
                  <a:moveTo>
                    <a:pt x="196" y="1"/>
                  </a:moveTo>
                  <a:cubicBezTo>
                    <a:pt x="196" y="3"/>
                    <a:pt x="197" y="4"/>
                    <a:pt x="198" y="5"/>
                  </a:cubicBezTo>
                  <a:cubicBezTo>
                    <a:pt x="199" y="6"/>
                    <a:pt x="198" y="7"/>
                    <a:pt x="198" y="8"/>
                  </a:cubicBezTo>
                  <a:cubicBezTo>
                    <a:pt x="198" y="8"/>
                    <a:pt x="198" y="8"/>
                    <a:pt x="198" y="8"/>
                  </a:cubicBezTo>
                  <a:cubicBezTo>
                    <a:pt x="197" y="8"/>
                    <a:pt x="196" y="8"/>
                    <a:pt x="195" y="7"/>
                  </a:cubicBezTo>
                  <a:cubicBezTo>
                    <a:pt x="195" y="6"/>
                    <a:pt x="194" y="5"/>
                    <a:pt x="193" y="3"/>
                  </a:cubicBezTo>
                  <a:cubicBezTo>
                    <a:pt x="190" y="3"/>
                    <a:pt x="190" y="3"/>
                    <a:pt x="186" y="3"/>
                  </a:cubicBezTo>
                  <a:cubicBezTo>
                    <a:pt x="186" y="3"/>
                    <a:pt x="185" y="3"/>
                    <a:pt x="185" y="2"/>
                  </a:cubicBezTo>
                  <a:cubicBezTo>
                    <a:pt x="185" y="2"/>
                    <a:pt x="185" y="2"/>
                    <a:pt x="185" y="2"/>
                  </a:cubicBezTo>
                  <a:cubicBezTo>
                    <a:pt x="185" y="1"/>
                    <a:pt x="186" y="0"/>
                    <a:pt x="186" y="0"/>
                  </a:cubicBezTo>
                  <a:cubicBezTo>
                    <a:pt x="194" y="0"/>
                    <a:pt x="194" y="0"/>
                    <a:pt x="194" y="0"/>
                  </a:cubicBezTo>
                  <a:cubicBezTo>
                    <a:pt x="195" y="0"/>
                    <a:pt x="195" y="1"/>
                    <a:pt x="196" y="1"/>
                  </a:cubicBezTo>
                  <a:close/>
                  <a:moveTo>
                    <a:pt x="217" y="43"/>
                  </a:moveTo>
                  <a:cubicBezTo>
                    <a:pt x="215" y="40"/>
                    <a:pt x="213" y="36"/>
                    <a:pt x="211" y="33"/>
                  </a:cubicBezTo>
                  <a:cubicBezTo>
                    <a:pt x="211" y="32"/>
                    <a:pt x="211" y="31"/>
                    <a:pt x="212" y="31"/>
                  </a:cubicBezTo>
                  <a:cubicBezTo>
                    <a:pt x="212" y="31"/>
                    <a:pt x="212" y="31"/>
                    <a:pt x="212" y="31"/>
                  </a:cubicBezTo>
                  <a:cubicBezTo>
                    <a:pt x="212" y="30"/>
                    <a:pt x="213" y="30"/>
                    <a:pt x="214" y="31"/>
                  </a:cubicBezTo>
                  <a:cubicBezTo>
                    <a:pt x="216" y="34"/>
                    <a:pt x="218" y="38"/>
                    <a:pt x="220" y="41"/>
                  </a:cubicBezTo>
                  <a:cubicBezTo>
                    <a:pt x="221" y="42"/>
                    <a:pt x="220" y="43"/>
                    <a:pt x="219" y="43"/>
                  </a:cubicBezTo>
                  <a:cubicBezTo>
                    <a:pt x="219" y="43"/>
                    <a:pt x="219" y="43"/>
                    <a:pt x="219" y="43"/>
                  </a:cubicBezTo>
                  <a:cubicBezTo>
                    <a:pt x="219" y="44"/>
                    <a:pt x="218" y="44"/>
                    <a:pt x="217" y="43"/>
                  </a:cubicBezTo>
                  <a:close/>
                  <a:moveTo>
                    <a:pt x="206" y="25"/>
                  </a:moveTo>
                  <a:cubicBezTo>
                    <a:pt x="204" y="22"/>
                    <a:pt x="202" y="18"/>
                    <a:pt x="200" y="15"/>
                  </a:cubicBezTo>
                  <a:cubicBezTo>
                    <a:pt x="200" y="14"/>
                    <a:pt x="200" y="13"/>
                    <a:pt x="201" y="13"/>
                  </a:cubicBezTo>
                  <a:cubicBezTo>
                    <a:pt x="201" y="13"/>
                    <a:pt x="201" y="13"/>
                    <a:pt x="201" y="13"/>
                  </a:cubicBezTo>
                  <a:cubicBezTo>
                    <a:pt x="201" y="12"/>
                    <a:pt x="203" y="12"/>
                    <a:pt x="203" y="13"/>
                  </a:cubicBezTo>
                  <a:cubicBezTo>
                    <a:pt x="205" y="17"/>
                    <a:pt x="207" y="20"/>
                    <a:pt x="209" y="23"/>
                  </a:cubicBezTo>
                  <a:cubicBezTo>
                    <a:pt x="210" y="24"/>
                    <a:pt x="209" y="25"/>
                    <a:pt x="209" y="26"/>
                  </a:cubicBezTo>
                  <a:cubicBezTo>
                    <a:pt x="209" y="26"/>
                    <a:pt x="209" y="26"/>
                    <a:pt x="209" y="26"/>
                  </a:cubicBezTo>
                  <a:cubicBezTo>
                    <a:pt x="208" y="26"/>
                    <a:pt x="207" y="26"/>
                    <a:pt x="206" y="25"/>
                  </a:cubicBezTo>
                  <a:close/>
                  <a:moveTo>
                    <a:pt x="0" y="3"/>
                  </a:moveTo>
                  <a:cubicBezTo>
                    <a:pt x="0" y="0"/>
                    <a:pt x="0" y="0"/>
                    <a:pt x="0" y="0"/>
                  </a:cubicBezTo>
                  <a:cubicBezTo>
                    <a:pt x="8" y="0"/>
                    <a:pt x="8" y="0"/>
                    <a:pt x="8" y="0"/>
                  </a:cubicBezTo>
                  <a:cubicBezTo>
                    <a:pt x="9" y="0"/>
                    <a:pt x="10" y="1"/>
                    <a:pt x="10" y="2"/>
                  </a:cubicBezTo>
                  <a:cubicBezTo>
                    <a:pt x="10" y="2"/>
                    <a:pt x="10" y="2"/>
                    <a:pt x="10" y="2"/>
                  </a:cubicBezTo>
                  <a:cubicBezTo>
                    <a:pt x="10" y="3"/>
                    <a:pt x="9" y="3"/>
                    <a:pt x="8" y="3"/>
                  </a:cubicBezTo>
                  <a:cubicBezTo>
                    <a:pt x="0" y="3"/>
                    <a:pt x="0" y="3"/>
                    <a:pt x="0" y="3"/>
                  </a:cubicBezTo>
                  <a:close/>
                  <a:moveTo>
                    <a:pt x="40" y="0"/>
                  </a:moveTo>
                  <a:cubicBezTo>
                    <a:pt x="43" y="0"/>
                    <a:pt x="47" y="0"/>
                    <a:pt x="51" y="0"/>
                  </a:cubicBezTo>
                  <a:cubicBezTo>
                    <a:pt x="52" y="0"/>
                    <a:pt x="53" y="1"/>
                    <a:pt x="53" y="2"/>
                  </a:cubicBezTo>
                  <a:cubicBezTo>
                    <a:pt x="53" y="2"/>
                    <a:pt x="53" y="2"/>
                    <a:pt x="53" y="2"/>
                  </a:cubicBezTo>
                  <a:cubicBezTo>
                    <a:pt x="53" y="3"/>
                    <a:pt x="52" y="3"/>
                    <a:pt x="51" y="3"/>
                  </a:cubicBezTo>
                  <a:cubicBezTo>
                    <a:pt x="47" y="3"/>
                    <a:pt x="43" y="3"/>
                    <a:pt x="40" y="3"/>
                  </a:cubicBezTo>
                  <a:cubicBezTo>
                    <a:pt x="39" y="3"/>
                    <a:pt x="38" y="3"/>
                    <a:pt x="38" y="2"/>
                  </a:cubicBezTo>
                  <a:cubicBezTo>
                    <a:pt x="38" y="2"/>
                    <a:pt x="38" y="2"/>
                    <a:pt x="38" y="2"/>
                  </a:cubicBezTo>
                  <a:cubicBezTo>
                    <a:pt x="38" y="1"/>
                    <a:pt x="39" y="0"/>
                    <a:pt x="40" y="0"/>
                  </a:cubicBezTo>
                  <a:close/>
                  <a:moveTo>
                    <a:pt x="60" y="0"/>
                  </a:moveTo>
                  <a:cubicBezTo>
                    <a:pt x="64" y="0"/>
                    <a:pt x="68" y="0"/>
                    <a:pt x="72" y="0"/>
                  </a:cubicBezTo>
                  <a:cubicBezTo>
                    <a:pt x="73" y="0"/>
                    <a:pt x="74" y="1"/>
                    <a:pt x="74" y="2"/>
                  </a:cubicBezTo>
                  <a:cubicBezTo>
                    <a:pt x="74" y="2"/>
                    <a:pt x="74" y="2"/>
                    <a:pt x="74" y="2"/>
                  </a:cubicBezTo>
                  <a:cubicBezTo>
                    <a:pt x="74" y="3"/>
                    <a:pt x="73" y="3"/>
                    <a:pt x="72" y="3"/>
                  </a:cubicBezTo>
                  <a:cubicBezTo>
                    <a:pt x="68" y="3"/>
                    <a:pt x="64" y="3"/>
                    <a:pt x="60" y="3"/>
                  </a:cubicBezTo>
                  <a:cubicBezTo>
                    <a:pt x="60" y="3"/>
                    <a:pt x="59" y="3"/>
                    <a:pt x="59" y="2"/>
                  </a:cubicBezTo>
                  <a:cubicBezTo>
                    <a:pt x="59" y="2"/>
                    <a:pt x="59" y="2"/>
                    <a:pt x="59" y="2"/>
                  </a:cubicBezTo>
                  <a:cubicBezTo>
                    <a:pt x="59" y="1"/>
                    <a:pt x="60" y="0"/>
                    <a:pt x="60" y="0"/>
                  </a:cubicBezTo>
                  <a:close/>
                  <a:moveTo>
                    <a:pt x="81" y="0"/>
                  </a:moveTo>
                  <a:cubicBezTo>
                    <a:pt x="85" y="0"/>
                    <a:pt x="89" y="0"/>
                    <a:pt x="93" y="0"/>
                  </a:cubicBezTo>
                  <a:cubicBezTo>
                    <a:pt x="94" y="0"/>
                    <a:pt x="95" y="1"/>
                    <a:pt x="95" y="2"/>
                  </a:cubicBezTo>
                  <a:cubicBezTo>
                    <a:pt x="95" y="2"/>
                    <a:pt x="95" y="2"/>
                    <a:pt x="95" y="2"/>
                  </a:cubicBezTo>
                  <a:cubicBezTo>
                    <a:pt x="95" y="3"/>
                    <a:pt x="94" y="3"/>
                    <a:pt x="93" y="3"/>
                  </a:cubicBezTo>
                  <a:cubicBezTo>
                    <a:pt x="89" y="3"/>
                    <a:pt x="85" y="3"/>
                    <a:pt x="81" y="3"/>
                  </a:cubicBezTo>
                  <a:cubicBezTo>
                    <a:pt x="81" y="3"/>
                    <a:pt x="80" y="3"/>
                    <a:pt x="80" y="2"/>
                  </a:cubicBezTo>
                  <a:cubicBezTo>
                    <a:pt x="80" y="2"/>
                    <a:pt x="80" y="2"/>
                    <a:pt x="80" y="2"/>
                  </a:cubicBezTo>
                  <a:cubicBezTo>
                    <a:pt x="80" y="1"/>
                    <a:pt x="81" y="0"/>
                    <a:pt x="81" y="0"/>
                  </a:cubicBezTo>
                  <a:close/>
                  <a:moveTo>
                    <a:pt x="102" y="0"/>
                  </a:moveTo>
                  <a:cubicBezTo>
                    <a:pt x="106" y="0"/>
                    <a:pt x="110" y="0"/>
                    <a:pt x="114" y="0"/>
                  </a:cubicBezTo>
                  <a:cubicBezTo>
                    <a:pt x="115" y="0"/>
                    <a:pt x="116" y="1"/>
                    <a:pt x="116" y="2"/>
                  </a:cubicBezTo>
                  <a:cubicBezTo>
                    <a:pt x="116" y="2"/>
                    <a:pt x="116" y="2"/>
                    <a:pt x="116" y="2"/>
                  </a:cubicBezTo>
                  <a:cubicBezTo>
                    <a:pt x="116" y="3"/>
                    <a:pt x="115" y="3"/>
                    <a:pt x="114" y="3"/>
                  </a:cubicBezTo>
                  <a:cubicBezTo>
                    <a:pt x="110" y="3"/>
                    <a:pt x="106" y="3"/>
                    <a:pt x="102" y="3"/>
                  </a:cubicBezTo>
                  <a:cubicBezTo>
                    <a:pt x="102" y="3"/>
                    <a:pt x="101" y="3"/>
                    <a:pt x="101" y="2"/>
                  </a:cubicBezTo>
                  <a:cubicBezTo>
                    <a:pt x="101" y="2"/>
                    <a:pt x="101" y="2"/>
                    <a:pt x="101" y="2"/>
                  </a:cubicBezTo>
                  <a:cubicBezTo>
                    <a:pt x="101" y="1"/>
                    <a:pt x="102" y="0"/>
                    <a:pt x="102" y="0"/>
                  </a:cubicBezTo>
                  <a:close/>
                  <a:moveTo>
                    <a:pt x="123" y="0"/>
                  </a:moveTo>
                  <a:cubicBezTo>
                    <a:pt x="127" y="0"/>
                    <a:pt x="131" y="0"/>
                    <a:pt x="135" y="0"/>
                  </a:cubicBezTo>
                  <a:cubicBezTo>
                    <a:pt x="136" y="0"/>
                    <a:pt x="137" y="1"/>
                    <a:pt x="137" y="2"/>
                  </a:cubicBezTo>
                  <a:cubicBezTo>
                    <a:pt x="137" y="2"/>
                    <a:pt x="137" y="2"/>
                    <a:pt x="137" y="2"/>
                  </a:cubicBezTo>
                  <a:cubicBezTo>
                    <a:pt x="137" y="3"/>
                    <a:pt x="136" y="3"/>
                    <a:pt x="135" y="3"/>
                  </a:cubicBezTo>
                  <a:cubicBezTo>
                    <a:pt x="131" y="3"/>
                    <a:pt x="127" y="3"/>
                    <a:pt x="123" y="3"/>
                  </a:cubicBezTo>
                  <a:cubicBezTo>
                    <a:pt x="123" y="3"/>
                    <a:pt x="122" y="3"/>
                    <a:pt x="122" y="2"/>
                  </a:cubicBezTo>
                  <a:cubicBezTo>
                    <a:pt x="122" y="2"/>
                    <a:pt x="122" y="2"/>
                    <a:pt x="122" y="2"/>
                  </a:cubicBezTo>
                  <a:cubicBezTo>
                    <a:pt x="122" y="1"/>
                    <a:pt x="123" y="0"/>
                    <a:pt x="123" y="0"/>
                  </a:cubicBezTo>
                  <a:close/>
                  <a:moveTo>
                    <a:pt x="144" y="0"/>
                  </a:moveTo>
                  <a:cubicBezTo>
                    <a:pt x="148" y="0"/>
                    <a:pt x="152" y="0"/>
                    <a:pt x="156" y="0"/>
                  </a:cubicBezTo>
                  <a:cubicBezTo>
                    <a:pt x="157" y="0"/>
                    <a:pt x="158" y="1"/>
                    <a:pt x="158" y="2"/>
                  </a:cubicBezTo>
                  <a:cubicBezTo>
                    <a:pt x="158" y="2"/>
                    <a:pt x="158" y="2"/>
                    <a:pt x="158" y="2"/>
                  </a:cubicBezTo>
                  <a:cubicBezTo>
                    <a:pt x="158" y="3"/>
                    <a:pt x="157" y="3"/>
                    <a:pt x="156" y="3"/>
                  </a:cubicBezTo>
                  <a:cubicBezTo>
                    <a:pt x="152" y="3"/>
                    <a:pt x="148" y="3"/>
                    <a:pt x="144" y="3"/>
                  </a:cubicBezTo>
                  <a:cubicBezTo>
                    <a:pt x="144" y="3"/>
                    <a:pt x="143" y="3"/>
                    <a:pt x="143" y="2"/>
                  </a:cubicBezTo>
                  <a:cubicBezTo>
                    <a:pt x="143" y="2"/>
                    <a:pt x="143" y="2"/>
                    <a:pt x="143" y="2"/>
                  </a:cubicBezTo>
                  <a:cubicBezTo>
                    <a:pt x="143" y="1"/>
                    <a:pt x="144" y="0"/>
                    <a:pt x="144" y="0"/>
                  </a:cubicBezTo>
                  <a:close/>
                  <a:moveTo>
                    <a:pt x="165" y="0"/>
                  </a:moveTo>
                  <a:cubicBezTo>
                    <a:pt x="169" y="0"/>
                    <a:pt x="173" y="0"/>
                    <a:pt x="177" y="0"/>
                  </a:cubicBezTo>
                  <a:cubicBezTo>
                    <a:pt x="178" y="0"/>
                    <a:pt x="179" y="1"/>
                    <a:pt x="179" y="2"/>
                  </a:cubicBezTo>
                  <a:cubicBezTo>
                    <a:pt x="179" y="2"/>
                    <a:pt x="179" y="2"/>
                    <a:pt x="179" y="2"/>
                  </a:cubicBezTo>
                  <a:cubicBezTo>
                    <a:pt x="179" y="3"/>
                    <a:pt x="178" y="3"/>
                    <a:pt x="177" y="3"/>
                  </a:cubicBezTo>
                  <a:cubicBezTo>
                    <a:pt x="173" y="3"/>
                    <a:pt x="169" y="3"/>
                    <a:pt x="165" y="3"/>
                  </a:cubicBezTo>
                  <a:cubicBezTo>
                    <a:pt x="165" y="3"/>
                    <a:pt x="164" y="3"/>
                    <a:pt x="164" y="2"/>
                  </a:cubicBezTo>
                  <a:cubicBezTo>
                    <a:pt x="164" y="2"/>
                    <a:pt x="164" y="2"/>
                    <a:pt x="164" y="2"/>
                  </a:cubicBezTo>
                  <a:cubicBezTo>
                    <a:pt x="164" y="1"/>
                    <a:pt x="165" y="0"/>
                    <a:pt x="165" y="0"/>
                  </a:cubicBezTo>
                  <a:close/>
                </a:path>
              </a:pathLst>
            </a:custGeom>
            <a:solidFill>
              <a:schemeClr val="bg1"/>
            </a:solidFill>
            <a:ln>
              <a:noFill/>
            </a:ln>
          </p:spPr>
          <p:txBody>
            <a:bodyPr anchor="t" anchorCtr="0" bIns="34281" compatLnSpc="1" lIns="68562" numCol="1" rIns="68562" tIns="34281" vert="horz" wrap="square"/>
            <a:lstStyle/>
            <a:p>
              <a:endParaRPr altLang="en-US" lang="zh-CN" sz="1012"/>
            </a:p>
          </p:txBody>
        </p:sp>
        <p:sp>
          <p:nvSpPr>
            <p:cNvPr id="55" name="文本框 164"/>
            <p:cNvSpPr txBox="1"/>
            <p:nvPr/>
          </p:nvSpPr>
          <p:spPr>
            <a:xfrm>
              <a:off x="5809555" y="1311697"/>
              <a:ext cx="1296144" cy="327644"/>
            </a:xfrm>
            <a:prstGeom prst="rect">
              <a:avLst/>
            </a:prstGeom>
            <a:noFill/>
          </p:spPr>
          <p:txBody>
            <a:bodyPr rtlCol="0" wrap="square">
              <a:spAutoFit/>
            </a:bodyPr>
            <a:lstStyle/>
            <a:p>
              <a:pPr algn="ctr"/>
              <a:r>
                <a:rPr altLang="en-US" b="1" lang="zh-CN" sz="1012">
                  <a:solidFill>
                    <a:schemeClr val="bg1"/>
                  </a:solidFill>
                  <a:latin charset="-122" panose="020b0503020204020204" pitchFamily="34" typeface="微软雅黑"/>
                  <a:ea charset="-122" panose="020b0503020204020204" pitchFamily="34" typeface="微软雅黑"/>
                </a:rPr>
                <a:t>添加标题 </a:t>
              </a:r>
            </a:p>
          </p:txBody>
        </p:sp>
      </p:grpSp>
    </p:spTree>
    <p:extLst>
      <p:ext uri="{BB962C8B-B14F-4D97-AF65-F5344CB8AC3E}">
        <p14:creationId val="2552704713"/>
      </p:ext>
    </p:extLst>
  </p:cSld>
  <p:clrMapOvr>
    <a:masterClrMapping/>
  </p:clrMapOvr>
  <mc:AlternateContent>
    <mc:Choice Requires="p14">
      <p:transition p14:dur="1250" spd="slow">
        <p14:switch dir="r"/>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53" presetSubtype="0">
                                  <p:stCondLst>
                                    <p:cond delay="0"/>
                                  </p:stCondLst>
                                  <p:childTnLst>
                                    <p:set>
                                      <p:cBhvr>
                                        <p:cTn dur="1" fill="hold" id="6">
                                          <p:stCondLst>
                                            <p:cond delay="0"/>
                                          </p:stCondLst>
                                        </p:cTn>
                                        <p:tgtEl>
                                          <p:spTgt spid="20"/>
                                        </p:tgtEl>
                                        <p:attrNameLst>
                                          <p:attrName>style.visibility</p:attrName>
                                        </p:attrNameLst>
                                      </p:cBhvr>
                                      <p:to>
                                        <p:strVal val="visible"/>
                                      </p:to>
                                    </p:set>
                                    <p:anim calcmode="lin" valueType="num">
                                      <p:cBhvr>
                                        <p:cTn dur="500" fill="hold" id="7"/>
                                        <p:tgtEl>
                                          <p:spTgt spid="20"/>
                                        </p:tgtEl>
                                        <p:attrNameLst>
                                          <p:attrName>ppt_w</p:attrName>
                                        </p:attrNameLst>
                                      </p:cBhvr>
                                      <p:tavLst>
                                        <p:tav tm="0">
                                          <p:val>
                                            <p:fltVal val="0"/>
                                          </p:val>
                                        </p:tav>
                                        <p:tav tm="100000">
                                          <p:val>
                                            <p:strVal val="#ppt_w"/>
                                          </p:val>
                                        </p:tav>
                                      </p:tavLst>
                                    </p:anim>
                                    <p:anim calcmode="lin" valueType="num">
                                      <p:cBhvr>
                                        <p:cTn dur="500" fill="hold" id="8"/>
                                        <p:tgtEl>
                                          <p:spTgt spid="20"/>
                                        </p:tgtEl>
                                        <p:attrNameLst>
                                          <p:attrName>ppt_h</p:attrName>
                                        </p:attrNameLst>
                                      </p:cBhvr>
                                      <p:tavLst>
                                        <p:tav tm="0">
                                          <p:val>
                                            <p:fltVal val="0"/>
                                          </p:val>
                                        </p:tav>
                                        <p:tav tm="100000">
                                          <p:val>
                                            <p:strVal val="#ppt_h"/>
                                          </p:val>
                                        </p:tav>
                                      </p:tavLst>
                                    </p:anim>
                                    <p:animEffect filter="fade" transition="in">
                                      <p:cBhvr>
                                        <p:cTn dur="500" id="9"/>
                                        <p:tgtEl>
                                          <p:spTgt spid="20"/>
                                        </p:tgtEl>
                                      </p:cBhvr>
                                    </p:animEffect>
                                  </p:childTnLst>
                                </p:cTn>
                              </p:par>
                            </p:childTnLst>
                          </p:cTn>
                        </p:par>
                        <p:par>
                          <p:cTn fill="hold" id="10" nodeType="afterGroup">
                            <p:stCondLst>
                              <p:cond delay="500"/>
                            </p:stCondLst>
                            <p:childTnLst>
                              <p:par>
                                <p:cTn fill="hold" grpId="0" id="11" nodeType="afterEffect" presetClass="entr" presetID="53" presetSubtype="0">
                                  <p:stCondLst>
                                    <p:cond delay="0"/>
                                  </p:stCondLst>
                                  <p:childTnLst>
                                    <p:set>
                                      <p:cBhvr>
                                        <p:cTn dur="1" fill="hold" id="12">
                                          <p:stCondLst>
                                            <p:cond delay="0"/>
                                          </p:stCondLst>
                                        </p:cTn>
                                        <p:tgtEl>
                                          <p:spTgt spid="38"/>
                                        </p:tgtEl>
                                        <p:attrNameLst>
                                          <p:attrName>style.visibility</p:attrName>
                                        </p:attrNameLst>
                                      </p:cBhvr>
                                      <p:to>
                                        <p:strVal val="visible"/>
                                      </p:to>
                                    </p:set>
                                    <p:anim calcmode="lin" valueType="num">
                                      <p:cBhvr>
                                        <p:cTn dur="500" fill="hold" id="13"/>
                                        <p:tgtEl>
                                          <p:spTgt spid="38"/>
                                        </p:tgtEl>
                                        <p:attrNameLst>
                                          <p:attrName>ppt_w</p:attrName>
                                        </p:attrNameLst>
                                      </p:cBhvr>
                                      <p:tavLst>
                                        <p:tav tm="0">
                                          <p:val>
                                            <p:fltVal val="0"/>
                                          </p:val>
                                        </p:tav>
                                        <p:tav tm="100000">
                                          <p:val>
                                            <p:strVal val="#ppt_w"/>
                                          </p:val>
                                        </p:tav>
                                      </p:tavLst>
                                    </p:anim>
                                    <p:anim calcmode="lin" valueType="num">
                                      <p:cBhvr>
                                        <p:cTn dur="500" fill="hold" id="14"/>
                                        <p:tgtEl>
                                          <p:spTgt spid="38"/>
                                        </p:tgtEl>
                                        <p:attrNameLst>
                                          <p:attrName>ppt_h</p:attrName>
                                        </p:attrNameLst>
                                      </p:cBhvr>
                                      <p:tavLst>
                                        <p:tav tm="0">
                                          <p:val>
                                            <p:fltVal val="0"/>
                                          </p:val>
                                        </p:tav>
                                        <p:tav tm="100000">
                                          <p:val>
                                            <p:strVal val="#ppt_h"/>
                                          </p:val>
                                        </p:tav>
                                      </p:tavLst>
                                    </p:anim>
                                    <p:animEffect filter="fade" transition="in">
                                      <p:cBhvr>
                                        <p:cTn dur="500" id="15"/>
                                        <p:tgtEl>
                                          <p:spTgt spid="38"/>
                                        </p:tgtEl>
                                      </p:cBhvr>
                                    </p:animEffect>
                                  </p:childTnLst>
                                </p:cTn>
                              </p:par>
                            </p:childTnLst>
                          </p:cTn>
                        </p:par>
                        <p:par>
                          <p:cTn fill="hold" id="16" nodeType="afterGroup">
                            <p:stCondLst>
                              <p:cond delay="1000"/>
                            </p:stCondLst>
                            <p:childTnLst>
                              <p:par>
                                <p:cTn fill="hold" id="17" nodeType="afterEffect" presetClass="entr" presetID="42" presetSubtype="0">
                                  <p:stCondLst>
                                    <p:cond delay="0"/>
                                  </p:stCondLst>
                                  <p:childTnLst>
                                    <p:set>
                                      <p:cBhvr>
                                        <p:cTn dur="1" fill="hold" id="18">
                                          <p:stCondLst>
                                            <p:cond delay="0"/>
                                          </p:stCondLst>
                                        </p:cTn>
                                        <p:tgtEl>
                                          <p:spTgt spid="29"/>
                                        </p:tgtEl>
                                        <p:attrNameLst>
                                          <p:attrName>style.visibility</p:attrName>
                                        </p:attrNameLst>
                                      </p:cBhvr>
                                      <p:to>
                                        <p:strVal val="visible"/>
                                      </p:to>
                                    </p:set>
                                    <p:animEffect filter="fade" transition="in">
                                      <p:cBhvr>
                                        <p:cTn dur="1000" id="19"/>
                                        <p:tgtEl>
                                          <p:spTgt spid="29"/>
                                        </p:tgtEl>
                                      </p:cBhvr>
                                    </p:animEffect>
                                    <p:anim calcmode="lin" valueType="num">
                                      <p:cBhvr>
                                        <p:cTn dur="1000" fill="hold" id="20"/>
                                        <p:tgtEl>
                                          <p:spTgt spid="29"/>
                                        </p:tgtEl>
                                        <p:attrNameLst>
                                          <p:attrName>ppt_x</p:attrName>
                                        </p:attrNameLst>
                                      </p:cBhvr>
                                      <p:tavLst>
                                        <p:tav tm="0">
                                          <p:val>
                                            <p:strVal val="#ppt_x"/>
                                          </p:val>
                                        </p:tav>
                                        <p:tav tm="100000">
                                          <p:val>
                                            <p:strVal val="#ppt_x"/>
                                          </p:val>
                                        </p:tav>
                                      </p:tavLst>
                                    </p:anim>
                                    <p:anim calcmode="lin" valueType="num">
                                      <p:cBhvr>
                                        <p:cTn dur="1000" fill="hold" id="21"/>
                                        <p:tgtEl>
                                          <p:spTgt spid="29"/>
                                        </p:tgtEl>
                                        <p:attrNameLst>
                                          <p:attrName>ppt_y</p:attrName>
                                        </p:attrNameLst>
                                      </p:cBhvr>
                                      <p:tavLst>
                                        <p:tav tm="0">
                                          <p:val>
                                            <p:strVal val="#ppt_y+.1"/>
                                          </p:val>
                                        </p:tav>
                                        <p:tav tm="100000">
                                          <p:val>
                                            <p:strVal val="#ppt_y"/>
                                          </p:val>
                                        </p:tav>
                                      </p:tavLst>
                                    </p:anim>
                                  </p:childTnLst>
                                </p:cTn>
                              </p:par>
                            </p:childTnLst>
                          </p:cTn>
                        </p:par>
                        <p:par>
                          <p:cTn fill="hold" id="22" nodeType="afterGroup">
                            <p:stCondLst>
                              <p:cond delay="2000"/>
                            </p:stCondLst>
                            <p:childTnLst>
                              <p:par>
                                <p:cTn fill="hold" grpId="0" id="23" nodeType="afterEffect" presetClass="entr" presetID="42" presetSubtype="0">
                                  <p:stCondLst>
                                    <p:cond delay="0"/>
                                  </p:stCondLst>
                                  <p:childTnLst>
                                    <p:set>
                                      <p:cBhvr>
                                        <p:cTn dur="1" fill="hold" id="24">
                                          <p:stCondLst>
                                            <p:cond delay="0"/>
                                          </p:stCondLst>
                                        </p:cTn>
                                        <p:tgtEl>
                                          <p:spTgt spid="41"/>
                                        </p:tgtEl>
                                        <p:attrNameLst>
                                          <p:attrName>style.visibility</p:attrName>
                                        </p:attrNameLst>
                                      </p:cBhvr>
                                      <p:to>
                                        <p:strVal val="visible"/>
                                      </p:to>
                                    </p:set>
                                    <p:animEffect filter="fade" transition="in">
                                      <p:cBhvr>
                                        <p:cTn dur="1000" id="25"/>
                                        <p:tgtEl>
                                          <p:spTgt spid="41"/>
                                        </p:tgtEl>
                                      </p:cBhvr>
                                    </p:animEffect>
                                    <p:anim calcmode="lin" valueType="num">
                                      <p:cBhvr>
                                        <p:cTn dur="1000" fill="hold" id="26"/>
                                        <p:tgtEl>
                                          <p:spTgt spid="41"/>
                                        </p:tgtEl>
                                        <p:attrNameLst>
                                          <p:attrName>ppt_x</p:attrName>
                                        </p:attrNameLst>
                                      </p:cBhvr>
                                      <p:tavLst>
                                        <p:tav tm="0">
                                          <p:val>
                                            <p:strVal val="#ppt_x"/>
                                          </p:val>
                                        </p:tav>
                                        <p:tav tm="100000">
                                          <p:val>
                                            <p:strVal val="#ppt_x"/>
                                          </p:val>
                                        </p:tav>
                                      </p:tavLst>
                                    </p:anim>
                                    <p:anim calcmode="lin" valueType="num">
                                      <p:cBhvr>
                                        <p:cTn dur="1000" fill="hold" id="27"/>
                                        <p:tgtEl>
                                          <p:spTgt spid="41"/>
                                        </p:tgtEl>
                                        <p:attrNameLst>
                                          <p:attrName>ppt_y</p:attrName>
                                        </p:attrNameLst>
                                      </p:cBhvr>
                                      <p:tavLst>
                                        <p:tav tm="0">
                                          <p:val>
                                            <p:strVal val="#ppt_y+.1"/>
                                          </p:val>
                                        </p:tav>
                                        <p:tav tm="100000">
                                          <p:val>
                                            <p:strVal val="#ppt_y"/>
                                          </p:val>
                                        </p:tav>
                                      </p:tavLst>
                                    </p:anim>
                                  </p:childTnLst>
                                </p:cTn>
                              </p:par>
                            </p:childTnLst>
                          </p:cTn>
                        </p:par>
                        <p:par>
                          <p:cTn fill="hold" id="28" nodeType="afterGroup">
                            <p:stCondLst>
                              <p:cond delay="3000"/>
                            </p:stCondLst>
                            <p:childTnLst>
                              <p:par>
                                <p:cTn fill="hold" grpId="0" id="29" nodeType="afterEffect" presetClass="entr" presetID="42" presetSubtype="0">
                                  <p:stCondLst>
                                    <p:cond delay="0"/>
                                  </p:stCondLst>
                                  <p:childTnLst>
                                    <p:set>
                                      <p:cBhvr>
                                        <p:cTn dur="1" fill="hold" id="30">
                                          <p:stCondLst>
                                            <p:cond delay="0"/>
                                          </p:stCondLst>
                                        </p:cTn>
                                        <p:tgtEl>
                                          <p:spTgt spid="42"/>
                                        </p:tgtEl>
                                        <p:attrNameLst>
                                          <p:attrName>style.visibility</p:attrName>
                                        </p:attrNameLst>
                                      </p:cBhvr>
                                      <p:to>
                                        <p:strVal val="visible"/>
                                      </p:to>
                                    </p:set>
                                    <p:animEffect filter="fade" transition="in">
                                      <p:cBhvr>
                                        <p:cTn dur="1000" id="31"/>
                                        <p:tgtEl>
                                          <p:spTgt spid="42"/>
                                        </p:tgtEl>
                                      </p:cBhvr>
                                    </p:animEffect>
                                    <p:anim calcmode="lin" valueType="num">
                                      <p:cBhvr>
                                        <p:cTn dur="1000" fill="hold" id="32"/>
                                        <p:tgtEl>
                                          <p:spTgt spid="42"/>
                                        </p:tgtEl>
                                        <p:attrNameLst>
                                          <p:attrName>ppt_x</p:attrName>
                                        </p:attrNameLst>
                                      </p:cBhvr>
                                      <p:tavLst>
                                        <p:tav tm="0">
                                          <p:val>
                                            <p:strVal val="#ppt_x"/>
                                          </p:val>
                                        </p:tav>
                                        <p:tav tm="100000">
                                          <p:val>
                                            <p:strVal val="#ppt_x"/>
                                          </p:val>
                                        </p:tav>
                                      </p:tavLst>
                                    </p:anim>
                                    <p:anim calcmode="lin" valueType="num">
                                      <p:cBhvr>
                                        <p:cTn dur="1000" fill="hold" id="33"/>
                                        <p:tgtEl>
                                          <p:spTgt spid="42"/>
                                        </p:tgtEl>
                                        <p:attrNameLst>
                                          <p:attrName>ppt_y</p:attrName>
                                        </p:attrNameLst>
                                      </p:cBhvr>
                                      <p:tavLst>
                                        <p:tav tm="0">
                                          <p:val>
                                            <p:strVal val="#ppt_y+.1"/>
                                          </p:val>
                                        </p:tav>
                                        <p:tav tm="100000">
                                          <p:val>
                                            <p:strVal val="#ppt_y"/>
                                          </p:val>
                                        </p:tav>
                                      </p:tavLst>
                                    </p:anim>
                                  </p:childTnLst>
                                </p:cTn>
                              </p:par>
                            </p:childTnLst>
                          </p:cTn>
                        </p:par>
                        <p:par>
                          <p:cTn fill="hold" id="34" nodeType="afterGroup">
                            <p:stCondLst>
                              <p:cond delay="4000"/>
                            </p:stCondLst>
                            <p:childTnLst>
                              <p:par>
                                <p:cTn fill="hold" id="35" nodeType="afterEffect" presetClass="entr" presetID="53" presetSubtype="0">
                                  <p:stCondLst>
                                    <p:cond delay="0"/>
                                  </p:stCondLst>
                                  <p:childTnLst>
                                    <p:set>
                                      <p:cBhvr>
                                        <p:cTn dur="1" fill="hold" id="36">
                                          <p:stCondLst>
                                            <p:cond delay="0"/>
                                          </p:stCondLst>
                                        </p:cTn>
                                        <p:tgtEl>
                                          <p:spTgt spid="23"/>
                                        </p:tgtEl>
                                        <p:attrNameLst>
                                          <p:attrName>style.visibility</p:attrName>
                                        </p:attrNameLst>
                                      </p:cBhvr>
                                      <p:to>
                                        <p:strVal val="visible"/>
                                      </p:to>
                                    </p:set>
                                    <p:anim calcmode="lin" valueType="num">
                                      <p:cBhvr>
                                        <p:cTn dur="500" fill="hold" id="37"/>
                                        <p:tgtEl>
                                          <p:spTgt spid="23"/>
                                        </p:tgtEl>
                                        <p:attrNameLst>
                                          <p:attrName>ppt_w</p:attrName>
                                        </p:attrNameLst>
                                      </p:cBhvr>
                                      <p:tavLst>
                                        <p:tav tm="0">
                                          <p:val>
                                            <p:fltVal val="0"/>
                                          </p:val>
                                        </p:tav>
                                        <p:tav tm="100000">
                                          <p:val>
                                            <p:strVal val="#ppt_w"/>
                                          </p:val>
                                        </p:tav>
                                      </p:tavLst>
                                    </p:anim>
                                    <p:anim calcmode="lin" valueType="num">
                                      <p:cBhvr>
                                        <p:cTn dur="500" fill="hold" id="38"/>
                                        <p:tgtEl>
                                          <p:spTgt spid="23"/>
                                        </p:tgtEl>
                                        <p:attrNameLst>
                                          <p:attrName>ppt_h</p:attrName>
                                        </p:attrNameLst>
                                      </p:cBhvr>
                                      <p:tavLst>
                                        <p:tav tm="0">
                                          <p:val>
                                            <p:fltVal val="0"/>
                                          </p:val>
                                        </p:tav>
                                        <p:tav tm="100000">
                                          <p:val>
                                            <p:strVal val="#ppt_h"/>
                                          </p:val>
                                        </p:tav>
                                      </p:tavLst>
                                    </p:anim>
                                    <p:animEffect filter="fade" transition="in">
                                      <p:cBhvr>
                                        <p:cTn dur="500" id="39"/>
                                        <p:tgtEl>
                                          <p:spTgt spid="23"/>
                                        </p:tgtEl>
                                      </p:cBhvr>
                                    </p:animEffect>
                                  </p:childTnLst>
                                </p:cTn>
                              </p:par>
                            </p:childTnLst>
                          </p:cTn>
                        </p:par>
                        <p:par>
                          <p:cTn fill="hold" id="40" nodeType="afterGroup">
                            <p:stCondLst>
                              <p:cond delay="4500"/>
                            </p:stCondLst>
                            <p:childTnLst>
                              <p:par>
                                <p:cTn fill="hold" grpId="0" id="41" nodeType="afterEffect" presetClass="entr" presetID="53" presetSubtype="0">
                                  <p:stCondLst>
                                    <p:cond delay="0"/>
                                  </p:stCondLst>
                                  <p:childTnLst>
                                    <p:set>
                                      <p:cBhvr>
                                        <p:cTn dur="1" fill="hold" id="42">
                                          <p:stCondLst>
                                            <p:cond delay="0"/>
                                          </p:stCondLst>
                                        </p:cTn>
                                        <p:tgtEl>
                                          <p:spTgt spid="39"/>
                                        </p:tgtEl>
                                        <p:attrNameLst>
                                          <p:attrName>style.visibility</p:attrName>
                                        </p:attrNameLst>
                                      </p:cBhvr>
                                      <p:to>
                                        <p:strVal val="visible"/>
                                      </p:to>
                                    </p:set>
                                    <p:anim calcmode="lin" valueType="num">
                                      <p:cBhvr>
                                        <p:cTn dur="500" fill="hold" id="43"/>
                                        <p:tgtEl>
                                          <p:spTgt spid="39"/>
                                        </p:tgtEl>
                                        <p:attrNameLst>
                                          <p:attrName>ppt_w</p:attrName>
                                        </p:attrNameLst>
                                      </p:cBhvr>
                                      <p:tavLst>
                                        <p:tav tm="0">
                                          <p:val>
                                            <p:fltVal val="0"/>
                                          </p:val>
                                        </p:tav>
                                        <p:tav tm="100000">
                                          <p:val>
                                            <p:strVal val="#ppt_w"/>
                                          </p:val>
                                        </p:tav>
                                      </p:tavLst>
                                    </p:anim>
                                    <p:anim calcmode="lin" valueType="num">
                                      <p:cBhvr>
                                        <p:cTn dur="500" fill="hold" id="44"/>
                                        <p:tgtEl>
                                          <p:spTgt spid="39"/>
                                        </p:tgtEl>
                                        <p:attrNameLst>
                                          <p:attrName>ppt_h</p:attrName>
                                        </p:attrNameLst>
                                      </p:cBhvr>
                                      <p:tavLst>
                                        <p:tav tm="0">
                                          <p:val>
                                            <p:fltVal val="0"/>
                                          </p:val>
                                        </p:tav>
                                        <p:tav tm="100000">
                                          <p:val>
                                            <p:strVal val="#ppt_h"/>
                                          </p:val>
                                        </p:tav>
                                      </p:tavLst>
                                    </p:anim>
                                    <p:animEffect filter="fade" transition="in">
                                      <p:cBhvr>
                                        <p:cTn dur="500" id="45"/>
                                        <p:tgtEl>
                                          <p:spTgt spid="39"/>
                                        </p:tgtEl>
                                      </p:cBhvr>
                                    </p:animEffect>
                                  </p:childTnLst>
                                </p:cTn>
                              </p:par>
                            </p:childTnLst>
                          </p:cTn>
                        </p:par>
                        <p:par>
                          <p:cTn fill="hold" id="46" nodeType="afterGroup">
                            <p:stCondLst>
                              <p:cond delay="5000"/>
                            </p:stCondLst>
                            <p:childTnLst>
                              <p:par>
                                <p:cTn fill="hold" id="47" nodeType="afterEffect" presetClass="entr" presetID="42" presetSubtype="0">
                                  <p:stCondLst>
                                    <p:cond delay="0"/>
                                  </p:stCondLst>
                                  <p:childTnLst>
                                    <p:set>
                                      <p:cBhvr>
                                        <p:cTn dur="1" fill="hold" id="48">
                                          <p:stCondLst>
                                            <p:cond delay="0"/>
                                          </p:stCondLst>
                                        </p:cTn>
                                        <p:tgtEl>
                                          <p:spTgt spid="32"/>
                                        </p:tgtEl>
                                        <p:attrNameLst>
                                          <p:attrName>style.visibility</p:attrName>
                                        </p:attrNameLst>
                                      </p:cBhvr>
                                      <p:to>
                                        <p:strVal val="visible"/>
                                      </p:to>
                                    </p:set>
                                    <p:animEffect filter="fade" transition="in">
                                      <p:cBhvr>
                                        <p:cTn dur="1000" id="49"/>
                                        <p:tgtEl>
                                          <p:spTgt spid="32"/>
                                        </p:tgtEl>
                                      </p:cBhvr>
                                    </p:animEffect>
                                    <p:anim calcmode="lin" valueType="num">
                                      <p:cBhvr>
                                        <p:cTn dur="1000" fill="hold" id="50"/>
                                        <p:tgtEl>
                                          <p:spTgt spid="32"/>
                                        </p:tgtEl>
                                        <p:attrNameLst>
                                          <p:attrName>ppt_x</p:attrName>
                                        </p:attrNameLst>
                                      </p:cBhvr>
                                      <p:tavLst>
                                        <p:tav tm="0">
                                          <p:val>
                                            <p:strVal val="#ppt_x"/>
                                          </p:val>
                                        </p:tav>
                                        <p:tav tm="100000">
                                          <p:val>
                                            <p:strVal val="#ppt_x"/>
                                          </p:val>
                                        </p:tav>
                                      </p:tavLst>
                                    </p:anim>
                                    <p:anim calcmode="lin" valueType="num">
                                      <p:cBhvr>
                                        <p:cTn dur="1000" fill="hold" id="51"/>
                                        <p:tgtEl>
                                          <p:spTgt spid="32"/>
                                        </p:tgtEl>
                                        <p:attrNameLst>
                                          <p:attrName>ppt_y</p:attrName>
                                        </p:attrNameLst>
                                      </p:cBhvr>
                                      <p:tavLst>
                                        <p:tav tm="0">
                                          <p:val>
                                            <p:strVal val="#ppt_y+.1"/>
                                          </p:val>
                                        </p:tav>
                                        <p:tav tm="100000">
                                          <p:val>
                                            <p:strVal val="#ppt_y"/>
                                          </p:val>
                                        </p:tav>
                                      </p:tavLst>
                                    </p:anim>
                                  </p:childTnLst>
                                </p:cTn>
                              </p:par>
                            </p:childTnLst>
                          </p:cTn>
                        </p:par>
                        <p:par>
                          <p:cTn fill="hold" id="52" nodeType="afterGroup">
                            <p:stCondLst>
                              <p:cond delay="6000"/>
                            </p:stCondLst>
                            <p:childTnLst>
                              <p:par>
                                <p:cTn fill="hold" grpId="0" id="53" nodeType="afterEffect" presetClass="entr" presetID="42" presetSubtype="0">
                                  <p:stCondLst>
                                    <p:cond delay="0"/>
                                  </p:stCondLst>
                                  <p:childTnLst>
                                    <p:set>
                                      <p:cBhvr>
                                        <p:cTn dur="1" fill="hold" id="54">
                                          <p:stCondLst>
                                            <p:cond delay="0"/>
                                          </p:stCondLst>
                                        </p:cTn>
                                        <p:tgtEl>
                                          <p:spTgt spid="43"/>
                                        </p:tgtEl>
                                        <p:attrNameLst>
                                          <p:attrName>style.visibility</p:attrName>
                                        </p:attrNameLst>
                                      </p:cBhvr>
                                      <p:to>
                                        <p:strVal val="visible"/>
                                      </p:to>
                                    </p:set>
                                    <p:animEffect filter="fade" transition="in">
                                      <p:cBhvr>
                                        <p:cTn dur="1000" id="55"/>
                                        <p:tgtEl>
                                          <p:spTgt spid="43"/>
                                        </p:tgtEl>
                                      </p:cBhvr>
                                    </p:animEffect>
                                    <p:anim calcmode="lin" valueType="num">
                                      <p:cBhvr>
                                        <p:cTn dur="1000" fill="hold" id="56"/>
                                        <p:tgtEl>
                                          <p:spTgt spid="43"/>
                                        </p:tgtEl>
                                        <p:attrNameLst>
                                          <p:attrName>ppt_x</p:attrName>
                                        </p:attrNameLst>
                                      </p:cBhvr>
                                      <p:tavLst>
                                        <p:tav tm="0">
                                          <p:val>
                                            <p:strVal val="#ppt_x"/>
                                          </p:val>
                                        </p:tav>
                                        <p:tav tm="100000">
                                          <p:val>
                                            <p:strVal val="#ppt_x"/>
                                          </p:val>
                                        </p:tav>
                                      </p:tavLst>
                                    </p:anim>
                                    <p:anim calcmode="lin" valueType="num">
                                      <p:cBhvr>
                                        <p:cTn dur="1000" fill="hold" id="57"/>
                                        <p:tgtEl>
                                          <p:spTgt spid="43"/>
                                        </p:tgtEl>
                                        <p:attrNameLst>
                                          <p:attrName>ppt_y</p:attrName>
                                        </p:attrNameLst>
                                      </p:cBhvr>
                                      <p:tavLst>
                                        <p:tav tm="0">
                                          <p:val>
                                            <p:strVal val="#ppt_y+.1"/>
                                          </p:val>
                                        </p:tav>
                                        <p:tav tm="100000">
                                          <p:val>
                                            <p:strVal val="#ppt_y"/>
                                          </p:val>
                                        </p:tav>
                                      </p:tavLst>
                                    </p:anim>
                                  </p:childTnLst>
                                </p:cTn>
                              </p:par>
                            </p:childTnLst>
                          </p:cTn>
                        </p:par>
                        <p:par>
                          <p:cTn fill="hold" id="58" nodeType="afterGroup">
                            <p:stCondLst>
                              <p:cond delay="7000"/>
                            </p:stCondLst>
                            <p:childTnLst>
                              <p:par>
                                <p:cTn fill="hold" grpId="0" id="59" nodeType="afterEffect" presetClass="entr" presetID="42" presetSubtype="0">
                                  <p:stCondLst>
                                    <p:cond delay="0"/>
                                  </p:stCondLst>
                                  <p:childTnLst>
                                    <p:set>
                                      <p:cBhvr>
                                        <p:cTn dur="1" fill="hold" id="60">
                                          <p:stCondLst>
                                            <p:cond delay="0"/>
                                          </p:stCondLst>
                                        </p:cTn>
                                        <p:tgtEl>
                                          <p:spTgt spid="44"/>
                                        </p:tgtEl>
                                        <p:attrNameLst>
                                          <p:attrName>style.visibility</p:attrName>
                                        </p:attrNameLst>
                                      </p:cBhvr>
                                      <p:to>
                                        <p:strVal val="visible"/>
                                      </p:to>
                                    </p:set>
                                    <p:animEffect filter="fade" transition="in">
                                      <p:cBhvr>
                                        <p:cTn dur="1000" id="61"/>
                                        <p:tgtEl>
                                          <p:spTgt spid="44"/>
                                        </p:tgtEl>
                                      </p:cBhvr>
                                    </p:animEffect>
                                    <p:anim calcmode="lin" valueType="num">
                                      <p:cBhvr>
                                        <p:cTn dur="1000" fill="hold" id="62"/>
                                        <p:tgtEl>
                                          <p:spTgt spid="44"/>
                                        </p:tgtEl>
                                        <p:attrNameLst>
                                          <p:attrName>ppt_x</p:attrName>
                                        </p:attrNameLst>
                                      </p:cBhvr>
                                      <p:tavLst>
                                        <p:tav tm="0">
                                          <p:val>
                                            <p:strVal val="#ppt_x"/>
                                          </p:val>
                                        </p:tav>
                                        <p:tav tm="100000">
                                          <p:val>
                                            <p:strVal val="#ppt_x"/>
                                          </p:val>
                                        </p:tav>
                                      </p:tavLst>
                                    </p:anim>
                                    <p:anim calcmode="lin" valueType="num">
                                      <p:cBhvr>
                                        <p:cTn dur="1000" fill="hold" id="63"/>
                                        <p:tgtEl>
                                          <p:spTgt spid="44"/>
                                        </p:tgtEl>
                                        <p:attrNameLst>
                                          <p:attrName>ppt_y</p:attrName>
                                        </p:attrNameLst>
                                      </p:cBhvr>
                                      <p:tavLst>
                                        <p:tav tm="0">
                                          <p:val>
                                            <p:strVal val="#ppt_y+.1"/>
                                          </p:val>
                                        </p:tav>
                                        <p:tav tm="100000">
                                          <p:val>
                                            <p:strVal val="#ppt_y"/>
                                          </p:val>
                                        </p:tav>
                                      </p:tavLst>
                                    </p:anim>
                                  </p:childTnLst>
                                </p:cTn>
                              </p:par>
                            </p:childTnLst>
                          </p:cTn>
                        </p:par>
                        <p:par>
                          <p:cTn fill="hold" id="64" nodeType="afterGroup">
                            <p:stCondLst>
                              <p:cond delay="8000"/>
                            </p:stCondLst>
                            <p:childTnLst>
                              <p:par>
                                <p:cTn fill="hold" id="65" nodeType="afterEffect" presetClass="entr" presetID="53" presetSubtype="0">
                                  <p:stCondLst>
                                    <p:cond delay="0"/>
                                  </p:stCondLst>
                                  <p:childTnLst>
                                    <p:set>
                                      <p:cBhvr>
                                        <p:cTn dur="1" fill="hold" id="66">
                                          <p:stCondLst>
                                            <p:cond delay="0"/>
                                          </p:stCondLst>
                                        </p:cTn>
                                        <p:tgtEl>
                                          <p:spTgt spid="26"/>
                                        </p:tgtEl>
                                        <p:attrNameLst>
                                          <p:attrName>style.visibility</p:attrName>
                                        </p:attrNameLst>
                                      </p:cBhvr>
                                      <p:to>
                                        <p:strVal val="visible"/>
                                      </p:to>
                                    </p:set>
                                    <p:anim calcmode="lin" valueType="num">
                                      <p:cBhvr>
                                        <p:cTn dur="500" fill="hold" id="67"/>
                                        <p:tgtEl>
                                          <p:spTgt spid="26"/>
                                        </p:tgtEl>
                                        <p:attrNameLst>
                                          <p:attrName>ppt_w</p:attrName>
                                        </p:attrNameLst>
                                      </p:cBhvr>
                                      <p:tavLst>
                                        <p:tav tm="0">
                                          <p:val>
                                            <p:fltVal val="0"/>
                                          </p:val>
                                        </p:tav>
                                        <p:tav tm="100000">
                                          <p:val>
                                            <p:strVal val="#ppt_w"/>
                                          </p:val>
                                        </p:tav>
                                      </p:tavLst>
                                    </p:anim>
                                    <p:anim calcmode="lin" valueType="num">
                                      <p:cBhvr>
                                        <p:cTn dur="500" fill="hold" id="68"/>
                                        <p:tgtEl>
                                          <p:spTgt spid="26"/>
                                        </p:tgtEl>
                                        <p:attrNameLst>
                                          <p:attrName>ppt_h</p:attrName>
                                        </p:attrNameLst>
                                      </p:cBhvr>
                                      <p:tavLst>
                                        <p:tav tm="0">
                                          <p:val>
                                            <p:fltVal val="0"/>
                                          </p:val>
                                        </p:tav>
                                        <p:tav tm="100000">
                                          <p:val>
                                            <p:strVal val="#ppt_h"/>
                                          </p:val>
                                        </p:tav>
                                      </p:tavLst>
                                    </p:anim>
                                    <p:animEffect filter="fade" transition="in">
                                      <p:cBhvr>
                                        <p:cTn dur="500" id="69"/>
                                        <p:tgtEl>
                                          <p:spTgt spid="26"/>
                                        </p:tgtEl>
                                      </p:cBhvr>
                                    </p:animEffect>
                                  </p:childTnLst>
                                </p:cTn>
                              </p:par>
                            </p:childTnLst>
                          </p:cTn>
                        </p:par>
                        <p:par>
                          <p:cTn fill="hold" id="70" nodeType="afterGroup">
                            <p:stCondLst>
                              <p:cond delay="8500"/>
                            </p:stCondLst>
                            <p:childTnLst>
                              <p:par>
                                <p:cTn fill="hold" grpId="0" id="71" nodeType="afterEffect" presetClass="entr" presetID="53" presetSubtype="0">
                                  <p:stCondLst>
                                    <p:cond delay="0"/>
                                  </p:stCondLst>
                                  <p:childTnLst>
                                    <p:set>
                                      <p:cBhvr>
                                        <p:cTn dur="1" fill="hold" id="72">
                                          <p:stCondLst>
                                            <p:cond delay="0"/>
                                          </p:stCondLst>
                                        </p:cTn>
                                        <p:tgtEl>
                                          <p:spTgt spid="40"/>
                                        </p:tgtEl>
                                        <p:attrNameLst>
                                          <p:attrName>style.visibility</p:attrName>
                                        </p:attrNameLst>
                                      </p:cBhvr>
                                      <p:to>
                                        <p:strVal val="visible"/>
                                      </p:to>
                                    </p:set>
                                    <p:anim calcmode="lin" valueType="num">
                                      <p:cBhvr>
                                        <p:cTn dur="500" fill="hold" id="73"/>
                                        <p:tgtEl>
                                          <p:spTgt spid="40"/>
                                        </p:tgtEl>
                                        <p:attrNameLst>
                                          <p:attrName>ppt_w</p:attrName>
                                        </p:attrNameLst>
                                      </p:cBhvr>
                                      <p:tavLst>
                                        <p:tav tm="0">
                                          <p:val>
                                            <p:fltVal val="0"/>
                                          </p:val>
                                        </p:tav>
                                        <p:tav tm="100000">
                                          <p:val>
                                            <p:strVal val="#ppt_w"/>
                                          </p:val>
                                        </p:tav>
                                      </p:tavLst>
                                    </p:anim>
                                    <p:anim calcmode="lin" valueType="num">
                                      <p:cBhvr>
                                        <p:cTn dur="500" fill="hold" id="74"/>
                                        <p:tgtEl>
                                          <p:spTgt spid="40"/>
                                        </p:tgtEl>
                                        <p:attrNameLst>
                                          <p:attrName>ppt_h</p:attrName>
                                        </p:attrNameLst>
                                      </p:cBhvr>
                                      <p:tavLst>
                                        <p:tav tm="0">
                                          <p:val>
                                            <p:fltVal val="0"/>
                                          </p:val>
                                        </p:tav>
                                        <p:tav tm="100000">
                                          <p:val>
                                            <p:strVal val="#ppt_h"/>
                                          </p:val>
                                        </p:tav>
                                      </p:tavLst>
                                    </p:anim>
                                    <p:animEffect filter="fade" transition="in">
                                      <p:cBhvr>
                                        <p:cTn dur="500" id="75"/>
                                        <p:tgtEl>
                                          <p:spTgt spid="40"/>
                                        </p:tgtEl>
                                      </p:cBhvr>
                                    </p:animEffect>
                                  </p:childTnLst>
                                </p:cTn>
                              </p:par>
                            </p:childTnLst>
                          </p:cTn>
                        </p:par>
                        <p:par>
                          <p:cTn fill="hold" id="76" nodeType="afterGroup">
                            <p:stCondLst>
                              <p:cond delay="9000"/>
                            </p:stCondLst>
                            <p:childTnLst>
                              <p:par>
                                <p:cTn fill="hold" id="77" nodeType="afterEffect" presetClass="entr" presetID="42" presetSubtype="0">
                                  <p:stCondLst>
                                    <p:cond delay="0"/>
                                  </p:stCondLst>
                                  <p:childTnLst>
                                    <p:set>
                                      <p:cBhvr>
                                        <p:cTn dur="1" fill="hold" id="78">
                                          <p:stCondLst>
                                            <p:cond delay="0"/>
                                          </p:stCondLst>
                                        </p:cTn>
                                        <p:tgtEl>
                                          <p:spTgt spid="35"/>
                                        </p:tgtEl>
                                        <p:attrNameLst>
                                          <p:attrName>style.visibility</p:attrName>
                                        </p:attrNameLst>
                                      </p:cBhvr>
                                      <p:to>
                                        <p:strVal val="visible"/>
                                      </p:to>
                                    </p:set>
                                    <p:animEffect filter="fade" transition="in">
                                      <p:cBhvr>
                                        <p:cTn dur="1000" id="79"/>
                                        <p:tgtEl>
                                          <p:spTgt spid="35"/>
                                        </p:tgtEl>
                                      </p:cBhvr>
                                    </p:animEffect>
                                    <p:anim calcmode="lin" valueType="num">
                                      <p:cBhvr>
                                        <p:cTn dur="1000" fill="hold" id="80"/>
                                        <p:tgtEl>
                                          <p:spTgt spid="35"/>
                                        </p:tgtEl>
                                        <p:attrNameLst>
                                          <p:attrName>ppt_x</p:attrName>
                                        </p:attrNameLst>
                                      </p:cBhvr>
                                      <p:tavLst>
                                        <p:tav tm="0">
                                          <p:val>
                                            <p:strVal val="#ppt_x"/>
                                          </p:val>
                                        </p:tav>
                                        <p:tav tm="100000">
                                          <p:val>
                                            <p:strVal val="#ppt_x"/>
                                          </p:val>
                                        </p:tav>
                                      </p:tavLst>
                                    </p:anim>
                                    <p:anim calcmode="lin" valueType="num">
                                      <p:cBhvr>
                                        <p:cTn dur="1000" fill="hold" id="81"/>
                                        <p:tgtEl>
                                          <p:spTgt spid="35"/>
                                        </p:tgtEl>
                                        <p:attrNameLst>
                                          <p:attrName>ppt_y</p:attrName>
                                        </p:attrNameLst>
                                      </p:cBhvr>
                                      <p:tavLst>
                                        <p:tav tm="0">
                                          <p:val>
                                            <p:strVal val="#ppt_y+.1"/>
                                          </p:val>
                                        </p:tav>
                                        <p:tav tm="100000">
                                          <p:val>
                                            <p:strVal val="#ppt_y"/>
                                          </p:val>
                                        </p:tav>
                                      </p:tavLst>
                                    </p:anim>
                                  </p:childTnLst>
                                </p:cTn>
                              </p:par>
                            </p:childTnLst>
                          </p:cTn>
                        </p:par>
                        <p:par>
                          <p:cTn fill="hold" id="82" nodeType="afterGroup">
                            <p:stCondLst>
                              <p:cond delay="10000"/>
                            </p:stCondLst>
                            <p:childTnLst>
                              <p:par>
                                <p:cTn fill="hold" grpId="0" id="83" nodeType="afterEffect" presetClass="entr" presetID="42" presetSubtype="0">
                                  <p:stCondLst>
                                    <p:cond delay="0"/>
                                  </p:stCondLst>
                                  <p:childTnLst>
                                    <p:set>
                                      <p:cBhvr>
                                        <p:cTn dur="1" fill="hold" id="84">
                                          <p:stCondLst>
                                            <p:cond delay="0"/>
                                          </p:stCondLst>
                                        </p:cTn>
                                        <p:tgtEl>
                                          <p:spTgt spid="45"/>
                                        </p:tgtEl>
                                        <p:attrNameLst>
                                          <p:attrName>style.visibility</p:attrName>
                                        </p:attrNameLst>
                                      </p:cBhvr>
                                      <p:to>
                                        <p:strVal val="visible"/>
                                      </p:to>
                                    </p:set>
                                    <p:animEffect filter="fade" transition="in">
                                      <p:cBhvr>
                                        <p:cTn dur="1000" id="85"/>
                                        <p:tgtEl>
                                          <p:spTgt spid="45"/>
                                        </p:tgtEl>
                                      </p:cBhvr>
                                    </p:animEffect>
                                    <p:anim calcmode="lin" valueType="num">
                                      <p:cBhvr>
                                        <p:cTn dur="1000" fill="hold" id="86"/>
                                        <p:tgtEl>
                                          <p:spTgt spid="45"/>
                                        </p:tgtEl>
                                        <p:attrNameLst>
                                          <p:attrName>ppt_x</p:attrName>
                                        </p:attrNameLst>
                                      </p:cBhvr>
                                      <p:tavLst>
                                        <p:tav tm="0">
                                          <p:val>
                                            <p:strVal val="#ppt_x"/>
                                          </p:val>
                                        </p:tav>
                                        <p:tav tm="100000">
                                          <p:val>
                                            <p:strVal val="#ppt_x"/>
                                          </p:val>
                                        </p:tav>
                                      </p:tavLst>
                                    </p:anim>
                                    <p:anim calcmode="lin" valueType="num">
                                      <p:cBhvr>
                                        <p:cTn dur="1000" fill="hold" id="87"/>
                                        <p:tgtEl>
                                          <p:spTgt spid="45"/>
                                        </p:tgtEl>
                                        <p:attrNameLst>
                                          <p:attrName>ppt_y</p:attrName>
                                        </p:attrNameLst>
                                      </p:cBhvr>
                                      <p:tavLst>
                                        <p:tav tm="0">
                                          <p:val>
                                            <p:strVal val="#ppt_y+.1"/>
                                          </p:val>
                                        </p:tav>
                                        <p:tav tm="100000">
                                          <p:val>
                                            <p:strVal val="#ppt_y"/>
                                          </p:val>
                                        </p:tav>
                                      </p:tavLst>
                                    </p:anim>
                                  </p:childTnLst>
                                </p:cTn>
                              </p:par>
                            </p:childTnLst>
                          </p:cTn>
                        </p:par>
                        <p:par>
                          <p:cTn fill="hold" id="88" nodeType="afterGroup">
                            <p:stCondLst>
                              <p:cond delay="11000"/>
                            </p:stCondLst>
                            <p:childTnLst>
                              <p:par>
                                <p:cTn fill="hold" grpId="0" id="89" nodeType="afterEffect" presetClass="entr" presetID="42" presetSubtype="0">
                                  <p:stCondLst>
                                    <p:cond delay="0"/>
                                  </p:stCondLst>
                                  <p:childTnLst>
                                    <p:set>
                                      <p:cBhvr>
                                        <p:cTn dur="1" fill="hold" id="90">
                                          <p:stCondLst>
                                            <p:cond delay="0"/>
                                          </p:stCondLst>
                                        </p:cTn>
                                        <p:tgtEl>
                                          <p:spTgt spid="46"/>
                                        </p:tgtEl>
                                        <p:attrNameLst>
                                          <p:attrName>style.visibility</p:attrName>
                                        </p:attrNameLst>
                                      </p:cBhvr>
                                      <p:to>
                                        <p:strVal val="visible"/>
                                      </p:to>
                                    </p:set>
                                    <p:animEffect filter="fade" transition="in">
                                      <p:cBhvr>
                                        <p:cTn dur="1000" id="91"/>
                                        <p:tgtEl>
                                          <p:spTgt spid="46"/>
                                        </p:tgtEl>
                                      </p:cBhvr>
                                    </p:animEffect>
                                    <p:anim calcmode="lin" valueType="num">
                                      <p:cBhvr>
                                        <p:cTn dur="1000" fill="hold" id="92"/>
                                        <p:tgtEl>
                                          <p:spTgt spid="46"/>
                                        </p:tgtEl>
                                        <p:attrNameLst>
                                          <p:attrName>ppt_x</p:attrName>
                                        </p:attrNameLst>
                                      </p:cBhvr>
                                      <p:tavLst>
                                        <p:tav tm="0">
                                          <p:val>
                                            <p:strVal val="#ppt_x"/>
                                          </p:val>
                                        </p:tav>
                                        <p:tav tm="100000">
                                          <p:val>
                                            <p:strVal val="#ppt_x"/>
                                          </p:val>
                                        </p:tav>
                                      </p:tavLst>
                                    </p:anim>
                                    <p:anim calcmode="lin" valueType="num">
                                      <p:cBhvr>
                                        <p:cTn dur="1000" fill="hold" id="93"/>
                                        <p:tgtEl>
                                          <p:spTgt spid="46"/>
                                        </p:tgtEl>
                                        <p:attrNameLst>
                                          <p:attrName>ppt_y</p:attrName>
                                        </p:attrNameLst>
                                      </p:cBhvr>
                                      <p:tavLst>
                                        <p:tav tm="0">
                                          <p:val>
                                            <p:strVal val="#ppt_y+.1"/>
                                          </p:val>
                                        </p:tav>
                                        <p:tav tm="100000">
                                          <p:val>
                                            <p:strVal val="#ppt_y"/>
                                          </p:val>
                                        </p:tav>
                                      </p:tavLst>
                                    </p:anim>
                                  </p:childTnLst>
                                </p:cTn>
                              </p:par>
                            </p:childTnLst>
                          </p:cTn>
                        </p:par>
                        <p:par>
                          <p:cTn fill="hold" id="94" nodeType="afterGroup">
                            <p:stCondLst>
                              <p:cond delay="12000"/>
                            </p:stCondLst>
                            <p:childTnLst>
                              <p:par>
                                <p:cTn fill="hold" id="95" nodeType="afterEffect" presetClass="entr" presetID="42" presetSubtype="0">
                                  <p:stCondLst>
                                    <p:cond delay="0"/>
                                  </p:stCondLst>
                                  <p:childTnLst>
                                    <p:set>
                                      <p:cBhvr>
                                        <p:cTn dur="1" fill="hold" id="96">
                                          <p:stCondLst>
                                            <p:cond delay="0"/>
                                          </p:stCondLst>
                                        </p:cTn>
                                        <p:tgtEl>
                                          <p:spTgt spid="48"/>
                                        </p:tgtEl>
                                        <p:attrNameLst>
                                          <p:attrName>style.visibility</p:attrName>
                                        </p:attrNameLst>
                                      </p:cBhvr>
                                      <p:to>
                                        <p:strVal val="visible"/>
                                      </p:to>
                                    </p:set>
                                    <p:animEffect filter="fade" transition="in">
                                      <p:cBhvr>
                                        <p:cTn dur="1000" id="97"/>
                                        <p:tgtEl>
                                          <p:spTgt spid="48"/>
                                        </p:tgtEl>
                                      </p:cBhvr>
                                    </p:animEffect>
                                    <p:anim calcmode="lin" valueType="num">
                                      <p:cBhvr>
                                        <p:cTn dur="1000" fill="hold" id="98"/>
                                        <p:tgtEl>
                                          <p:spTgt spid="48"/>
                                        </p:tgtEl>
                                        <p:attrNameLst>
                                          <p:attrName>ppt_x</p:attrName>
                                        </p:attrNameLst>
                                      </p:cBhvr>
                                      <p:tavLst>
                                        <p:tav tm="0">
                                          <p:val>
                                            <p:strVal val="#ppt_x"/>
                                          </p:val>
                                        </p:tav>
                                        <p:tav tm="100000">
                                          <p:val>
                                            <p:strVal val="#ppt_x"/>
                                          </p:val>
                                        </p:tav>
                                      </p:tavLst>
                                    </p:anim>
                                    <p:anim calcmode="lin" valueType="num">
                                      <p:cBhvr>
                                        <p:cTn dur="1000" fill="hold" id="99"/>
                                        <p:tgtEl>
                                          <p:spTgt spid="48"/>
                                        </p:tgtEl>
                                        <p:attrNameLst>
                                          <p:attrName>ppt_y</p:attrName>
                                        </p:attrNameLst>
                                      </p:cBhvr>
                                      <p:tavLst>
                                        <p:tav tm="0">
                                          <p:val>
                                            <p:strVal val="#ppt_y+.1"/>
                                          </p:val>
                                        </p:tav>
                                        <p:tav tm="100000">
                                          <p:val>
                                            <p:strVal val="#ppt_y"/>
                                          </p:val>
                                        </p:tav>
                                      </p:tavLst>
                                    </p:anim>
                                  </p:childTnLst>
                                </p:cTn>
                              </p:par>
                            </p:childTnLst>
                          </p:cTn>
                        </p:par>
                        <p:par>
                          <p:cTn fill="hold" id="100" nodeType="afterGroup">
                            <p:stCondLst>
                              <p:cond delay="13000"/>
                            </p:stCondLst>
                            <p:childTnLst>
                              <p:par>
                                <p:cTn fill="hold" grpId="0" id="101" nodeType="afterEffect" presetClass="entr" presetID="2" presetSubtype="2">
                                  <p:stCondLst>
                                    <p:cond delay="0"/>
                                  </p:stCondLst>
                                  <p:childTnLst>
                                    <p:set>
                                      <p:cBhvr>
                                        <p:cTn dur="1" fill="hold" id="102">
                                          <p:stCondLst>
                                            <p:cond delay="0"/>
                                          </p:stCondLst>
                                        </p:cTn>
                                        <p:tgtEl>
                                          <p:spTgt spid="47"/>
                                        </p:tgtEl>
                                        <p:attrNameLst>
                                          <p:attrName>style.visibility</p:attrName>
                                        </p:attrNameLst>
                                      </p:cBhvr>
                                      <p:to>
                                        <p:strVal val="visible"/>
                                      </p:to>
                                    </p:set>
                                    <p:anim calcmode="lin" valueType="num">
                                      <p:cBhvr additive="base">
                                        <p:cTn dur="500" fill="hold" id="103"/>
                                        <p:tgtEl>
                                          <p:spTgt spid="47"/>
                                        </p:tgtEl>
                                        <p:attrNameLst>
                                          <p:attrName>ppt_x</p:attrName>
                                        </p:attrNameLst>
                                      </p:cBhvr>
                                      <p:tavLst>
                                        <p:tav tm="0">
                                          <p:val>
                                            <p:strVal val="1+#ppt_w/2"/>
                                          </p:val>
                                        </p:tav>
                                        <p:tav tm="100000">
                                          <p:val>
                                            <p:strVal val="#ppt_x"/>
                                          </p:val>
                                        </p:tav>
                                      </p:tavLst>
                                    </p:anim>
                                    <p:anim calcmode="lin" valueType="num">
                                      <p:cBhvr additive="base">
                                        <p:cTn dur="500" fill="hold" id="104"/>
                                        <p:tgtEl>
                                          <p:spTgt spid="47"/>
                                        </p:tgtEl>
                                        <p:attrNameLst>
                                          <p:attrName>ppt_y</p:attrName>
                                        </p:attrNameLst>
                                      </p:cBhvr>
                                      <p:tavLst>
                                        <p:tav tm="0">
                                          <p:val>
                                            <p:strVal val="#ppt_y"/>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8"/>
      <p:bldP grpId="0" spid="39"/>
      <p:bldP grpId="0" spid="40"/>
      <p:bldP grpId="0" spid="41"/>
      <p:bldP grpId="0" spid="42"/>
      <p:bldP grpId="0" spid="43"/>
      <p:bldP grpId="0" spid="44"/>
      <p:bldP grpId="0" spid="45"/>
      <p:bldP grpId="0" spid="46"/>
      <p:bldP grpId="0" spid="47"/>
    </p:bldLst>
  </p:timing>
</p:sld>
</file>

<file path=ppt/slides/slide1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67" name="Oval 166"/>
          <p:cNvSpPr/>
          <p:nvPr/>
        </p:nvSpPr>
        <p:spPr>
          <a:xfrm>
            <a:off x="2568832" y="1988604"/>
            <a:ext cx="210102" cy="210102"/>
          </a:xfrm>
          <a:prstGeom prst="ellipse">
            <a:avLst/>
          </a:prstGeom>
          <a:solidFill>
            <a:srgbClr val="DE6E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1800"/>
          </a:p>
        </p:txBody>
      </p:sp>
      <p:sp>
        <p:nvSpPr>
          <p:cNvPr id="160" name="Oval 97"/>
          <p:cNvSpPr>
            <a:spLocks noChangeArrowheads="1"/>
          </p:cNvSpPr>
          <p:nvPr/>
        </p:nvSpPr>
        <p:spPr bwMode="auto">
          <a:xfrm>
            <a:off x="2980600" y="3377968"/>
            <a:ext cx="657604" cy="649010"/>
          </a:xfrm>
          <a:prstGeom prst="ellipse">
            <a:avLst/>
          </a:prstGeom>
          <a:solidFill>
            <a:srgbClr val="FF6D67"/>
          </a:solidFill>
          <a:ln>
            <a:noFill/>
          </a:ln>
        </p:spPr>
        <p:txBody>
          <a:bodyPr anchor="t" anchorCtr="0" bIns="45720" compatLnSpc="1" lIns="91440" numCol="1" rIns="91440" tIns="45720" vert="horz" wrap="square"/>
          <a:lstStyle/>
          <a:p>
            <a:endParaRPr lang="en-US" sz="1800"/>
          </a:p>
        </p:txBody>
      </p:sp>
      <p:sp>
        <p:nvSpPr>
          <p:cNvPr id="152" name="Oval 97"/>
          <p:cNvSpPr>
            <a:spLocks noChangeArrowheads="1"/>
          </p:cNvSpPr>
          <p:nvPr/>
        </p:nvSpPr>
        <p:spPr bwMode="auto">
          <a:xfrm>
            <a:off x="2881264" y="2562112"/>
            <a:ext cx="718768" cy="709374"/>
          </a:xfrm>
          <a:prstGeom prst="ellipse">
            <a:avLst/>
          </a:prstGeom>
          <a:solidFill>
            <a:srgbClr val="F5C058"/>
          </a:solidFill>
          <a:ln>
            <a:noFill/>
          </a:ln>
        </p:spPr>
        <p:txBody>
          <a:bodyPr anchor="t" anchorCtr="0" bIns="45720" compatLnSpc="1" lIns="91440" numCol="1" rIns="91440" tIns="45720" vert="horz" wrap="square"/>
          <a:lstStyle/>
          <a:p>
            <a:endParaRPr lang="en-US" sz="1800"/>
          </a:p>
        </p:txBody>
      </p:sp>
      <p:sp>
        <p:nvSpPr>
          <p:cNvPr id="159" name="Oval 97"/>
          <p:cNvSpPr>
            <a:spLocks noChangeArrowheads="1"/>
          </p:cNvSpPr>
          <p:nvPr/>
        </p:nvSpPr>
        <p:spPr bwMode="auto">
          <a:xfrm>
            <a:off x="3556141" y="3074439"/>
            <a:ext cx="501251" cy="494700"/>
          </a:xfrm>
          <a:prstGeom prst="ellipse">
            <a:avLst/>
          </a:prstGeom>
          <a:solidFill>
            <a:srgbClr val="00C3D9"/>
          </a:solidFill>
          <a:ln>
            <a:noFill/>
          </a:ln>
        </p:spPr>
        <p:txBody>
          <a:bodyPr anchor="t" anchorCtr="0" bIns="45720" compatLnSpc="1" lIns="91440" numCol="1" rIns="91440" tIns="45720" vert="horz" wrap="square"/>
          <a:lstStyle/>
          <a:p>
            <a:endParaRPr lang="en-US" sz="1800"/>
          </a:p>
        </p:txBody>
      </p:sp>
      <p:sp>
        <p:nvSpPr>
          <p:cNvPr id="161" name="Oval 97"/>
          <p:cNvSpPr>
            <a:spLocks noChangeArrowheads="1"/>
          </p:cNvSpPr>
          <p:nvPr/>
        </p:nvSpPr>
        <p:spPr bwMode="auto">
          <a:xfrm>
            <a:off x="3629722" y="2364020"/>
            <a:ext cx="574770" cy="567259"/>
          </a:xfrm>
          <a:prstGeom prst="ellipse">
            <a:avLst/>
          </a:prstGeom>
          <a:solidFill>
            <a:srgbClr val="DE6E00"/>
          </a:solidFill>
          <a:ln>
            <a:noFill/>
          </a:ln>
        </p:spPr>
        <p:txBody>
          <a:bodyPr anchor="t" anchorCtr="0" bIns="45720" compatLnSpc="1" lIns="91440" numCol="1" rIns="91440" tIns="45720" vert="horz" wrap="square"/>
          <a:lstStyle/>
          <a:p>
            <a:endParaRPr lang="en-US" sz="1800"/>
          </a:p>
        </p:txBody>
      </p:sp>
      <p:sp>
        <p:nvSpPr>
          <p:cNvPr id="158" name="Oval 97"/>
          <p:cNvSpPr>
            <a:spLocks noChangeArrowheads="1"/>
          </p:cNvSpPr>
          <p:nvPr/>
        </p:nvSpPr>
        <p:spPr bwMode="auto">
          <a:xfrm>
            <a:off x="1702204" y="1712583"/>
            <a:ext cx="501251" cy="494700"/>
          </a:xfrm>
          <a:prstGeom prst="ellipse">
            <a:avLst/>
          </a:prstGeom>
          <a:solidFill>
            <a:srgbClr val="FF6D67"/>
          </a:solidFill>
          <a:ln>
            <a:noFill/>
          </a:ln>
        </p:spPr>
        <p:txBody>
          <a:bodyPr anchor="t" anchorCtr="0" bIns="45720" compatLnSpc="1" lIns="91440" numCol="1" rIns="91440" tIns="45720" vert="horz" wrap="square"/>
          <a:lstStyle/>
          <a:p>
            <a:endParaRPr lang="en-US" sz="1800"/>
          </a:p>
        </p:txBody>
      </p:sp>
      <p:sp>
        <p:nvSpPr>
          <p:cNvPr id="153" name="Oval 97"/>
          <p:cNvSpPr>
            <a:spLocks noChangeArrowheads="1"/>
          </p:cNvSpPr>
          <p:nvPr/>
        </p:nvSpPr>
        <p:spPr bwMode="auto">
          <a:xfrm>
            <a:off x="2067265" y="2211061"/>
            <a:ext cx="644385" cy="635963"/>
          </a:xfrm>
          <a:prstGeom prst="ellipse">
            <a:avLst/>
          </a:prstGeom>
          <a:solidFill>
            <a:srgbClr val="FF6D67"/>
          </a:solidFill>
          <a:ln>
            <a:noFill/>
          </a:ln>
        </p:spPr>
        <p:txBody>
          <a:bodyPr anchor="t" anchorCtr="0" bIns="45720" compatLnSpc="1" lIns="91440" numCol="1" rIns="91440" tIns="45720" vert="horz" wrap="square"/>
          <a:lstStyle/>
          <a:p>
            <a:endParaRPr lang="en-US" sz="1800"/>
          </a:p>
        </p:txBody>
      </p:sp>
      <p:sp>
        <p:nvSpPr>
          <p:cNvPr id="154" name="Oval 97"/>
          <p:cNvSpPr>
            <a:spLocks noChangeArrowheads="1"/>
          </p:cNvSpPr>
          <p:nvPr/>
        </p:nvSpPr>
        <p:spPr bwMode="auto">
          <a:xfrm>
            <a:off x="3106267" y="1515205"/>
            <a:ext cx="644385" cy="635963"/>
          </a:xfrm>
          <a:prstGeom prst="ellipse">
            <a:avLst/>
          </a:prstGeom>
          <a:solidFill>
            <a:srgbClr val="FF6D67"/>
          </a:solidFill>
          <a:ln>
            <a:noFill/>
          </a:ln>
        </p:spPr>
        <p:txBody>
          <a:bodyPr anchor="t" anchorCtr="0" bIns="45720" compatLnSpc="1" lIns="91440" numCol="1" rIns="91440" tIns="45720" vert="horz" wrap="square"/>
          <a:lstStyle/>
          <a:p>
            <a:endParaRPr lang="en-US" sz="1800"/>
          </a:p>
        </p:txBody>
      </p:sp>
      <p:sp>
        <p:nvSpPr>
          <p:cNvPr id="162" name="Oval 161"/>
          <p:cNvSpPr/>
          <p:nvPr/>
        </p:nvSpPr>
        <p:spPr>
          <a:xfrm>
            <a:off x="3945525" y="1904802"/>
            <a:ext cx="359183" cy="359183"/>
          </a:xfrm>
          <a:prstGeom prst="ellipse">
            <a:avLst/>
          </a:prstGeom>
          <a:solidFill>
            <a:srgbClr val="FF6D6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1800"/>
          </a:p>
        </p:txBody>
      </p:sp>
      <p:sp>
        <p:nvSpPr>
          <p:cNvPr id="165" name="Oval 164"/>
          <p:cNvSpPr/>
          <p:nvPr/>
        </p:nvSpPr>
        <p:spPr>
          <a:xfrm>
            <a:off x="2825299" y="617918"/>
            <a:ext cx="260213" cy="260213"/>
          </a:xfrm>
          <a:prstGeom prst="ellipse">
            <a:avLst/>
          </a:prstGeom>
          <a:solidFill>
            <a:srgbClr val="DE6E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1800"/>
          </a:p>
        </p:txBody>
      </p:sp>
      <p:sp>
        <p:nvSpPr>
          <p:cNvPr id="163" name="Oval 162"/>
          <p:cNvSpPr/>
          <p:nvPr/>
        </p:nvSpPr>
        <p:spPr>
          <a:xfrm>
            <a:off x="1574736" y="1126574"/>
            <a:ext cx="359183" cy="359183"/>
          </a:xfrm>
          <a:prstGeom prst="ellipse">
            <a:avLst/>
          </a:prstGeom>
          <a:solidFill>
            <a:srgbClr val="FF6D6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1800"/>
          </a:p>
        </p:txBody>
      </p:sp>
      <p:sp>
        <p:nvSpPr>
          <p:cNvPr id="149" name="Oval 148"/>
          <p:cNvSpPr/>
          <p:nvPr/>
        </p:nvSpPr>
        <p:spPr>
          <a:xfrm>
            <a:off x="1767271" y="762985"/>
            <a:ext cx="318569" cy="318569"/>
          </a:xfrm>
          <a:prstGeom prst="ellipse">
            <a:avLst/>
          </a:prstGeom>
          <a:solidFill>
            <a:srgbClr val="01D4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1800"/>
          </a:p>
        </p:txBody>
      </p:sp>
      <p:sp>
        <p:nvSpPr>
          <p:cNvPr id="150" name="Oval 149"/>
          <p:cNvSpPr/>
          <p:nvPr/>
        </p:nvSpPr>
        <p:spPr>
          <a:xfrm>
            <a:off x="4309406" y="2248951"/>
            <a:ext cx="318569" cy="318569"/>
          </a:xfrm>
          <a:prstGeom prst="ellipse">
            <a:avLst/>
          </a:prstGeom>
          <a:solidFill>
            <a:srgbClr val="FF6D6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1800"/>
          </a:p>
        </p:txBody>
      </p:sp>
      <p:sp>
        <p:nvSpPr>
          <p:cNvPr id="151" name="Oval 150"/>
          <p:cNvSpPr/>
          <p:nvPr/>
        </p:nvSpPr>
        <p:spPr>
          <a:xfrm>
            <a:off x="3623521" y="1233776"/>
            <a:ext cx="318569" cy="318569"/>
          </a:xfrm>
          <a:prstGeom prst="ellipse">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1800"/>
          </a:p>
        </p:txBody>
      </p:sp>
      <p:sp>
        <p:nvSpPr>
          <p:cNvPr id="10" name="Freeform 24"/>
          <p:cNvSpPr>
            <a:spLocks noEditPoints="1"/>
          </p:cNvSpPr>
          <p:nvPr/>
        </p:nvSpPr>
        <p:spPr bwMode="auto">
          <a:xfrm>
            <a:off x="858746" y="635144"/>
            <a:ext cx="4127830" cy="4508356"/>
          </a:xfrm>
          <a:custGeom>
            <a:gdLst>
              <a:gd fmla="*/ 495 w 506" name="T0"/>
              <a:gd fmla="*/ 303 h 553" name="T1"/>
              <a:gd fmla="*/ 496 w 506" name="T2"/>
              <a:gd fmla="*/ 303 h 553" name="T3"/>
              <a:gd fmla="*/ 464 w 506" name="T4"/>
              <a:gd fmla="*/ 303 h 553" name="T5"/>
              <a:gd fmla="*/ 392 w 506" name="T6"/>
              <a:gd fmla="*/ 355 h 553" name="T7"/>
              <a:gd fmla="*/ 267 w 506" name="T8"/>
              <a:gd fmla="*/ 433 h 553" name="T9"/>
              <a:gd fmla="*/ 242 w 506" name="T10"/>
              <a:gd fmla="*/ 251 h 553" name="T11"/>
              <a:gd fmla="*/ 244 w 506" name="T12"/>
              <a:gd fmla="*/ 235 h 553" name="T13"/>
              <a:gd fmla="*/ 341 w 506" name="T14"/>
              <a:gd fmla="*/ 197 h 553" name="T15"/>
              <a:gd fmla="*/ 344 w 506" name="T16"/>
              <a:gd fmla="*/ 194 h 553" name="T17"/>
              <a:gd fmla="*/ 344 w 506" name="T18"/>
              <a:gd fmla="*/ 194 h 553" name="T19"/>
              <a:gd fmla="*/ 373 w 506" name="T20"/>
              <a:gd fmla="*/ 150 h 553" name="T21"/>
              <a:gd fmla="*/ 440 w 506" name="T22"/>
              <a:gd fmla="*/ 97 h 553" name="T23"/>
              <a:gd fmla="*/ 473 w 506" name="T24"/>
              <a:gd fmla="*/ 97 h 553" name="T25"/>
              <a:gd fmla="*/ 440 w 506" name="T26"/>
              <a:gd fmla="*/ 97 h 553" name="T27"/>
              <a:gd fmla="*/ 440 w 506" name="T28"/>
              <a:gd fmla="*/ 97 h 553" name="T29"/>
              <a:gd fmla="*/ 368 w 506" name="T30"/>
              <a:gd fmla="*/ 150 h 553" name="T31"/>
              <a:gd fmla="*/ 245 w 506" name="T32"/>
              <a:gd fmla="*/ 227 h 553" name="T33"/>
              <a:gd fmla="*/ 353 w 506" name="T34"/>
              <a:gd fmla="*/ 0 h 553" name="T35"/>
              <a:gd fmla="*/ 268 w 506" name="T36"/>
              <a:gd fmla="*/ 133 h 553" name="T37"/>
              <a:gd fmla="*/ 266 w 506" name="T38"/>
              <a:gd fmla="*/ 136 h 553" name="T39"/>
              <a:gd fmla="*/ 232 w 506" name="T40"/>
              <a:gd fmla="*/ 278 h 553" name="T41"/>
              <a:gd fmla="*/ 233 w 506" name="T42"/>
              <a:gd fmla="*/ 302 h 553" name="T43"/>
              <a:gd fmla="*/ 121 w 506" name="T44"/>
              <a:gd fmla="*/ 232 h 553" name="T45"/>
              <a:gd fmla="*/ 46 w 506" name="T46"/>
              <a:gd fmla="*/ 132 h 553" name="T47"/>
              <a:gd fmla="*/ 18 w 506" name="T48"/>
              <a:gd fmla="*/ 131 h 553" name="T49"/>
              <a:gd fmla="*/ 46 w 506" name="T50"/>
              <a:gd fmla="*/ 132 h 553" name="T51"/>
              <a:gd fmla="*/ 89 w 506" name="T52"/>
              <a:gd fmla="*/ 179 h 553" name="T53"/>
              <a:gd fmla="*/ 120 w 506" name="T54"/>
              <a:gd fmla="*/ 241 h 553" name="T55"/>
              <a:gd fmla="*/ 0 w 506" name="T56"/>
              <a:gd fmla="*/ 222 h 553" name="T57"/>
              <a:gd fmla="*/ 125 w 506" name="T58"/>
              <a:gd fmla="*/ 247 h 553" name="T59"/>
              <a:gd fmla="*/ 234 w 506" name="T60"/>
              <a:gd fmla="*/ 317 h 553" name="T61"/>
              <a:gd fmla="*/ 240 w 506" name="T62"/>
              <a:gd fmla="*/ 419 h 553" name="T63"/>
              <a:gd fmla="*/ 239 w 506" name="T64"/>
              <a:gd fmla="*/ 438 h 553" name="T65"/>
              <a:gd fmla="*/ 144 w 506" name="T66"/>
              <a:gd fmla="*/ 395 h 553" name="T67"/>
              <a:gd fmla="*/ 79 w 506" name="T68"/>
              <a:gd fmla="*/ 335 h 553" name="T69"/>
              <a:gd fmla="*/ 75 w 506" name="T70"/>
              <a:gd fmla="*/ 335 h 553" name="T71"/>
              <a:gd fmla="*/ 57 w 506" name="T72"/>
              <a:gd fmla="*/ 335 h 553" name="T73"/>
              <a:gd fmla="*/ 81 w 506" name="T74"/>
              <a:gd fmla="*/ 336 h 553" name="T75"/>
              <a:gd fmla="*/ 116 w 506" name="T76"/>
              <a:gd fmla="*/ 364 h 553" name="T77"/>
              <a:gd fmla="*/ 239 w 506" name="T78"/>
              <a:gd fmla="*/ 446 h 553" name="T79"/>
              <a:gd fmla="*/ 209 w 506" name="T80"/>
              <a:gd fmla="*/ 553 h 553" name="T81"/>
              <a:gd fmla="*/ 296 w 506" name="T82"/>
              <a:gd fmla="*/ 551 h 553" name="T83"/>
              <a:gd fmla="*/ 268 w 506" name="T84"/>
              <a:gd fmla="*/ 441 h 553" name="T85"/>
              <a:gd fmla="*/ 365 w 506" name="T86"/>
              <a:gd fmla="*/ 403 h 553" name="T87"/>
              <a:gd fmla="*/ 365 w 506" name="T88"/>
              <a:gd fmla="*/ 403 h 553" name="T89"/>
              <a:gd fmla="*/ 368 w 506" name="T90"/>
              <a:gd fmla="*/ 400 h 553" name="T91"/>
              <a:gd fmla="*/ 368 w 506" name="T92"/>
              <a:gd fmla="*/ 400 h 553" name="T93"/>
              <a:gd fmla="*/ 398 w 506" name="T94"/>
              <a:gd fmla="*/ 356 h 553" name="T95"/>
              <a:gd fmla="*/ 463 w 506" name="T96"/>
              <a:gd fmla="*/ 303 h 553" name="T97"/>
              <a:gd fmla="*/ 496 w 506" name="T98"/>
              <a:gd fmla="*/ 303 h 553" name="T99"/>
              <a:gd fmla="*/ 506 w 506" name="T100"/>
              <a:gd fmla="*/ 306 h 553" name="T101"/>
              <a:gd fmla="*/ 495 w 506" name="T102"/>
              <a:gd fmla="*/ 303 h 553" name="T103"/>
              <a:gd fmla="*/ 245 w 506" name="T104"/>
              <a:gd fmla="*/ 227 h 553" name="T105"/>
              <a:gd fmla="*/ 244 w 506" name="T106"/>
              <a:gd fmla="*/ 234 h 553" name="T107"/>
              <a:gd fmla="*/ 245 w 506" name="T108"/>
              <a:gd fmla="*/ 227 h 553" name="T10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b="b" l="0" r="r" t="0"/>
            <a:pathLst>
              <a:path h="553" w="506">
                <a:moveTo>
                  <a:pt x="495" y="303"/>
                </a:moveTo>
                <a:cubicBezTo>
                  <a:pt x="496" y="303"/>
                  <a:pt x="496" y="303"/>
                  <a:pt x="496" y="303"/>
                </a:cubicBezTo>
                <a:cubicBezTo>
                  <a:pt x="484" y="302"/>
                  <a:pt x="473" y="301"/>
                  <a:pt x="464" y="303"/>
                </a:cubicBezTo>
                <a:cubicBezTo>
                  <a:pt x="438" y="306"/>
                  <a:pt x="409" y="318"/>
                  <a:pt x="392" y="355"/>
                </a:cubicBezTo>
                <a:cubicBezTo>
                  <a:pt x="392" y="355"/>
                  <a:pt x="367" y="420"/>
                  <a:pt x="267" y="433"/>
                </a:cubicBezTo>
                <a:cubicBezTo>
                  <a:pt x="254" y="373"/>
                  <a:pt x="244" y="312"/>
                  <a:pt x="242" y="251"/>
                </a:cubicBezTo>
                <a:cubicBezTo>
                  <a:pt x="242" y="245"/>
                  <a:pt x="243" y="240"/>
                  <a:pt x="244" y="235"/>
                </a:cubicBezTo>
                <a:cubicBezTo>
                  <a:pt x="244" y="235"/>
                  <a:pt x="298" y="238"/>
                  <a:pt x="341" y="197"/>
                </a:cubicBezTo>
                <a:cubicBezTo>
                  <a:pt x="341" y="197"/>
                  <a:pt x="426" y="184"/>
                  <a:pt x="344" y="194"/>
                </a:cubicBezTo>
                <a:cubicBezTo>
                  <a:pt x="344" y="194"/>
                  <a:pt x="344" y="194"/>
                  <a:pt x="344" y="194"/>
                </a:cubicBezTo>
                <a:cubicBezTo>
                  <a:pt x="355" y="183"/>
                  <a:pt x="365" y="168"/>
                  <a:pt x="373" y="150"/>
                </a:cubicBezTo>
                <a:cubicBezTo>
                  <a:pt x="373" y="150"/>
                  <a:pt x="389" y="105"/>
                  <a:pt x="440" y="97"/>
                </a:cubicBezTo>
                <a:cubicBezTo>
                  <a:pt x="453" y="95"/>
                  <a:pt x="465" y="96"/>
                  <a:pt x="473" y="97"/>
                </a:cubicBezTo>
                <a:cubicBezTo>
                  <a:pt x="461" y="95"/>
                  <a:pt x="450" y="95"/>
                  <a:pt x="440" y="97"/>
                </a:cubicBezTo>
                <a:cubicBezTo>
                  <a:pt x="440" y="97"/>
                  <a:pt x="440" y="97"/>
                  <a:pt x="440" y="97"/>
                </a:cubicBezTo>
                <a:cubicBezTo>
                  <a:pt x="415" y="100"/>
                  <a:pt x="385" y="112"/>
                  <a:pt x="368" y="150"/>
                </a:cubicBezTo>
                <a:cubicBezTo>
                  <a:pt x="368" y="150"/>
                  <a:pt x="346" y="214"/>
                  <a:pt x="245" y="227"/>
                </a:cubicBezTo>
                <a:cubicBezTo>
                  <a:pt x="259" y="146"/>
                  <a:pt x="304" y="62"/>
                  <a:pt x="353" y="0"/>
                </a:cubicBezTo>
                <a:cubicBezTo>
                  <a:pt x="322" y="39"/>
                  <a:pt x="291" y="85"/>
                  <a:pt x="268" y="133"/>
                </a:cubicBezTo>
                <a:cubicBezTo>
                  <a:pt x="243" y="91"/>
                  <a:pt x="266" y="136"/>
                  <a:pt x="266" y="136"/>
                </a:cubicBezTo>
                <a:cubicBezTo>
                  <a:pt x="245" y="182"/>
                  <a:pt x="231" y="230"/>
                  <a:pt x="232" y="278"/>
                </a:cubicBezTo>
                <a:cubicBezTo>
                  <a:pt x="232" y="286"/>
                  <a:pt x="232" y="294"/>
                  <a:pt x="233" y="302"/>
                </a:cubicBezTo>
                <a:cubicBezTo>
                  <a:pt x="233" y="302"/>
                  <a:pt x="183" y="298"/>
                  <a:pt x="121" y="232"/>
                </a:cubicBezTo>
                <a:cubicBezTo>
                  <a:pt x="92" y="195"/>
                  <a:pt x="90" y="143"/>
                  <a:pt x="46" y="132"/>
                </a:cubicBezTo>
                <a:cubicBezTo>
                  <a:pt x="38" y="130"/>
                  <a:pt x="28" y="129"/>
                  <a:pt x="18" y="131"/>
                </a:cubicBezTo>
                <a:cubicBezTo>
                  <a:pt x="29" y="130"/>
                  <a:pt x="38" y="130"/>
                  <a:pt x="46" y="132"/>
                </a:cubicBezTo>
                <a:cubicBezTo>
                  <a:pt x="65" y="138"/>
                  <a:pt x="80" y="155"/>
                  <a:pt x="89" y="179"/>
                </a:cubicBezTo>
                <a:cubicBezTo>
                  <a:pt x="89" y="179"/>
                  <a:pt x="93" y="208"/>
                  <a:pt x="120" y="241"/>
                </a:cubicBezTo>
                <a:cubicBezTo>
                  <a:pt x="112" y="244"/>
                  <a:pt x="53" y="263"/>
                  <a:pt x="0" y="222"/>
                </a:cubicBezTo>
                <a:cubicBezTo>
                  <a:pt x="0" y="222"/>
                  <a:pt x="52" y="267"/>
                  <a:pt x="125" y="247"/>
                </a:cubicBezTo>
                <a:cubicBezTo>
                  <a:pt x="146" y="272"/>
                  <a:pt x="180" y="299"/>
                  <a:pt x="234" y="317"/>
                </a:cubicBezTo>
                <a:cubicBezTo>
                  <a:pt x="237" y="351"/>
                  <a:pt x="242" y="385"/>
                  <a:pt x="240" y="419"/>
                </a:cubicBezTo>
                <a:cubicBezTo>
                  <a:pt x="240" y="426"/>
                  <a:pt x="240" y="432"/>
                  <a:pt x="239" y="438"/>
                </a:cubicBezTo>
                <a:cubicBezTo>
                  <a:pt x="233" y="437"/>
                  <a:pt x="193" y="432"/>
                  <a:pt x="144" y="395"/>
                </a:cubicBezTo>
                <a:cubicBezTo>
                  <a:pt x="119" y="373"/>
                  <a:pt x="117" y="341"/>
                  <a:pt x="79" y="335"/>
                </a:cubicBezTo>
                <a:cubicBezTo>
                  <a:pt x="79" y="335"/>
                  <a:pt x="77" y="335"/>
                  <a:pt x="75" y="335"/>
                </a:cubicBezTo>
                <a:cubicBezTo>
                  <a:pt x="70" y="335"/>
                  <a:pt x="63" y="334"/>
                  <a:pt x="57" y="335"/>
                </a:cubicBezTo>
                <a:cubicBezTo>
                  <a:pt x="66" y="334"/>
                  <a:pt x="74" y="335"/>
                  <a:pt x="81" y="336"/>
                </a:cubicBezTo>
                <a:cubicBezTo>
                  <a:pt x="97" y="340"/>
                  <a:pt x="109" y="350"/>
                  <a:pt x="116" y="364"/>
                </a:cubicBezTo>
                <a:cubicBezTo>
                  <a:pt x="116" y="364"/>
                  <a:pt x="128" y="419"/>
                  <a:pt x="239" y="446"/>
                </a:cubicBezTo>
                <a:cubicBezTo>
                  <a:pt x="236" y="489"/>
                  <a:pt x="230" y="502"/>
                  <a:pt x="209" y="553"/>
                </a:cubicBezTo>
                <a:cubicBezTo>
                  <a:pt x="209" y="553"/>
                  <a:pt x="220" y="551"/>
                  <a:pt x="296" y="551"/>
                </a:cubicBezTo>
                <a:cubicBezTo>
                  <a:pt x="286" y="515"/>
                  <a:pt x="277" y="478"/>
                  <a:pt x="268" y="441"/>
                </a:cubicBezTo>
                <a:cubicBezTo>
                  <a:pt x="273" y="441"/>
                  <a:pt x="324" y="442"/>
                  <a:pt x="365" y="403"/>
                </a:cubicBezTo>
                <a:cubicBezTo>
                  <a:pt x="365" y="403"/>
                  <a:pt x="365" y="403"/>
                  <a:pt x="365" y="403"/>
                </a:cubicBezTo>
                <a:cubicBezTo>
                  <a:pt x="365" y="403"/>
                  <a:pt x="451" y="390"/>
                  <a:pt x="368" y="400"/>
                </a:cubicBezTo>
                <a:cubicBezTo>
                  <a:pt x="368" y="400"/>
                  <a:pt x="368" y="400"/>
                  <a:pt x="368" y="400"/>
                </a:cubicBezTo>
                <a:cubicBezTo>
                  <a:pt x="379" y="389"/>
                  <a:pt x="389" y="374"/>
                  <a:pt x="398" y="356"/>
                </a:cubicBezTo>
                <a:cubicBezTo>
                  <a:pt x="398" y="356"/>
                  <a:pt x="413" y="311"/>
                  <a:pt x="463" y="303"/>
                </a:cubicBezTo>
                <a:cubicBezTo>
                  <a:pt x="476" y="301"/>
                  <a:pt x="488" y="302"/>
                  <a:pt x="496" y="303"/>
                </a:cubicBezTo>
                <a:cubicBezTo>
                  <a:pt x="499" y="304"/>
                  <a:pt x="502" y="305"/>
                  <a:pt x="506" y="306"/>
                </a:cubicBezTo>
                <a:cubicBezTo>
                  <a:pt x="506" y="306"/>
                  <a:pt x="502" y="304"/>
                  <a:pt x="495" y="303"/>
                </a:cubicBezTo>
                <a:moveTo>
                  <a:pt x="245" y="227"/>
                </a:moveTo>
                <a:cubicBezTo>
                  <a:pt x="244" y="234"/>
                  <a:pt x="244" y="234"/>
                  <a:pt x="244" y="234"/>
                </a:cubicBezTo>
                <a:cubicBezTo>
                  <a:pt x="244" y="232"/>
                  <a:pt x="245" y="229"/>
                  <a:pt x="245" y="227"/>
                </a:cubicBezTo>
              </a:path>
            </a:pathLst>
          </a:custGeom>
          <a:solidFill>
            <a:srgbClr val="92D050"/>
          </a:solidFill>
          <a:ln>
            <a:noFill/>
          </a:ln>
        </p:spPr>
        <p:txBody>
          <a:bodyPr anchor="t" anchorCtr="0" bIns="45720" compatLnSpc="1" lIns="91440" numCol="1" rIns="91440" tIns="45720" vert="horz" wrap="square"/>
          <a:lstStyle/>
          <a:p>
            <a:endParaRPr lang="en-US" sz="1800"/>
          </a:p>
        </p:txBody>
      </p:sp>
      <p:sp>
        <p:nvSpPr>
          <p:cNvPr id="15" name="Freeform 29"/>
          <p:cNvSpPr>
            <a:spLocks noEditPoints="1"/>
          </p:cNvSpPr>
          <p:nvPr/>
        </p:nvSpPr>
        <p:spPr bwMode="auto">
          <a:xfrm>
            <a:off x="1186029" y="1368005"/>
            <a:ext cx="170687" cy="17226"/>
          </a:xfrm>
          <a:custGeom>
            <a:gdLst>
              <a:gd fmla="*/ 21 w 21" name="T0"/>
              <a:gd fmla="*/ 2 h 2" name="T1"/>
              <a:gd fmla="*/ 21 w 21" name="T2"/>
              <a:gd fmla="*/ 2 h 2" name="T3"/>
              <a:gd fmla="*/ 20 w 21" name="T4"/>
              <a:gd fmla="*/ 2 h 2" name="T5"/>
              <a:gd fmla="*/ 20 w 21" name="T6"/>
              <a:gd fmla="*/ 2 h 2" name="T7"/>
              <a:gd fmla="*/ 19 w 21" name="T8"/>
              <a:gd fmla="*/ 2 h 2" name="T9"/>
              <a:gd fmla="*/ 19 w 21" name="T10"/>
              <a:gd fmla="*/ 2 h 2" name="T11"/>
              <a:gd fmla="*/ 19 w 21" name="T12"/>
              <a:gd fmla="*/ 2 h 2" name="T13"/>
              <a:gd fmla="*/ 18 w 21" name="T14"/>
              <a:gd fmla="*/ 2 h 2" name="T15"/>
              <a:gd fmla="*/ 18 w 21" name="T16"/>
              <a:gd fmla="*/ 1 h 2" name="T17"/>
              <a:gd fmla="*/ 18 w 21" name="T18"/>
              <a:gd fmla="*/ 1 h 2" name="T19"/>
              <a:gd fmla="*/ 18 w 21" name="T20"/>
              <a:gd fmla="*/ 1 h 2" name="T21"/>
              <a:gd fmla="*/ 17 w 21" name="T22"/>
              <a:gd fmla="*/ 1 h 2" name="T23"/>
              <a:gd fmla="*/ 17 w 21" name="T24"/>
              <a:gd fmla="*/ 1 h 2" name="T25"/>
              <a:gd fmla="*/ 16 w 21" name="T26"/>
              <a:gd fmla="*/ 1 h 2" name="T27"/>
              <a:gd fmla="*/ 16 w 21" name="T28"/>
              <a:gd fmla="*/ 1 h 2" name="T29"/>
              <a:gd fmla="*/ 16 w 21" name="T30"/>
              <a:gd fmla="*/ 1 h 2" name="T31"/>
              <a:gd fmla="*/ 16 w 21" name="T32"/>
              <a:gd fmla="*/ 1 h 2" name="T33"/>
              <a:gd fmla="*/ 15 w 21" name="T34"/>
              <a:gd fmla="*/ 1 h 2" name="T35"/>
              <a:gd fmla="*/ 15 w 21" name="T36"/>
              <a:gd fmla="*/ 1 h 2" name="T37"/>
              <a:gd fmla="*/ 14 w 21" name="T38"/>
              <a:gd fmla="*/ 1 h 2" name="T39"/>
              <a:gd fmla="*/ 14 w 21" name="T40"/>
              <a:gd fmla="*/ 1 h 2" name="T41"/>
              <a:gd fmla="*/ 14 w 21" name="T42"/>
              <a:gd fmla="*/ 1 h 2" name="T43"/>
              <a:gd fmla="*/ 13 w 21" name="T44"/>
              <a:gd fmla="*/ 1 h 2" name="T45"/>
              <a:gd fmla="*/ 0 w 21" name="T46"/>
              <a:gd fmla="*/ 0 h 2" name="T47"/>
              <a:gd fmla="*/ 0 w 21" name="T48"/>
              <a:gd fmla="*/ 0 h 2" name="T49"/>
              <a:gd fmla="*/ 0 w 21" name="T50"/>
              <a:gd fmla="*/ 0 h 2" name="T51"/>
              <a:gd fmla="*/ 0 w 21" name="T52"/>
              <a:gd fmla="*/ 0 h 2" name="T53"/>
              <a:gd fmla="*/ 1 w 21" name="T54"/>
              <a:gd fmla="*/ 0 h 2" name="T55"/>
              <a:gd fmla="*/ 1 w 21" name="T56"/>
              <a:gd fmla="*/ 0 h 2" name="T57"/>
              <a:gd fmla="*/ 12 w 21" name="T58"/>
              <a:gd fmla="*/ 0 h 2" name="T59"/>
              <a:gd fmla="*/ 11 w 21" name="T60"/>
              <a:gd fmla="*/ 0 h 2" name="T61"/>
              <a:gd fmla="*/ 11 w 21" name="T62"/>
              <a:gd fmla="*/ 0 h 2" name="T63"/>
              <a:gd fmla="*/ 11 w 21" name="T64"/>
              <a:gd fmla="*/ 0 h 2" name="T65"/>
              <a:gd fmla="*/ 11 w 21" name="T66"/>
              <a:gd fmla="*/ 0 h 2" name="T67"/>
              <a:gd fmla="*/ 11 w 21" name="T68"/>
              <a:gd fmla="*/ 0 h 2" name="T69"/>
              <a:gd fmla="*/ 11 w 21" name="T70"/>
              <a:gd fmla="*/ 0 h 2" name="T71"/>
              <a:gd fmla="*/ 11 w 21" name="T72"/>
              <a:gd fmla="*/ 0 h 2" name="T73"/>
              <a:gd fmla="*/ 10 w 21" name="T74"/>
              <a:gd fmla="*/ 0 h 2" name="T75"/>
              <a:gd fmla="*/ 10 w 21" name="T76"/>
              <a:gd fmla="*/ 0 h 2" name="T77"/>
              <a:gd fmla="*/ 10 w 21" name="T78"/>
              <a:gd fmla="*/ 0 h 2" name="T79"/>
              <a:gd fmla="*/ 10 w 21" name="T80"/>
              <a:gd fmla="*/ 0 h 2" name="T81"/>
              <a:gd fmla="*/ 10 w 21" name="T82"/>
              <a:gd fmla="*/ 0 h 2" name="T83"/>
              <a:gd fmla="*/ 9 w 21" name="T84"/>
              <a:gd fmla="*/ 0 h 2" name="T85"/>
              <a:gd fmla="*/ 9 w 21" name="T86"/>
              <a:gd fmla="*/ 0 h 2" name="T87"/>
              <a:gd fmla="*/ 9 w 21" name="T88"/>
              <a:gd fmla="*/ 0 h 2" name="T89"/>
              <a:gd fmla="*/ 9 w 21" name="T90"/>
              <a:gd fmla="*/ 0 h 2" name="T91"/>
              <a:gd fmla="*/ 9 w 21" name="T92"/>
              <a:gd fmla="*/ 0 h 2" name="T93"/>
              <a:gd fmla="*/ 9 w 21" name="T94"/>
              <a:gd fmla="*/ 0 h 2" name="T95"/>
              <a:gd fmla="*/ 9 w 21" name="T96"/>
              <a:gd fmla="*/ 0 h 2" name="T97"/>
              <a:gd fmla="*/ 8 w 21" name="T98"/>
              <a:gd fmla="*/ 0 h 2" name="T99"/>
              <a:gd fmla="*/ 8 w 21" name="T100"/>
              <a:gd fmla="*/ 0 h 2" name="T101"/>
              <a:gd fmla="*/ 8 w 21" name="T102"/>
              <a:gd fmla="*/ 0 h 2" name="T103"/>
              <a:gd fmla="*/ 8 w 21" name="T104"/>
              <a:gd fmla="*/ 0 h 2" name="T105"/>
              <a:gd fmla="*/ 8 w 21" name="T106"/>
              <a:gd fmla="*/ 0 h 2" name="T107"/>
              <a:gd fmla="*/ 8 w 21" name="T108"/>
              <a:gd fmla="*/ 0 h 2" name="T109"/>
              <a:gd fmla="*/ 7 w 21" name="T110"/>
              <a:gd fmla="*/ 0 h 2" name="T111"/>
              <a:gd fmla="*/ 7 w 21" name="T112"/>
              <a:gd fmla="*/ 0 h 2" name="T113"/>
              <a:gd fmla="*/ 7 w 21" name="T114"/>
              <a:gd fmla="*/ 0 h 2" name="T115"/>
              <a:gd fmla="*/ 7 w 21" name="T116"/>
              <a:gd fmla="*/ 0 h 2" name="T117"/>
              <a:gd fmla="*/ 7 w 21" name="T118"/>
              <a:gd fmla="*/ 0 h 2" name="T119"/>
              <a:gd fmla="*/ 7 w 21" name="T120"/>
              <a:gd fmla="*/ 0 h 2" name="T1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b="b" l="0" r="r" t="0"/>
            <a:pathLst>
              <a:path h="2" w="21">
                <a:moveTo>
                  <a:pt x="21" y="2"/>
                </a:moveTo>
                <a:cubicBezTo>
                  <a:pt x="21" y="2"/>
                  <a:pt x="21" y="2"/>
                  <a:pt x="21" y="2"/>
                </a:cubicBezTo>
                <a:cubicBezTo>
                  <a:pt x="21" y="2"/>
                  <a:pt x="21" y="2"/>
                  <a:pt x="21" y="2"/>
                </a:cubicBezTo>
                <a:moveTo>
                  <a:pt x="21" y="2"/>
                </a:moveTo>
                <a:cubicBezTo>
                  <a:pt x="21" y="2"/>
                  <a:pt x="21" y="2"/>
                  <a:pt x="21" y="2"/>
                </a:cubicBezTo>
                <a:cubicBezTo>
                  <a:pt x="21" y="2"/>
                  <a:pt x="21" y="2"/>
                  <a:pt x="21" y="2"/>
                </a:cubicBezTo>
                <a:moveTo>
                  <a:pt x="21" y="2"/>
                </a:moveTo>
                <a:cubicBezTo>
                  <a:pt x="21" y="2"/>
                  <a:pt x="21" y="2"/>
                  <a:pt x="21" y="2"/>
                </a:cubicBezTo>
                <a:cubicBezTo>
                  <a:pt x="21" y="2"/>
                  <a:pt x="21" y="2"/>
                  <a:pt x="21" y="2"/>
                </a:cubicBezTo>
                <a:moveTo>
                  <a:pt x="21" y="2"/>
                </a:moveTo>
                <a:cubicBezTo>
                  <a:pt x="21" y="2"/>
                  <a:pt x="21" y="2"/>
                  <a:pt x="21" y="2"/>
                </a:cubicBezTo>
                <a:cubicBezTo>
                  <a:pt x="21" y="2"/>
                  <a:pt x="21" y="2"/>
                  <a:pt x="21" y="2"/>
                </a:cubicBezTo>
                <a:moveTo>
                  <a:pt x="21" y="2"/>
                </a:moveTo>
                <a:cubicBezTo>
                  <a:pt x="21" y="2"/>
                  <a:pt x="21" y="2"/>
                  <a:pt x="21" y="2"/>
                </a:cubicBezTo>
                <a:cubicBezTo>
                  <a:pt x="21" y="2"/>
                  <a:pt x="21" y="2"/>
                  <a:pt x="21" y="2"/>
                </a:cubicBezTo>
                <a:moveTo>
                  <a:pt x="21" y="2"/>
                </a:moveTo>
                <a:cubicBezTo>
                  <a:pt x="21" y="2"/>
                  <a:pt x="21" y="2"/>
                  <a:pt x="21" y="2"/>
                </a:cubicBezTo>
                <a:cubicBezTo>
                  <a:pt x="21" y="2"/>
                  <a:pt x="21" y="2"/>
                  <a:pt x="21" y="2"/>
                </a:cubicBezTo>
                <a:moveTo>
                  <a:pt x="21" y="2"/>
                </a:moveTo>
                <a:cubicBezTo>
                  <a:pt x="21" y="2"/>
                  <a:pt x="21" y="2"/>
                  <a:pt x="21" y="2"/>
                </a:cubicBezTo>
                <a:cubicBezTo>
                  <a:pt x="21" y="2"/>
                  <a:pt x="21" y="2"/>
                  <a:pt x="21" y="2"/>
                </a:cubicBezTo>
                <a:moveTo>
                  <a:pt x="21" y="2"/>
                </a:moveTo>
                <a:cubicBezTo>
                  <a:pt x="21" y="2"/>
                  <a:pt x="21" y="2"/>
                  <a:pt x="21" y="2"/>
                </a:cubicBezTo>
                <a:cubicBezTo>
                  <a:pt x="21" y="2"/>
                  <a:pt x="21" y="2"/>
                  <a:pt x="21" y="2"/>
                </a:cubicBezTo>
                <a:moveTo>
                  <a:pt x="21" y="2"/>
                </a:moveTo>
                <a:cubicBezTo>
                  <a:pt x="21" y="2"/>
                  <a:pt x="21" y="2"/>
                  <a:pt x="21" y="2"/>
                </a:cubicBezTo>
                <a:cubicBezTo>
                  <a:pt x="21" y="2"/>
                  <a:pt x="21" y="2"/>
                  <a:pt x="21" y="2"/>
                </a:cubicBezTo>
                <a:moveTo>
                  <a:pt x="21" y="2"/>
                </a:moveTo>
                <a:cubicBezTo>
                  <a:pt x="21" y="2"/>
                  <a:pt x="21" y="2"/>
                  <a:pt x="21" y="2"/>
                </a:cubicBezTo>
                <a:cubicBezTo>
                  <a:pt x="21" y="2"/>
                  <a:pt x="21" y="2"/>
                  <a:pt x="21" y="2"/>
                </a:cubicBezTo>
                <a:moveTo>
                  <a:pt x="20" y="2"/>
                </a:moveTo>
                <a:cubicBezTo>
                  <a:pt x="20" y="2"/>
                  <a:pt x="20" y="2"/>
                  <a:pt x="20" y="2"/>
                </a:cubicBezTo>
                <a:cubicBezTo>
                  <a:pt x="20" y="2"/>
                  <a:pt x="20" y="2"/>
                  <a:pt x="20" y="2"/>
                </a:cubicBezTo>
                <a:moveTo>
                  <a:pt x="20" y="2"/>
                </a:moveTo>
                <a:cubicBezTo>
                  <a:pt x="20" y="2"/>
                  <a:pt x="20" y="2"/>
                  <a:pt x="20" y="2"/>
                </a:cubicBezTo>
                <a:cubicBezTo>
                  <a:pt x="20" y="2"/>
                  <a:pt x="20" y="2"/>
                  <a:pt x="20" y="2"/>
                </a:cubicBezTo>
                <a:moveTo>
                  <a:pt x="20" y="2"/>
                </a:moveTo>
                <a:cubicBezTo>
                  <a:pt x="20" y="2"/>
                  <a:pt x="20" y="2"/>
                  <a:pt x="20" y="2"/>
                </a:cubicBezTo>
                <a:cubicBezTo>
                  <a:pt x="20" y="2"/>
                  <a:pt x="20" y="2"/>
                  <a:pt x="20" y="2"/>
                </a:cubicBezTo>
                <a:moveTo>
                  <a:pt x="20" y="2"/>
                </a:moveTo>
                <a:cubicBezTo>
                  <a:pt x="20" y="2"/>
                  <a:pt x="20" y="2"/>
                  <a:pt x="20" y="2"/>
                </a:cubicBezTo>
                <a:cubicBezTo>
                  <a:pt x="20" y="2"/>
                  <a:pt x="20" y="2"/>
                  <a:pt x="20" y="2"/>
                </a:cubicBezTo>
                <a:moveTo>
                  <a:pt x="20" y="2"/>
                </a:moveTo>
                <a:cubicBezTo>
                  <a:pt x="20" y="2"/>
                  <a:pt x="20" y="2"/>
                  <a:pt x="20" y="2"/>
                </a:cubicBezTo>
                <a:cubicBezTo>
                  <a:pt x="20" y="2"/>
                  <a:pt x="20" y="2"/>
                  <a:pt x="20" y="2"/>
                </a:cubicBezTo>
                <a:moveTo>
                  <a:pt x="20" y="2"/>
                </a:moveTo>
                <a:cubicBezTo>
                  <a:pt x="20" y="2"/>
                  <a:pt x="20" y="2"/>
                  <a:pt x="20" y="2"/>
                </a:cubicBezTo>
                <a:cubicBezTo>
                  <a:pt x="20" y="2"/>
                  <a:pt x="20" y="2"/>
                  <a:pt x="20" y="2"/>
                </a:cubicBezTo>
                <a:moveTo>
                  <a:pt x="19" y="2"/>
                </a:moveTo>
                <a:cubicBezTo>
                  <a:pt x="20" y="2"/>
                  <a:pt x="20" y="2"/>
                  <a:pt x="20" y="2"/>
                </a:cubicBezTo>
                <a:cubicBezTo>
                  <a:pt x="20" y="2"/>
                  <a:pt x="20" y="2"/>
                  <a:pt x="19" y="2"/>
                </a:cubicBezTo>
                <a:moveTo>
                  <a:pt x="19" y="2"/>
                </a:moveTo>
                <a:cubicBezTo>
                  <a:pt x="19" y="2"/>
                  <a:pt x="19" y="2"/>
                  <a:pt x="19" y="2"/>
                </a:cubicBezTo>
                <a:cubicBezTo>
                  <a:pt x="19" y="2"/>
                  <a:pt x="19" y="2"/>
                  <a:pt x="19" y="2"/>
                </a:cubicBezTo>
                <a:moveTo>
                  <a:pt x="19" y="2"/>
                </a:moveTo>
                <a:cubicBezTo>
                  <a:pt x="19" y="2"/>
                  <a:pt x="19" y="2"/>
                  <a:pt x="19" y="2"/>
                </a:cubicBezTo>
                <a:cubicBezTo>
                  <a:pt x="19" y="2"/>
                  <a:pt x="19" y="2"/>
                  <a:pt x="19" y="2"/>
                </a:cubicBezTo>
                <a:moveTo>
                  <a:pt x="19" y="2"/>
                </a:moveTo>
                <a:cubicBezTo>
                  <a:pt x="19" y="2"/>
                  <a:pt x="19" y="2"/>
                  <a:pt x="19" y="2"/>
                </a:cubicBezTo>
                <a:cubicBezTo>
                  <a:pt x="19" y="2"/>
                  <a:pt x="19" y="2"/>
                  <a:pt x="19" y="2"/>
                </a:cubicBezTo>
                <a:moveTo>
                  <a:pt x="19" y="2"/>
                </a:moveTo>
                <a:cubicBezTo>
                  <a:pt x="19" y="2"/>
                  <a:pt x="19" y="2"/>
                  <a:pt x="19" y="2"/>
                </a:cubicBezTo>
                <a:cubicBezTo>
                  <a:pt x="19" y="2"/>
                  <a:pt x="19" y="2"/>
                  <a:pt x="19" y="2"/>
                </a:cubicBezTo>
                <a:moveTo>
                  <a:pt x="19" y="2"/>
                </a:moveTo>
                <a:cubicBezTo>
                  <a:pt x="19" y="2"/>
                  <a:pt x="19" y="2"/>
                  <a:pt x="19" y="2"/>
                </a:cubicBezTo>
                <a:cubicBezTo>
                  <a:pt x="19" y="2"/>
                  <a:pt x="19" y="2"/>
                  <a:pt x="19" y="2"/>
                </a:cubicBezTo>
                <a:moveTo>
                  <a:pt x="19" y="2"/>
                </a:moveTo>
                <a:cubicBezTo>
                  <a:pt x="19" y="2"/>
                  <a:pt x="19" y="2"/>
                  <a:pt x="19" y="2"/>
                </a:cubicBezTo>
                <a:cubicBezTo>
                  <a:pt x="19" y="2"/>
                  <a:pt x="19" y="2"/>
                  <a:pt x="19" y="2"/>
                </a:cubicBezTo>
                <a:moveTo>
                  <a:pt x="19" y="2"/>
                </a:moveTo>
                <a:cubicBezTo>
                  <a:pt x="19" y="2"/>
                  <a:pt x="19" y="2"/>
                  <a:pt x="19" y="2"/>
                </a:cubicBezTo>
                <a:cubicBezTo>
                  <a:pt x="19" y="2"/>
                  <a:pt x="19" y="2"/>
                  <a:pt x="19" y="2"/>
                </a:cubicBezTo>
                <a:moveTo>
                  <a:pt x="19" y="2"/>
                </a:moveTo>
                <a:cubicBezTo>
                  <a:pt x="19" y="2"/>
                  <a:pt x="19" y="2"/>
                  <a:pt x="19" y="2"/>
                </a:cubicBezTo>
                <a:cubicBezTo>
                  <a:pt x="19" y="2"/>
                  <a:pt x="19" y="2"/>
                  <a:pt x="19" y="2"/>
                </a:cubicBezTo>
                <a:moveTo>
                  <a:pt x="19" y="2"/>
                </a:moveTo>
                <a:cubicBezTo>
                  <a:pt x="19" y="2"/>
                  <a:pt x="19" y="2"/>
                  <a:pt x="19" y="2"/>
                </a:cubicBezTo>
                <a:cubicBezTo>
                  <a:pt x="19" y="2"/>
                  <a:pt x="19" y="2"/>
                  <a:pt x="19" y="2"/>
                </a:cubicBezTo>
                <a:moveTo>
                  <a:pt x="19" y="2"/>
                </a:moveTo>
                <a:cubicBezTo>
                  <a:pt x="19" y="2"/>
                  <a:pt x="19" y="2"/>
                  <a:pt x="19" y="2"/>
                </a:cubicBezTo>
                <a:cubicBezTo>
                  <a:pt x="19" y="2"/>
                  <a:pt x="19" y="2"/>
                  <a:pt x="19" y="2"/>
                </a:cubicBezTo>
                <a:moveTo>
                  <a:pt x="19" y="2"/>
                </a:moveTo>
                <a:cubicBezTo>
                  <a:pt x="19" y="2"/>
                  <a:pt x="19" y="2"/>
                  <a:pt x="19" y="2"/>
                </a:cubicBezTo>
                <a:cubicBezTo>
                  <a:pt x="19" y="2"/>
                  <a:pt x="19" y="2"/>
                  <a:pt x="19" y="2"/>
                </a:cubicBezTo>
                <a:moveTo>
                  <a:pt x="19" y="2"/>
                </a:moveTo>
                <a:cubicBezTo>
                  <a:pt x="19" y="2"/>
                  <a:pt x="19" y="2"/>
                  <a:pt x="19" y="2"/>
                </a:cubicBezTo>
                <a:cubicBezTo>
                  <a:pt x="19" y="2"/>
                  <a:pt x="19" y="2"/>
                  <a:pt x="19" y="2"/>
                </a:cubicBezTo>
                <a:moveTo>
                  <a:pt x="19" y="2"/>
                </a:moveTo>
                <a:cubicBezTo>
                  <a:pt x="19" y="2"/>
                  <a:pt x="19" y="2"/>
                  <a:pt x="19" y="2"/>
                </a:cubicBezTo>
                <a:cubicBezTo>
                  <a:pt x="19" y="2"/>
                  <a:pt x="19" y="2"/>
                  <a:pt x="19" y="2"/>
                </a:cubicBezTo>
                <a:moveTo>
                  <a:pt x="18" y="2"/>
                </a:moveTo>
                <a:cubicBezTo>
                  <a:pt x="18" y="2"/>
                  <a:pt x="18" y="2"/>
                  <a:pt x="18" y="2"/>
                </a:cubicBezTo>
                <a:cubicBezTo>
                  <a:pt x="18" y="2"/>
                  <a:pt x="18" y="2"/>
                  <a:pt x="18" y="2"/>
                </a:cubicBezTo>
                <a:moveTo>
                  <a:pt x="18" y="2"/>
                </a:moveTo>
                <a:cubicBezTo>
                  <a:pt x="18" y="2"/>
                  <a:pt x="18" y="2"/>
                  <a:pt x="18" y="2"/>
                </a:cubicBezTo>
                <a:cubicBezTo>
                  <a:pt x="18" y="2"/>
                  <a:pt x="18" y="2"/>
                  <a:pt x="18" y="2"/>
                </a:cubicBezTo>
                <a:moveTo>
                  <a:pt x="18" y="2"/>
                </a:moveTo>
                <a:cubicBezTo>
                  <a:pt x="18" y="2"/>
                  <a:pt x="18" y="2"/>
                  <a:pt x="18" y="2"/>
                </a:cubicBezTo>
                <a:cubicBezTo>
                  <a:pt x="18" y="2"/>
                  <a:pt x="18" y="2"/>
                  <a:pt x="18" y="2"/>
                </a:cubicBezTo>
                <a:moveTo>
                  <a:pt x="18" y="1"/>
                </a:moveTo>
                <a:cubicBezTo>
                  <a:pt x="18" y="1"/>
                  <a:pt x="18" y="1"/>
                  <a:pt x="18" y="1"/>
                </a:cubicBezTo>
                <a:cubicBezTo>
                  <a:pt x="18" y="1"/>
                  <a:pt x="18" y="1"/>
                  <a:pt x="18" y="1"/>
                </a:cubicBezTo>
                <a:moveTo>
                  <a:pt x="18" y="1"/>
                </a:moveTo>
                <a:cubicBezTo>
                  <a:pt x="18" y="1"/>
                  <a:pt x="18" y="1"/>
                  <a:pt x="18" y="1"/>
                </a:cubicBezTo>
                <a:cubicBezTo>
                  <a:pt x="18" y="1"/>
                  <a:pt x="18" y="1"/>
                  <a:pt x="18" y="1"/>
                </a:cubicBezTo>
                <a:moveTo>
                  <a:pt x="18" y="1"/>
                </a:moveTo>
                <a:cubicBezTo>
                  <a:pt x="18" y="1"/>
                  <a:pt x="18" y="1"/>
                  <a:pt x="18" y="1"/>
                </a:cubicBezTo>
                <a:cubicBezTo>
                  <a:pt x="18" y="1"/>
                  <a:pt x="18" y="1"/>
                  <a:pt x="18" y="1"/>
                </a:cubicBezTo>
                <a:moveTo>
                  <a:pt x="18" y="1"/>
                </a:moveTo>
                <a:cubicBezTo>
                  <a:pt x="18" y="1"/>
                  <a:pt x="18" y="1"/>
                  <a:pt x="18" y="1"/>
                </a:cubicBezTo>
                <a:cubicBezTo>
                  <a:pt x="18" y="1"/>
                  <a:pt x="18" y="1"/>
                  <a:pt x="18" y="1"/>
                </a:cubicBezTo>
                <a:moveTo>
                  <a:pt x="18" y="1"/>
                </a:moveTo>
                <a:cubicBezTo>
                  <a:pt x="18" y="1"/>
                  <a:pt x="18" y="1"/>
                  <a:pt x="18" y="1"/>
                </a:cubicBezTo>
                <a:cubicBezTo>
                  <a:pt x="18" y="1"/>
                  <a:pt x="18" y="1"/>
                  <a:pt x="18" y="1"/>
                </a:cubicBezTo>
                <a:moveTo>
                  <a:pt x="18" y="1"/>
                </a:moveTo>
                <a:cubicBezTo>
                  <a:pt x="18" y="1"/>
                  <a:pt x="18" y="1"/>
                  <a:pt x="18" y="1"/>
                </a:cubicBezTo>
                <a:cubicBezTo>
                  <a:pt x="18" y="1"/>
                  <a:pt x="18" y="1"/>
                  <a:pt x="18" y="1"/>
                </a:cubicBezTo>
                <a:moveTo>
                  <a:pt x="18" y="1"/>
                </a:moveTo>
                <a:cubicBezTo>
                  <a:pt x="18" y="1"/>
                  <a:pt x="18" y="1"/>
                  <a:pt x="18" y="1"/>
                </a:cubicBezTo>
                <a:cubicBezTo>
                  <a:pt x="18" y="1"/>
                  <a:pt x="18" y="1"/>
                  <a:pt x="18" y="1"/>
                </a:cubicBezTo>
                <a:moveTo>
                  <a:pt x="18" y="1"/>
                </a:moveTo>
                <a:cubicBezTo>
                  <a:pt x="18" y="1"/>
                  <a:pt x="18" y="1"/>
                  <a:pt x="18" y="1"/>
                </a:cubicBezTo>
                <a:cubicBezTo>
                  <a:pt x="18" y="1"/>
                  <a:pt x="18" y="1"/>
                  <a:pt x="18" y="1"/>
                </a:cubicBezTo>
                <a:moveTo>
                  <a:pt x="18" y="1"/>
                </a:moveTo>
                <a:cubicBezTo>
                  <a:pt x="18" y="1"/>
                  <a:pt x="18" y="1"/>
                  <a:pt x="18" y="1"/>
                </a:cubicBezTo>
                <a:cubicBezTo>
                  <a:pt x="18" y="1"/>
                  <a:pt x="18" y="1"/>
                  <a:pt x="18" y="1"/>
                </a:cubicBezTo>
                <a:moveTo>
                  <a:pt x="18" y="1"/>
                </a:moveTo>
                <a:cubicBezTo>
                  <a:pt x="18" y="1"/>
                  <a:pt x="18" y="1"/>
                  <a:pt x="18" y="1"/>
                </a:cubicBezTo>
                <a:cubicBezTo>
                  <a:pt x="18" y="1"/>
                  <a:pt x="18" y="1"/>
                  <a:pt x="18" y="1"/>
                </a:cubicBezTo>
                <a:moveTo>
                  <a:pt x="18" y="1"/>
                </a:moveTo>
                <a:cubicBezTo>
                  <a:pt x="18" y="1"/>
                  <a:pt x="18" y="1"/>
                  <a:pt x="18" y="1"/>
                </a:cubicBezTo>
                <a:cubicBezTo>
                  <a:pt x="18" y="1"/>
                  <a:pt x="18" y="1"/>
                  <a:pt x="18" y="1"/>
                </a:cubicBezTo>
                <a:moveTo>
                  <a:pt x="17" y="1"/>
                </a:moveTo>
                <a:cubicBezTo>
                  <a:pt x="17" y="1"/>
                  <a:pt x="17" y="1"/>
                  <a:pt x="17" y="1"/>
                </a:cubicBezTo>
                <a:cubicBezTo>
                  <a:pt x="17" y="1"/>
                  <a:pt x="17" y="1"/>
                  <a:pt x="17" y="1"/>
                </a:cubicBezTo>
                <a:moveTo>
                  <a:pt x="17" y="1"/>
                </a:moveTo>
                <a:cubicBezTo>
                  <a:pt x="17" y="1"/>
                  <a:pt x="17" y="1"/>
                  <a:pt x="17" y="1"/>
                </a:cubicBezTo>
                <a:cubicBezTo>
                  <a:pt x="17" y="1"/>
                  <a:pt x="17" y="1"/>
                  <a:pt x="17" y="1"/>
                </a:cubicBezTo>
                <a:moveTo>
                  <a:pt x="17" y="1"/>
                </a:moveTo>
                <a:cubicBezTo>
                  <a:pt x="17" y="1"/>
                  <a:pt x="17" y="1"/>
                  <a:pt x="17" y="1"/>
                </a:cubicBezTo>
                <a:cubicBezTo>
                  <a:pt x="17" y="1"/>
                  <a:pt x="17" y="1"/>
                  <a:pt x="17" y="1"/>
                </a:cubicBezTo>
                <a:moveTo>
                  <a:pt x="17" y="1"/>
                </a:moveTo>
                <a:cubicBezTo>
                  <a:pt x="17" y="1"/>
                  <a:pt x="17" y="1"/>
                  <a:pt x="17" y="1"/>
                </a:cubicBezTo>
                <a:cubicBezTo>
                  <a:pt x="17" y="1"/>
                  <a:pt x="17" y="1"/>
                  <a:pt x="17" y="1"/>
                </a:cubicBezTo>
                <a:moveTo>
                  <a:pt x="17" y="1"/>
                </a:moveTo>
                <a:cubicBezTo>
                  <a:pt x="17" y="1"/>
                  <a:pt x="17" y="1"/>
                  <a:pt x="17" y="1"/>
                </a:cubicBezTo>
                <a:cubicBezTo>
                  <a:pt x="17" y="1"/>
                  <a:pt x="17" y="1"/>
                  <a:pt x="17" y="1"/>
                </a:cubicBezTo>
                <a:moveTo>
                  <a:pt x="17" y="1"/>
                </a:moveTo>
                <a:cubicBezTo>
                  <a:pt x="17" y="1"/>
                  <a:pt x="17" y="1"/>
                  <a:pt x="17" y="1"/>
                </a:cubicBezTo>
                <a:cubicBezTo>
                  <a:pt x="17" y="1"/>
                  <a:pt x="17" y="1"/>
                  <a:pt x="17" y="1"/>
                </a:cubicBezTo>
                <a:moveTo>
                  <a:pt x="17" y="1"/>
                </a:moveTo>
                <a:cubicBezTo>
                  <a:pt x="17" y="1"/>
                  <a:pt x="17" y="1"/>
                  <a:pt x="17" y="1"/>
                </a:cubicBezTo>
                <a:cubicBezTo>
                  <a:pt x="17" y="1"/>
                  <a:pt x="17" y="1"/>
                  <a:pt x="17" y="1"/>
                </a:cubicBezTo>
                <a:moveTo>
                  <a:pt x="17" y="1"/>
                </a:moveTo>
                <a:cubicBezTo>
                  <a:pt x="17" y="1"/>
                  <a:pt x="17" y="1"/>
                  <a:pt x="17" y="1"/>
                </a:cubicBezTo>
                <a:cubicBezTo>
                  <a:pt x="17" y="1"/>
                  <a:pt x="17" y="1"/>
                  <a:pt x="17" y="1"/>
                </a:cubicBezTo>
                <a:moveTo>
                  <a:pt x="17" y="1"/>
                </a:moveTo>
                <a:cubicBezTo>
                  <a:pt x="17" y="1"/>
                  <a:pt x="17" y="1"/>
                  <a:pt x="17" y="1"/>
                </a:cubicBezTo>
                <a:cubicBezTo>
                  <a:pt x="17" y="1"/>
                  <a:pt x="17" y="1"/>
                  <a:pt x="17" y="1"/>
                </a:cubicBezTo>
                <a:moveTo>
                  <a:pt x="17" y="1"/>
                </a:moveTo>
                <a:cubicBezTo>
                  <a:pt x="17" y="1"/>
                  <a:pt x="17" y="1"/>
                  <a:pt x="17" y="1"/>
                </a:cubicBezTo>
                <a:cubicBezTo>
                  <a:pt x="17" y="1"/>
                  <a:pt x="17" y="1"/>
                  <a:pt x="17" y="1"/>
                </a:cubicBezTo>
                <a:moveTo>
                  <a:pt x="17" y="1"/>
                </a:moveTo>
                <a:cubicBezTo>
                  <a:pt x="17" y="1"/>
                  <a:pt x="17" y="1"/>
                  <a:pt x="17" y="1"/>
                </a:cubicBezTo>
                <a:cubicBezTo>
                  <a:pt x="17" y="1"/>
                  <a:pt x="17" y="1"/>
                  <a:pt x="17" y="1"/>
                </a:cubicBezTo>
                <a:moveTo>
                  <a:pt x="16" y="1"/>
                </a:moveTo>
                <a:cubicBezTo>
                  <a:pt x="16" y="1"/>
                  <a:pt x="16" y="1"/>
                  <a:pt x="16" y="1"/>
                </a:cubicBezTo>
                <a:cubicBezTo>
                  <a:pt x="16" y="1"/>
                  <a:pt x="16" y="1"/>
                  <a:pt x="16" y="1"/>
                </a:cubicBezTo>
                <a:moveTo>
                  <a:pt x="16" y="1"/>
                </a:moveTo>
                <a:cubicBezTo>
                  <a:pt x="16" y="1"/>
                  <a:pt x="16" y="1"/>
                  <a:pt x="16" y="1"/>
                </a:cubicBezTo>
                <a:cubicBezTo>
                  <a:pt x="16" y="1"/>
                  <a:pt x="16" y="1"/>
                  <a:pt x="16" y="1"/>
                </a:cubicBezTo>
                <a:moveTo>
                  <a:pt x="16" y="1"/>
                </a:moveTo>
                <a:cubicBezTo>
                  <a:pt x="16" y="1"/>
                  <a:pt x="16" y="1"/>
                  <a:pt x="16" y="1"/>
                </a:cubicBezTo>
                <a:cubicBezTo>
                  <a:pt x="16" y="1"/>
                  <a:pt x="16" y="1"/>
                  <a:pt x="16" y="1"/>
                </a:cubicBezTo>
                <a:moveTo>
                  <a:pt x="16" y="1"/>
                </a:moveTo>
                <a:cubicBezTo>
                  <a:pt x="16" y="1"/>
                  <a:pt x="16" y="1"/>
                  <a:pt x="16" y="1"/>
                </a:cubicBezTo>
                <a:cubicBezTo>
                  <a:pt x="16" y="1"/>
                  <a:pt x="16" y="1"/>
                  <a:pt x="16" y="1"/>
                </a:cubicBezTo>
                <a:moveTo>
                  <a:pt x="16" y="1"/>
                </a:moveTo>
                <a:cubicBezTo>
                  <a:pt x="16" y="1"/>
                  <a:pt x="16" y="1"/>
                  <a:pt x="16" y="1"/>
                </a:cubicBezTo>
                <a:cubicBezTo>
                  <a:pt x="16" y="1"/>
                  <a:pt x="16" y="1"/>
                  <a:pt x="16" y="1"/>
                </a:cubicBezTo>
                <a:moveTo>
                  <a:pt x="16" y="1"/>
                </a:moveTo>
                <a:cubicBezTo>
                  <a:pt x="16" y="1"/>
                  <a:pt x="16" y="1"/>
                  <a:pt x="16" y="1"/>
                </a:cubicBezTo>
                <a:cubicBezTo>
                  <a:pt x="16" y="1"/>
                  <a:pt x="16" y="1"/>
                  <a:pt x="16" y="1"/>
                </a:cubicBezTo>
                <a:moveTo>
                  <a:pt x="16" y="1"/>
                </a:moveTo>
                <a:cubicBezTo>
                  <a:pt x="16" y="1"/>
                  <a:pt x="16" y="1"/>
                  <a:pt x="16" y="1"/>
                </a:cubicBezTo>
                <a:cubicBezTo>
                  <a:pt x="16" y="1"/>
                  <a:pt x="16" y="1"/>
                  <a:pt x="16" y="1"/>
                </a:cubicBezTo>
                <a:moveTo>
                  <a:pt x="16" y="1"/>
                </a:moveTo>
                <a:cubicBezTo>
                  <a:pt x="16" y="1"/>
                  <a:pt x="16" y="1"/>
                  <a:pt x="16" y="1"/>
                </a:cubicBezTo>
                <a:cubicBezTo>
                  <a:pt x="16" y="1"/>
                  <a:pt x="16" y="1"/>
                  <a:pt x="16" y="1"/>
                </a:cubicBezTo>
                <a:moveTo>
                  <a:pt x="16" y="1"/>
                </a:moveTo>
                <a:cubicBezTo>
                  <a:pt x="16" y="1"/>
                  <a:pt x="16" y="1"/>
                  <a:pt x="16" y="1"/>
                </a:cubicBezTo>
                <a:cubicBezTo>
                  <a:pt x="16" y="1"/>
                  <a:pt x="16" y="1"/>
                  <a:pt x="16" y="1"/>
                </a:cubicBezTo>
                <a:moveTo>
                  <a:pt x="16" y="1"/>
                </a:moveTo>
                <a:cubicBezTo>
                  <a:pt x="16" y="1"/>
                  <a:pt x="16" y="1"/>
                  <a:pt x="16" y="1"/>
                </a:cubicBezTo>
                <a:cubicBezTo>
                  <a:pt x="16" y="1"/>
                  <a:pt x="16" y="1"/>
                  <a:pt x="16" y="1"/>
                </a:cubicBezTo>
                <a:moveTo>
                  <a:pt x="16" y="1"/>
                </a:moveTo>
                <a:cubicBezTo>
                  <a:pt x="16" y="1"/>
                  <a:pt x="16" y="1"/>
                  <a:pt x="16" y="1"/>
                </a:cubicBezTo>
                <a:cubicBezTo>
                  <a:pt x="16" y="1"/>
                  <a:pt x="16" y="1"/>
                  <a:pt x="16" y="1"/>
                </a:cubicBezTo>
                <a:moveTo>
                  <a:pt x="16" y="1"/>
                </a:moveTo>
                <a:cubicBezTo>
                  <a:pt x="16" y="1"/>
                  <a:pt x="16" y="1"/>
                  <a:pt x="16" y="1"/>
                </a:cubicBezTo>
                <a:cubicBezTo>
                  <a:pt x="16" y="1"/>
                  <a:pt x="16" y="1"/>
                  <a:pt x="16" y="1"/>
                </a:cubicBezTo>
                <a:moveTo>
                  <a:pt x="16" y="1"/>
                </a:moveTo>
                <a:cubicBezTo>
                  <a:pt x="16" y="1"/>
                  <a:pt x="16" y="1"/>
                  <a:pt x="16" y="1"/>
                </a:cubicBezTo>
                <a:cubicBezTo>
                  <a:pt x="16" y="1"/>
                  <a:pt x="16" y="1"/>
                  <a:pt x="16" y="1"/>
                </a:cubicBezTo>
                <a:moveTo>
                  <a:pt x="15" y="1"/>
                </a:moveTo>
                <a:cubicBezTo>
                  <a:pt x="15" y="1"/>
                  <a:pt x="16" y="1"/>
                  <a:pt x="16" y="1"/>
                </a:cubicBezTo>
                <a:cubicBezTo>
                  <a:pt x="16" y="1"/>
                  <a:pt x="15" y="1"/>
                  <a:pt x="15" y="1"/>
                </a:cubicBezTo>
                <a:moveTo>
                  <a:pt x="15" y="1"/>
                </a:moveTo>
                <a:cubicBezTo>
                  <a:pt x="15" y="1"/>
                  <a:pt x="15" y="1"/>
                  <a:pt x="15" y="1"/>
                </a:cubicBezTo>
                <a:cubicBezTo>
                  <a:pt x="15" y="1"/>
                  <a:pt x="15" y="1"/>
                  <a:pt x="15" y="1"/>
                </a:cubicBezTo>
                <a:moveTo>
                  <a:pt x="15" y="1"/>
                </a:moveTo>
                <a:cubicBezTo>
                  <a:pt x="15" y="1"/>
                  <a:pt x="15" y="1"/>
                  <a:pt x="15" y="1"/>
                </a:cubicBezTo>
                <a:cubicBezTo>
                  <a:pt x="15" y="1"/>
                  <a:pt x="15" y="1"/>
                  <a:pt x="15" y="1"/>
                </a:cubicBezTo>
                <a:moveTo>
                  <a:pt x="15" y="1"/>
                </a:moveTo>
                <a:cubicBezTo>
                  <a:pt x="15" y="1"/>
                  <a:pt x="15" y="1"/>
                  <a:pt x="15" y="1"/>
                </a:cubicBezTo>
                <a:cubicBezTo>
                  <a:pt x="15" y="1"/>
                  <a:pt x="15" y="1"/>
                  <a:pt x="15" y="1"/>
                </a:cubicBezTo>
                <a:moveTo>
                  <a:pt x="15" y="1"/>
                </a:moveTo>
                <a:cubicBezTo>
                  <a:pt x="15" y="1"/>
                  <a:pt x="15" y="1"/>
                  <a:pt x="15" y="1"/>
                </a:cubicBezTo>
                <a:cubicBezTo>
                  <a:pt x="15" y="1"/>
                  <a:pt x="15" y="1"/>
                  <a:pt x="15" y="1"/>
                </a:cubicBezTo>
                <a:moveTo>
                  <a:pt x="15" y="1"/>
                </a:moveTo>
                <a:cubicBezTo>
                  <a:pt x="15" y="1"/>
                  <a:pt x="15" y="1"/>
                  <a:pt x="15" y="1"/>
                </a:cubicBezTo>
                <a:cubicBezTo>
                  <a:pt x="15" y="1"/>
                  <a:pt x="15" y="1"/>
                  <a:pt x="15" y="1"/>
                </a:cubicBezTo>
                <a:moveTo>
                  <a:pt x="15" y="1"/>
                </a:moveTo>
                <a:cubicBezTo>
                  <a:pt x="15" y="1"/>
                  <a:pt x="15" y="1"/>
                  <a:pt x="15" y="1"/>
                </a:cubicBezTo>
                <a:cubicBezTo>
                  <a:pt x="15" y="1"/>
                  <a:pt x="15" y="1"/>
                  <a:pt x="15" y="1"/>
                </a:cubicBezTo>
                <a:moveTo>
                  <a:pt x="15" y="1"/>
                </a:moveTo>
                <a:cubicBezTo>
                  <a:pt x="15" y="1"/>
                  <a:pt x="15" y="1"/>
                  <a:pt x="15" y="1"/>
                </a:cubicBezTo>
                <a:cubicBezTo>
                  <a:pt x="15" y="1"/>
                  <a:pt x="15" y="1"/>
                  <a:pt x="15" y="1"/>
                </a:cubicBezTo>
                <a:moveTo>
                  <a:pt x="15" y="1"/>
                </a:moveTo>
                <a:cubicBezTo>
                  <a:pt x="15" y="1"/>
                  <a:pt x="15" y="1"/>
                  <a:pt x="15" y="1"/>
                </a:cubicBezTo>
                <a:cubicBezTo>
                  <a:pt x="15" y="1"/>
                  <a:pt x="15" y="1"/>
                  <a:pt x="15" y="1"/>
                </a:cubicBezTo>
                <a:moveTo>
                  <a:pt x="14" y="1"/>
                </a:moveTo>
                <a:cubicBezTo>
                  <a:pt x="14" y="1"/>
                  <a:pt x="15" y="1"/>
                  <a:pt x="15" y="1"/>
                </a:cubicBezTo>
                <a:cubicBezTo>
                  <a:pt x="15" y="1"/>
                  <a:pt x="14" y="1"/>
                  <a:pt x="14" y="1"/>
                </a:cubicBezTo>
                <a:moveTo>
                  <a:pt x="14" y="1"/>
                </a:moveTo>
                <a:cubicBezTo>
                  <a:pt x="14" y="1"/>
                  <a:pt x="14" y="1"/>
                  <a:pt x="14" y="1"/>
                </a:cubicBezTo>
                <a:cubicBezTo>
                  <a:pt x="14" y="1"/>
                  <a:pt x="14" y="1"/>
                  <a:pt x="14" y="1"/>
                </a:cubicBezTo>
                <a:moveTo>
                  <a:pt x="14" y="1"/>
                </a:moveTo>
                <a:cubicBezTo>
                  <a:pt x="14" y="1"/>
                  <a:pt x="14" y="1"/>
                  <a:pt x="14" y="1"/>
                </a:cubicBezTo>
                <a:cubicBezTo>
                  <a:pt x="14" y="1"/>
                  <a:pt x="14" y="1"/>
                  <a:pt x="14" y="1"/>
                </a:cubicBezTo>
                <a:moveTo>
                  <a:pt x="14" y="1"/>
                </a:moveTo>
                <a:cubicBezTo>
                  <a:pt x="14" y="1"/>
                  <a:pt x="14" y="1"/>
                  <a:pt x="14" y="1"/>
                </a:cubicBezTo>
                <a:cubicBezTo>
                  <a:pt x="14" y="1"/>
                  <a:pt x="14" y="1"/>
                  <a:pt x="14" y="1"/>
                </a:cubicBezTo>
                <a:moveTo>
                  <a:pt x="14" y="1"/>
                </a:moveTo>
                <a:cubicBezTo>
                  <a:pt x="14" y="1"/>
                  <a:pt x="14" y="1"/>
                  <a:pt x="14" y="1"/>
                </a:cubicBezTo>
                <a:cubicBezTo>
                  <a:pt x="14" y="1"/>
                  <a:pt x="14" y="1"/>
                  <a:pt x="14" y="1"/>
                </a:cubicBezTo>
                <a:moveTo>
                  <a:pt x="14" y="1"/>
                </a:moveTo>
                <a:cubicBezTo>
                  <a:pt x="14" y="1"/>
                  <a:pt x="14" y="1"/>
                  <a:pt x="14" y="1"/>
                </a:cubicBezTo>
                <a:cubicBezTo>
                  <a:pt x="14" y="1"/>
                  <a:pt x="14" y="1"/>
                  <a:pt x="14" y="1"/>
                </a:cubicBezTo>
                <a:moveTo>
                  <a:pt x="14" y="1"/>
                </a:moveTo>
                <a:cubicBezTo>
                  <a:pt x="14" y="1"/>
                  <a:pt x="14" y="1"/>
                  <a:pt x="14" y="1"/>
                </a:cubicBezTo>
                <a:cubicBezTo>
                  <a:pt x="14" y="1"/>
                  <a:pt x="14" y="1"/>
                  <a:pt x="14" y="1"/>
                </a:cubicBezTo>
                <a:moveTo>
                  <a:pt x="14" y="1"/>
                </a:moveTo>
                <a:cubicBezTo>
                  <a:pt x="14" y="1"/>
                  <a:pt x="14" y="1"/>
                  <a:pt x="14" y="1"/>
                </a:cubicBezTo>
                <a:cubicBezTo>
                  <a:pt x="14" y="1"/>
                  <a:pt x="14" y="1"/>
                  <a:pt x="14" y="1"/>
                </a:cubicBezTo>
                <a:moveTo>
                  <a:pt x="14" y="1"/>
                </a:moveTo>
                <a:cubicBezTo>
                  <a:pt x="14" y="1"/>
                  <a:pt x="14" y="1"/>
                  <a:pt x="14" y="1"/>
                </a:cubicBezTo>
                <a:cubicBezTo>
                  <a:pt x="14" y="1"/>
                  <a:pt x="14" y="1"/>
                  <a:pt x="14" y="1"/>
                </a:cubicBezTo>
                <a:moveTo>
                  <a:pt x="14" y="1"/>
                </a:moveTo>
                <a:cubicBezTo>
                  <a:pt x="14" y="1"/>
                  <a:pt x="14" y="1"/>
                  <a:pt x="14" y="1"/>
                </a:cubicBezTo>
                <a:cubicBezTo>
                  <a:pt x="14" y="1"/>
                  <a:pt x="14" y="1"/>
                  <a:pt x="14" y="1"/>
                </a:cubicBezTo>
                <a:moveTo>
                  <a:pt x="14" y="1"/>
                </a:moveTo>
                <a:cubicBezTo>
                  <a:pt x="14" y="1"/>
                  <a:pt x="14" y="1"/>
                  <a:pt x="14" y="1"/>
                </a:cubicBezTo>
                <a:cubicBezTo>
                  <a:pt x="14" y="1"/>
                  <a:pt x="14" y="1"/>
                  <a:pt x="14" y="1"/>
                </a:cubicBezTo>
                <a:moveTo>
                  <a:pt x="14" y="1"/>
                </a:moveTo>
                <a:cubicBezTo>
                  <a:pt x="14" y="1"/>
                  <a:pt x="14" y="1"/>
                  <a:pt x="14" y="1"/>
                </a:cubicBezTo>
                <a:cubicBezTo>
                  <a:pt x="14" y="1"/>
                  <a:pt x="14" y="1"/>
                  <a:pt x="14" y="1"/>
                </a:cubicBezTo>
                <a:moveTo>
                  <a:pt x="13" y="1"/>
                </a:moveTo>
                <a:cubicBezTo>
                  <a:pt x="13" y="1"/>
                  <a:pt x="13" y="1"/>
                  <a:pt x="14" y="1"/>
                </a:cubicBezTo>
                <a:cubicBezTo>
                  <a:pt x="13" y="1"/>
                  <a:pt x="13" y="1"/>
                  <a:pt x="13" y="1"/>
                </a:cubicBezTo>
                <a:moveTo>
                  <a:pt x="13" y="1"/>
                </a:moveTo>
                <a:cubicBezTo>
                  <a:pt x="13" y="1"/>
                  <a:pt x="13" y="1"/>
                  <a:pt x="13" y="1"/>
                </a:cubicBezTo>
                <a:cubicBezTo>
                  <a:pt x="13" y="1"/>
                  <a:pt x="13" y="1"/>
                  <a:pt x="13" y="1"/>
                </a:cubicBezTo>
                <a:moveTo>
                  <a:pt x="13" y="1"/>
                </a:moveTo>
                <a:cubicBezTo>
                  <a:pt x="13" y="1"/>
                  <a:pt x="13" y="1"/>
                  <a:pt x="13" y="1"/>
                </a:cubicBezTo>
                <a:cubicBezTo>
                  <a:pt x="13" y="1"/>
                  <a:pt x="13" y="1"/>
                  <a:pt x="13" y="1"/>
                </a:cubicBezTo>
                <a:moveTo>
                  <a:pt x="13" y="0"/>
                </a:moveTo>
                <a:cubicBezTo>
                  <a:pt x="13" y="1"/>
                  <a:pt x="13" y="1"/>
                  <a:pt x="13" y="1"/>
                </a:cubicBezTo>
                <a:cubicBezTo>
                  <a:pt x="13" y="1"/>
                  <a:pt x="13" y="1"/>
                  <a:pt x="13" y="0"/>
                </a:cubicBezTo>
                <a:moveTo>
                  <a:pt x="0" y="0"/>
                </a:moveTo>
                <a:cubicBezTo>
                  <a:pt x="0" y="0"/>
                  <a:pt x="0" y="0"/>
                  <a:pt x="0" y="0"/>
                </a:cubicBezTo>
                <a:cubicBezTo>
                  <a:pt x="0" y="0"/>
                  <a:pt x="0" y="0"/>
                  <a:pt x="0" y="0"/>
                </a:cubicBezTo>
                <a:moveTo>
                  <a:pt x="13" y="0"/>
                </a:moveTo>
                <a:cubicBezTo>
                  <a:pt x="13" y="0"/>
                  <a:pt x="13" y="0"/>
                  <a:pt x="13" y="0"/>
                </a:cubicBezTo>
                <a:cubicBezTo>
                  <a:pt x="13" y="0"/>
                  <a:pt x="13" y="0"/>
                  <a:pt x="13" y="0"/>
                </a:cubicBezTo>
                <a:moveTo>
                  <a:pt x="0" y="0"/>
                </a:moveTo>
                <a:cubicBezTo>
                  <a:pt x="0" y="0"/>
                  <a:pt x="0" y="0"/>
                  <a:pt x="0" y="0"/>
                </a:cubicBezTo>
                <a:cubicBezTo>
                  <a:pt x="0" y="0"/>
                  <a:pt x="0" y="0"/>
                  <a:pt x="0" y="0"/>
                </a:cubicBezTo>
                <a:moveTo>
                  <a:pt x="13" y="0"/>
                </a:moveTo>
                <a:cubicBezTo>
                  <a:pt x="13" y="0"/>
                  <a:pt x="13" y="0"/>
                  <a:pt x="13" y="0"/>
                </a:cubicBezTo>
                <a:cubicBezTo>
                  <a:pt x="13" y="0"/>
                  <a:pt x="13" y="0"/>
                  <a:pt x="13" y="0"/>
                </a:cubicBezTo>
                <a:moveTo>
                  <a:pt x="0" y="0"/>
                </a:moveTo>
                <a:cubicBezTo>
                  <a:pt x="0" y="0"/>
                  <a:pt x="0" y="0"/>
                  <a:pt x="0" y="0"/>
                </a:cubicBezTo>
                <a:cubicBezTo>
                  <a:pt x="0" y="0"/>
                  <a:pt x="0" y="0"/>
                  <a:pt x="0" y="0"/>
                </a:cubicBezTo>
                <a:moveTo>
                  <a:pt x="13" y="0"/>
                </a:moveTo>
                <a:cubicBezTo>
                  <a:pt x="13" y="0"/>
                  <a:pt x="13" y="0"/>
                  <a:pt x="13" y="0"/>
                </a:cubicBezTo>
                <a:cubicBezTo>
                  <a:pt x="13" y="0"/>
                  <a:pt x="13" y="0"/>
                  <a:pt x="13" y="0"/>
                </a:cubicBezTo>
                <a:moveTo>
                  <a:pt x="0" y="0"/>
                </a:moveTo>
                <a:cubicBezTo>
                  <a:pt x="0" y="0"/>
                  <a:pt x="0" y="0"/>
                  <a:pt x="0" y="0"/>
                </a:cubicBezTo>
                <a:cubicBezTo>
                  <a:pt x="0" y="0"/>
                  <a:pt x="0" y="0"/>
                  <a:pt x="0" y="0"/>
                </a:cubicBezTo>
                <a:moveTo>
                  <a:pt x="13" y="0"/>
                </a:moveTo>
                <a:cubicBezTo>
                  <a:pt x="13" y="0"/>
                  <a:pt x="13" y="0"/>
                  <a:pt x="13" y="0"/>
                </a:cubicBezTo>
                <a:cubicBezTo>
                  <a:pt x="13" y="0"/>
                  <a:pt x="13" y="0"/>
                  <a:pt x="13" y="0"/>
                </a:cubicBezTo>
                <a:moveTo>
                  <a:pt x="0" y="0"/>
                </a:moveTo>
                <a:cubicBezTo>
                  <a:pt x="0" y="0"/>
                  <a:pt x="0" y="0"/>
                  <a:pt x="0" y="0"/>
                </a:cubicBezTo>
                <a:cubicBezTo>
                  <a:pt x="0" y="0"/>
                  <a:pt x="0" y="0"/>
                  <a:pt x="0" y="0"/>
                </a:cubicBezTo>
                <a:moveTo>
                  <a:pt x="13" y="0"/>
                </a:moveTo>
                <a:cubicBezTo>
                  <a:pt x="13" y="0"/>
                  <a:pt x="13" y="0"/>
                  <a:pt x="13" y="0"/>
                </a:cubicBezTo>
                <a:cubicBezTo>
                  <a:pt x="13" y="0"/>
                  <a:pt x="13" y="0"/>
                  <a:pt x="13" y="0"/>
                </a:cubicBezTo>
                <a:moveTo>
                  <a:pt x="0" y="0"/>
                </a:moveTo>
                <a:cubicBezTo>
                  <a:pt x="0" y="0"/>
                  <a:pt x="0" y="0"/>
                  <a:pt x="0" y="0"/>
                </a:cubicBezTo>
                <a:cubicBezTo>
                  <a:pt x="0" y="0"/>
                  <a:pt x="0" y="0"/>
                  <a:pt x="0" y="0"/>
                </a:cubicBezTo>
                <a:moveTo>
                  <a:pt x="13" y="0"/>
                </a:moveTo>
                <a:cubicBezTo>
                  <a:pt x="13" y="0"/>
                  <a:pt x="13" y="0"/>
                  <a:pt x="13" y="0"/>
                </a:cubicBezTo>
                <a:cubicBezTo>
                  <a:pt x="13" y="0"/>
                  <a:pt x="13" y="0"/>
                  <a:pt x="13" y="0"/>
                </a:cubicBezTo>
                <a:moveTo>
                  <a:pt x="0" y="0"/>
                </a:moveTo>
                <a:cubicBezTo>
                  <a:pt x="0" y="0"/>
                  <a:pt x="0" y="0"/>
                  <a:pt x="0" y="0"/>
                </a:cubicBezTo>
                <a:cubicBezTo>
                  <a:pt x="0" y="0"/>
                  <a:pt x="0" y="0"/>
                  <a:pt x="0" y="0"/>
                </a:cubicBezTo>
                <a:moveTo>
                  <a:pt x="12" y="0"/>
                </a:moveTo>
                <a:cubicBezTo>
                  <a:pt x="13" y="0"/>
                  <a:pt x="13" y="0"/>
                  <a:pt x="13" y="0"/>
                </a:cubicBezTo>
                <a:cubicBezTo>
                  <a:pt x="13" y="0"/>
                  <a:pt x="13" y="0"/>
                  <a:pt x="12" y="0"/>
                </a:cubicBezTo>
                <a:moveTo>
                  <a:pt x="0" y="0"/>
                </a:moveTo>
                <a:cubicBezTo>
                  <a:pt x="0" y="0"/>
                  <a:pt x="0" y="0"/>
                  <a:pt x="0" y="0"/>
                </a:cubicBezTo>
                <a:cubicBezTo>
                  <a:pt x="0" y="0"/>
                  <a:pt x="0" y="0"/>
                  <a:pt x="0" y="0"/>
                </a:cubicBezTo>
                <a:moveTo>
                  <a:pt x="12" y="0"/>
                </a:moveTo>
                <a:cubicBezTo>
                  <a:pt x="12" y="0"/>
                  <a:pt x="12" y="0"/>
                  <a:pt x="12" y="0"/>
                </a:cubicBezTo>
                <a:cubicBezTo>
                  <a:pt x="12" y="0"/>
                  <a:pt x="12" y="0"/>
                  <a:pt x="12" y="0"/>
                </a:cubicBezTo>
                <a:moveTo>
                  <a:pt x="0" y="0"/>
                </a:moveTo>
                <a:cubicBezTo>
                  <a:pt x="0" y="0"/>
                  <a:pt x="0" y="0"/>
                  <a:pt x="0" y="0"/>
                </a:cubicBezTo>
                <a:cubicBezTo>
                  <a:pt x="0" y="0"/>
                  <a:pt x="0" y="0"/>
                  <a:pt x="0" y="0"/>
                </a:cubicBezTo>
                <a:moveTo>
                  <a:pt x="12" y="0"/>
                </a:moveTo>
                <a:cubicBezTo>
                  <a:pt x="12" y="0"/>
                  <a:pt x="12" y="0"/>
                  <a:pt x="12" y="0"/>
                </a:cubicBezTo>
                <a:cubicBezTo>
                  <a:pt x="12" y="0"/>
                  <a:pt x="12" y="0"/>
                  <a:pt x="12" y="0"/>
                </a:cubicBezTo>
                <a:moveTo>
                  <a:pt x="1" y="0"/>
                </a:moveTo>
                <a:cubicBezTo>
                  <a:pt x="1" y="0"/>
                  <a:pt x="1" y="0"/>
                  <a:pt x="1" y="0"/>
                </a:cubicBezTo>
                <a:cubicBezTo>
                  <a:pt x="1" y="0"/>
                  <a:pt x="1" y="0"/>
                  <a:pt x="1" y="0"/>
                </a:cubicBezTo>
                <a:moveTo>
                  <a:pt x="12" y="0"/>
                </a:moveTo>
                <a:cubicBezTo>
                  <a:pt x="12" y="0"/>
                  <a:pt x="12" y="0"/>
                  <a:pt x="12" y="0"/>
                </a:cubicBezTo>
                <a:cubicBezTo>
                  <a:pt x="12" y="0"/>
                  <a:pt x="12" y="0"/>
                  <a:pt x="12" y="0"/>
                </a:cubicBezTo>
                <a:moveTo>
                  <a:pt x="1" y="0"/>
                </a:moveTo>
                <a:cubicBezTo>
                  <a:pt x="1" y="0"/>
                  <a:pt x="1" y="0"/>
                  <a:pt x="1" y="0"/>
                </a:cubicBezTo>
                <a:cubicBezTo>
                  <a:pt x="1" y="0"/>
                  <a:pt x="1" y="0"/>
                  <a:pt x="1" y="0"/>
                </a:cubicBezTo>
                <a:moveTo>
                  <a:pt x="12" y="0"/>
                </a:moveTo>
                <a:cubicBezTo>
                  <a:pt x="12" y="0"/>
                  <a:pt x="12" y="0"/>
                  <a:pt x="12" y="0"/>
                </a:cubicBezTo>
                <a:cubicBezTo>
                  <a:pt x="12" y="0"/>
                  <a:pt x="12" y="0"/>
                  <a:pt x="12" y="0"/>
                </a:cubicBezTo>
                <a:moveTo>
                  <a:pt x="1" y="0"/>
                </a:moveTo>
                <a:cubicBezTo>
                  <a:pt x="1" y="0"/>
                  <a:pt x="1" y="0"/>
                  <a:pt x="1" y="0"/>
                </a:cubicBezTo>
                <a:cubicBezTo>
                  <a:pt x="1" y="0"/>
                  <a:pt x="1" y="0"/>
                  <a:pt x="1" y="0"/>
                </a:cubicBezTo>
                <a:moveTo>
                  <a:pt x="12" y="0"/>
                </a:moveTo>
                <a:cubicBezTo>
                  <a:pt x="12" y="0"/>
                  <a:pt x="12" y="0"/>
                  <a:pt x="12" y="0"/>
                </a:cubicBezTo>
                <a:cubicBezTo>
                  <a:pt x="12" y="0"/>
                  <a:pt x="12" y="0"/>
                  <a:pt x="12" y="0"/>
                </a:cubicBezTo>
                <a:moveTo>
                  <a:pt x="1" y="0"/>
                </a:moveTo>
                <a:cubicBezTo>
                  <a:pt x="1" y="0"/>
                  <a:pt x="1" y="0"/>
                  <a:pt x="1" y="0"/>
                </a:cubicBezTo>
                <a:cubicBezTo>
                  <a:pt x="1" y="0"/>
                  <a:pt x="1" y="0"/>
                  <a:pt x="1" y="0"/>
                </a:cubicBezTo>
                <a:moveTo>
                  <a:pt x="12" y="0"/>
                </a:moveTo>
                <a:cubicBezTo>
                  <a:pt x="12" y="0"/>
                  <a:pt x="12" y="0"/>
                  <a:pt x="12" y="0"/>
                </a:cubicBezTo>
                <a:cubicBezTo>
                  <a:pt x="12" y="0"/>
                  <a:pt x="12" y="0"/>
                  <a:pt x="12" y="0"/>
                </a:cubicBezTo>
                <a:moveTo>
                  <a:pt x="12" y="0"/>
                </a:moveTo>
                <a:cubicBezTo>
                  <a:pt x="12" y="0"/>
                  <a:pt x="12" y="0"/>
                  <a:pt x="12" y="0"/>
                </a:cubicBezTo>
                <a:cubicBezTo>
                  <a:pt x="12" y="0"/>
                  <a:pt x="12" y="0"/>
                  <a:pt x="12" y="0"/>
                </a:cubicBezTo>
                <a:moveTo>
                  <a:pt x="12" y="0"/>
                </a:moveTo>
                <a:cubicBezTo>
                  <a:pt x="12" y="0"/>
                  <a:pt x="12" y="0"/>
                  <a:pt x="12" y="0"/>
                </a:cubicBezTo>
                <a:cubicBezTo>
                  <a:pt x="12" y="0"/>
                  <a:pt x="12" y="0"/>
                  <a:pt x="12" y="0"/>
                </a:cubicBezTo>
                <a:moveTo>
                  <a:pt x="12" y="0"/>
                </a:moveTo>
                <a:cubicBezTo>
                  <a:pt x="12" y="0"/>
                  <a:pt x="12" y="0"/>
                  <a:pt x="12" y="0"/>
                </a:cubicBezTo>
                <a:cubicBezTo>
                  <a:pt x="12" y="0"/>
                  <a:pt x="12" y="0"/>
                  <a:pt x="12" y="0"/>
                </a:cubicBezTo>
                <a:moveTo>
                  <a:pt x="1" y="0"/>
                </a:moveTo>
                <a:cubicBezTo>
                  <a:pt x="1" y="0"/>
                  <a:pt x="1" y="0"/>
                  <a:pt x="1" y="0"/>
                </a:cubicBezTo>
                <a:cubicBezTo>
                  <a:pt x="1" y="0"/>
                  <a:pt x="1" y="0"/>
                  <a:pt x="1" y="0"/>
                </a:cubicBezTo>
                <a:moveTo>
                  <a:pt x="11" y="0"/>
                </a:moveTo>
                <a:cubicBezTo>
                  <a:pt x="11" y="0"/>
                  <a:pt x="12" y="0"/>
                  <a:pt x="12" y="0"/>
                </a:cubicBezTo>
                <a:cubicBezTo>
                  <a:pt x="12" y="0"/>
                  <a:pt x="11" y="0"/>
                  <a:pt x="11" y="0"/>
                </a:cubicBezTo>
                <a:moveTo>
                  <a:pt x="1" y="0"/>
                </a:moveTo>
                <a:cubicBezTo>
                  <a:pt x="1" y="0"/>
                  <a:pt x="1" y="0"/>
                  <a:pt x="1" y="0"/>
                </a:cubicBezTo>
                <a:cubicBezTo>
                  <a:pt x="1" y="0"/>
                  <a:pt x="1" y="0"/>
                  <a:pt x="1" y="0"/>
                </a:cubicBezTo>
                <a:moveTo>
                  <a:pt x="11" y="0"/>
                </a:moveTo>
                <a:cubicBezTo>
                  <a:pt x="11" y="0"/>
                  <a:pt x="11" y="0"/>
                  <a:pt x="11" y="0"/>
                </a:cubicBezTo>
                <a:cubicBezTo>
                  <a:pt x="11" y="0"/>
                  <a:pt x="11" y="0"/>
                  <a:pt x="11" y="0"/>
                </a:cubicBezTo>
                <a:moveTo>
                  <a:pt x="2" y="0"/>
                </a:moveTo>
                <a:cubicBezTo>
                  <a:pt x="2" y="0"/>
                  <a:pt x="2" y="0"/>
                  <a:pt x="2" y="0"/>
                </a:cubicBezTo>
                <a:cubicBezTo>
                  <a:pt x="2" y="0"/>
                  <a:pt x="2" y="0"/>
                  <a:pt x="2" y="0"/>
                </a:cubicBezTo>
                <a:moveTo>
                  <a:pt x="11" y="0"/>
                </a:moveTo>
                <a:cubicBezTo>
                  <a:pt x="11" y="0"/>
                  <a:pt x="11" y="0"/>
                  <a:pt x="11" y="0"/>
                </a:cubicBezTo>
                <a:cubicBezTo>
                  <a:pt x="11" y="0"/>
                  <a:pt x="11" y="0"/>
                  <a:pt x="11" y="0"/>
                </a:cubicBezTo>
                <a:moveTo>
                  <a:pt x="2" y="0"/>
                </a:moveTo>
                <a:cubicBezTo>
                  <a:pt x="2" y="0"/>
                  <a:pt x="2" y="0"/>
                  <a:pt x="2" y="0"/>
                </a:cubicBezTo>
                <a:cubicBezTo>
                  <a:pt x="2" y="0"/>
                  <a:pt x="2" y="0"/>
                  <a:pt x="2" y="0"/>
                </a:cubicBezTo>
                <a:moveTo>
                  <a:pt x="11" y="0"/>
                </a:moveTo>
                <a:cubicBezTo>
                  <a:pt x="11" y="0"/>
                  <a:pt x="11" y="0"/>
                  <a:pt x="11" y="0"/>
                </a:cubicBezTo>
                <a:cubicBezTo>
                  <a:pt x="11" y="0"/>
                  <a:pt x="11" y="0"/>
                  <a:pt x="11" y="0"/>
                </a:cubicBezTo>
                <a:moveTo>
                  <a:pt x="2" y="0"/>
                </a:moveTo>
                <a:cubicBezTo>
                  <a:pt x="2" y="0"/>
                  <a:pt x="2" y="0"/>
                  <a:pt x="2" y="0"/>
                </a:cubicBezTo>
                <a:cubicBezTo>
                  <a:pt x="2" y="0"/>
                  <a:pt x="2" y="0"/>
                  <a:pt x="2" y="0"/>
                </a:cubicBezTo>
                <a:moveTo>
                  <a:pt x="11" y="0"/>
                </a:moveTo>
                <a:cubicBezTo>
                  <a:pt x="11" y="0"/>
                  <a:pt x="11" y="0"/>
                  <a:pt x="11" y="0"/>
                </a:cubicBezTo>
                <a:cubicBezTo>
                  <a:pt x="11" y="0"/>
                  <a:pt x="11" y="0"/>
                  <a:pt x="11" y="0"/>
                </a:cubicBezTo>
                <a:moveTo>
                  <a:pt x="2" y="0"/>
                </a:moveTo>
                <a:cubicBezTo>
                  <a:pt x="2" y="0"/>
                  <a:pt x="2" y="0"/>
                  <a:pt x="2" y="0"/>
                </a:cubicBezTo>
                <a:cubicBezTo>
                  <a:pt x="2" y="0"/>
                  <a:pt x="2" y="0"/>
                  <a:pt x="2" y="0"/>
                </a:cubicBezTo>
                <a:moveTo>
                  <a:pt x="11" y="0"/>
                </a:moveTo>
                <a:cubicBezTo>
                  <a:pt x="11" y="0"/>
                  <a:pt x="11" y="0"/>
                  <a:pt x="11" y="0"/>
                </a:cubicBezTo>
                <a:cubicBezTo>
                  <a:pt x="11" y="0"/>
                  <a:pt x="11" y="0"/>
                  <a:pt x="11" y="0"/>
                </a:cubicBezTo>
                <a:moveTo>
                  <a:pt x="2" y="0"/>
                </a:moveTo>
                <a:cubicBezTo>
                  <a:pt x="2" y="0"/>
                  <a:pt x="2" y="0"/>
                  <a:pt x="2" y="0"/>
                </a:cubicBezTo>
                <a:cubicBezTo>
                  <a:pt x="2" y="0"/>
                  <a:pt x="2" y="0"/>
                  <a:pt x="2" y="0"/>
                </a:cubicBezTo>
                <a:moveTo>
                  <a:pt x="11" y="0"/>
                </a:moveTo>
                <a:cubicBezTo>
                  <a:pt x="11" y="0"/>
                  <a:pt x="11" y="0"/>
                  <a:pt x="11" y="0"/>
                </a:cubicBezTo>
                <a:cubicBezTo>
                  <a:pt x="11" y="0"/>
                  <a:pt x="11" y="0"/>
                  <a:pt x="11" y="0"/>
                </a:cubicBezTo>
                <a:moveTo>
                  <a:pt x="2" y="0"/>
                </a:moveTo>
                <a:cubicBezTo>
                  <a:pt x="2" y="0"/>
                  <a:pt x="2" y="0"/>
                  <a:pt x="2" y="0"/>
                </a:cubicBezTo>
                <a:cubicBezTo>
                  <a:pt x="2" y="0"/>
                  <a:pt x="2" y="0"/>
                  <a:pt x="2" y="0"/>
                </a:cubicBezTo>
                <a:moveTo>
                  <a:pt x="11" y="0"/>
                </a:moveTo>
                <a:cubicBezTo>
                  <a:pt x="11" y="0"/>
                  <a:pt x="11" y="0"/>
                  <a:pt x="11" y="0"/>
                </a:cubicBezTo>
                <a:cubicBezTo>
                  <a:pt x="11" y="0"/>
                  <a:pt x="11" y="0"/>
                  <a:pt x="11" y="0"/>
                </a:cubicBezTo>
                <a:moveTo>
                  <a:pt x="2" y="0"/>
                </a:moveTo>
                <a:cubicBezTo>
                  <a:pt x="2" y="0"/>
                  <a:pt x="2" y="0"/>
                  <a:pt x="2" y="0"/>
                </a:cubicBezTo>
                <a:cubicBezTo>
                  <a:pt x="2" y="0"/>
                  <a:pt x="2" y="0"/>
                  <a:pt x="2" y="0"/>
                </a:cubicBezTo>
                <a:moveTo>
                  <a:pt x="11" y="0"/>
                </a:moveTo>
                <a:cubicBezTo>
                  <a:pt x="11" y="0"/>
                  <a:pt x="11" y="0"/>
                  <a:pt x="11" y="0"/>
                </a:cubicBezTo>
                <a:cubicBezTo>
                  <a:pt x="11" y="0"/>
                  <a:pt x="11" y="0"/>
                  <a:pt x="11" y="0"/>
                </a:cubicBezTo>
                <a:moveTo>
                  <a:pt x="2" y="0"/>
                </a:moveTo>
                <a:cubicBezTo>
                  <a:pt x="2" y="0"/>
                  <a:pt x="2" y="0"/>
                  <a:pt x="2" y="0"/>
                </a:cubicBezTo>
                <a:cubicBezTo>
                  <a:pt x="2" y="0"/>
                  <a:pt x="2" y="0"/>
                  <a:pt x="2" y="0"/>
                </a:cubicBezTo>
                <a:moveTo>
                  <a:pt x="11" y="0"/>
                </a:moveTo>
                <a:cubicBezTo>
                  <a:pt x="11" y="0"/>
                  <a:pt x="11" y="0"/>
                  <a:pt x="11" y="0"/>
                </a:cubicBezTo>
                <a:cubicBezTo>
                  <a:pt x="11" y="0"/>
                  <a:pt x="11" y="0"/>
                  <a:pt x="11" y="0"/>
                </a:cubicBezTo>
                <a:moveTo>
                  <a:pt x="2" y="0"/>
                </a:moveTo>
                <a:cubicBezTo>
                  <a:pt x="2" y="0"/>
                  <a:pt x="2" y="0"/>
                  <a:pt x="2" y="0"/>
                </a:cubicBezTo>
                <a:cubicBezTo>
                  <a:pt x="2" y="0"/>
                  <a:pt x="2" y="0"/>
                  <a:pt x="2" y="0"/>
                </a:cubicBezTo>
                <a:moveTo>
                  <a:pt x="11" y="0"/>
                </a:moveTo>
                <a:cubicBezTo>
                  <a:pt x="11" y="0"/>
                  <a:pt x="11" y="0"/>
                  <a:pt x="11" y="0"/>
                </a:cubicBezTo>
                <a:cubicBezTo>
                  <a:pt x="11" y="0"/>
                  <a:pt x="11" y="0"/>
                  <a:pt x="11" y="0"/>
                </a:cubicBezTo>
                <a:moveTo>
                  <a:pt x="2" y="0"/>
                </a:moveTo>
                <a:cubicBezTo>
                  <a:pt x="2" y="0"/>
                  <a:pt x="2" y="0"/>
                  <a:pt x="2" y="0"/>
                </a:cubicBezTo>
                <a:cubicBezTo>
                  <a:pt x="2" y="0"/>
                  <a:pt x="2" y="0"/>
                  <a:pt x="2" y="0"/>
                </a:cubicBezTo>
                <a:moveTo>
                  <a:pt x="11" y="0"/>
                </a:moveTo>
                <a:cubicBezTo>
                  <a:pt x="11" y="0"/>
                  <a:pt x="11" y="0"/>
                  <a:pt x="11" y="0"/>
                </a:cubicBezTo>
                <a:cubicBezTo>
                  <a:pt x="11" y="0"/>
                  <a:pt x="11" y="0"/>
                  <a:pt x="11" y="0"/>
                </a:cubicBezTo>
                <a:moveTo>
                  <a:pt x="2" y="0"/>
                </a:moveTo>
                <a:cubicBezTo>
                  <a:pt x="2" y="0"/>
                  <a:pt x="2" y="0"/>
                  <a:pt x="2" y="0"/>
                </a:cubicBezTo>
                <a:cubicBezTo>
                  <a:pt x="2" y="0"/>
                  <a:pt x="2" y="0"/>
                  <a:pt x="2" y="0"/>
                </a:cubicBezTo>
                <a:moveTo>
                  <a:pt x="11" y="0"/>
                </a:moveTo>
                <a:cubicBezTo>
                  <a:pt x="11" y="0"/>
                  <a:pt x="11" y="0"/>
                  <a:pt x="11" y="0"/>
                </a:cubicBezTo>
                <a:cubicBezTo>
                  <a:pt x="11" y="0"/>
                  <a:pt x="11" y="0"/>
                  <a:pt x="11" y="0"/>
                </a:cubicBezTo>
                <a:moveTo>
                  <a:pt x="2" y="0"/>
                </a:moveTo>
                <a:cubicBezTo>
                  <a:pt x="2" y="0"/>
                  <a:pt x="2" y="0"/>
                  <a:pt x="2" y="0"/>
                </a:cubicBezTo>
                <a:cubicBezTo>
                  <a:pt x="2" y="0"/>
                  <a:pt x="2" y="0"/>
                  <a:pt x="2" y="0"/>
                </a:cubicBezTo>
                <a:moveTo>
                  <a:pt x="10" y="0"/>
                </a:moveTo>
                <a:cubicBezTo>
                  <a:pt x="10" y="0"/>
                  <a:pt x="11" y="0"/>
                  <a:pt x="11" y="0"/>
                </a:cubicBezTo>
                <a:cubicBezTo>
                  <a:pt x="11" y="0"/>
                  <a:pt x="10" y="0"/>
                  <a:pt x="10" y="0"/>
                </a:cubicBezTo>
                <a:moveTo>
                  <a:pt x="2" y="0"/>
                </a:moveTo>
                <a:cubicBezTo>
                  <a:pt x="2" y="0"/>
                  <a:pt x="2" y="0"/>
                  <a:pt x="2" y="0"/>
                </a:cubicBezTo>
                <a:cubicBezTo>
                  <a:pt x="2" y="0"/>
                  <a:pt x="2" y="0"/>
                  <a:pt x="2" y="0"/>
                </a:cubicBezTo>
                <a:moveTo>
                  <a:pt x="10" y="0"/>
                </a:moveTo>
                <a:cubicBezTo>
                  <a:pt x="10" y="0"/>
                  <a:pt x="10" y="0"/>
                  <a:pt x="10" y="0"/>
                </a:cubicBezTo>
                <a:cubicBezTo>
                  <a:pt x="10" y="0"/>
                  <a:pt x="10" y="0"/>
                  <a:pt x="10" y="0"/>
                </a:cubicBezTo>
                <a:moveTo>
                  <a:pt x="3" y="0"/>
                </a:moveTo>
                <a:cubicBezTo>
                  <a:pt x="3" y="0"/>
                  <a:pt x="2" y="0"/>
                  <a:pt x="2" y="0"/>
                </a:cubicBezTo>
                <a:cubicBezTo>
                  <a:pt x="2" y="0"/>
                  <a:pt x="3" y="0"/>
                  <a:pt x="3" y="0"/>
                </a:cubicBezTo>
                <a:moveTo>
                  <a:pt x="10" y="0"/>
                </a:moveTo>
                <a:cubicBezTo>
                  <a:pt x="10" y="0"/>
                  <a:pt x="10" y="0"/>
                  <a:pt x="10" y="0"/>
                </a:cubicBezTo>
                <a:cubicBezTo>
                  <a:pt x="10" y="0"/>
                  <a:pt x="10" y="0"/>
                  <a:pt x="10" y="0"/>
                </a:cubicBezTo>
                <a:moveTo>
                  <a:pt x="3" y="0"/>
                </a:moveTo>
                <a:cubicBezTo>
                  <a:pt x="3" y="0"/>
                  <a:pt x="3" y="0"/>
                  <a:pt x="3" y="0"/>
                </a:cubicBezTo>
                <a:cubicBezTo>
                  <a:pt x="3" y="0"/>
                  <a:pt x="3" y="0"/>
                  <a:pt x="3" y="0"/>
                </a:cubicBezTo>
                <a:moveTo>
                  <a:pt x="10" y="0"/>
                </a:moveTo>
                <a:cubicBezTo>
                  <a:pt x="10" y="0"/>
                  <a:pt x="10" y="0"/>
                  <a:pt x="10" y="0"/>
                </a:cubicBezTo>
                <a:cubicBezTo>
                  <a:pt x="10" y="0"/>
                  <a:pt x="10" y="0"/>
                  <a:pt x="10" y="0"/>
                </a:cubicBezTo>
                <a:moveTo>
                  <a:pt x="3" y="0"/>
                </a:moveTo>
                <a:cubicBezTo>
                  <a:pt x="3" y="0"/>
                  <a:pt x="3" y="0"/>
                  <a:pt x="3" y="0"/>
                </a:cubicBezTo>
                <a:cubicBezTo>
                  <a:pt x="3" y="0"/>
                  <a:pt x="3" y="0"/>
                  <a:pt x="3" y="0"/>
                </a:cubicBezTo>
                <a:moveTo>
                  <a:pt x="10" y="0"/>
                </a:moveTo>
                <a:cubicBezTo>
                  <a:pt x="10" y="0"/>
                  <a:pt x="10" y="0"/>
                  <a:pt x="10" y="0"/>
                </a:cubicBezTo>
                <a:cubicBezTo>
                  <a:pt x="10" y="0"/>
                  <a:pt x="10" y="0"/>
                  <a:pt x="10" y="0"/>
                </a:cubicBezTo>
                <a:moveTo>
                  <a:pt x="3" y="0"/>
                </a:moveTo>
                <a:cubicBezTo>
                  <a:pt x="3" y="0"/>
                  <a:pt x="3" y="0"/>
                  <a:pt x="3" y="0"/>
                </a:cubicBezTo>
                <a:cubicBezTo>
                  <a:pt x="3" y="0"/>
                  <a:pt x="3" y="0"/>
                  <a:pt x="3" y="0"/>
                </a:cubicBezTo>
                <a:moveTo>
                  <a:pt x="10" y="0"/>
                </a:moveTo>
                <a:cubicBezTo>
                  <a:pt x="10" y="0"/>
                  <a:pt x="10" y="0"/>
                  <a:pt x="10" y="0"/>
                </a:cubicBezTo>
                <a:cubicBezTo>
                  <a:pt x="10" y="0"/>
                  <a:pt x="10" y="0"/>
                  <a:pt x="10" y="0"/>
                </a:cubicBezTo>
                <a:moveTo>
                  <a:pt x="3" y="0"/>
                </a:moveTo>
                <a:cubicBezTo>
                  <a:pt x="3" y="0"/>
                  <a:pt x="3" y="0"/>
                  <a:pt x="3" y="0"/>
                </a:cubicBezTo>
                <a:cubicBezTo>
                  <a:pt x="3" y="0"/>
                  <a:pt x="3" y="0"/>
                  <a:pt x="3" y="0"/>
                </a:cubicBezTo>
                <a:moveTo>
                  <a:pt x="10" y="0"/>
                </a:moveTo>
                <a:cubicBezTo>
                  <a:pt x="10" y="0"/>
                  <a:pt x="10" y="0"/>
                  <a:pt x="10" y="0"/>
                </a:cubicBezTo>
                <a:cubicBezTo>
                  <a:pt x="10" y="0"/>
                  <a:pt x="10" y="0"/>
                  <a:pt x="10" y="0"/>
                </a:cubicBezTo>
                <a:moveTo>
                  <a:pt x="3" y="0"/>
                </a:moveTo>
                <a:cubicBezTo>
                  <a:pt x="3" y="0"/>
                  <a:pt x="3" y="0"/>
                  <a:pt x="3" y="0"/>
                </a:cubicBezTo>
                <a:cubicBezTo>
                  <a:pt x="3" y="0"/>
                  <a:pt x="3" y="0"/>
                  <a:pt x="3" y="0"/>
                </a:cubicBezTo>
                <a:moveTo>
                  <a:pt x="10" y="0"/>
                </a:moveTo>
                <a:cubicBezTo>
                  <a:pt x="10" y="0"/>
                  <a:pt x="10" y="0"/>
                  <a:pt x="10" y="0"/>
                </a:cubicBezTo>
                <a:cubicBezTo>
                  <a:pt x="10" y="0"/>
                  <a:pt x="10" y="0"/>
                  <a:pt x="10" y="0"/>
                </a:cubicBezTo>
                <a:moveTo>
                  <a:pt x="3" y="0"/>
                </a:moveTo>
                <a:cubicBezTo>
                  <a:pt x="3" y="0"/>
                  <a:pt x="3" y="0"/>
                  <a:pt x="3" y="0"/>
                </a:cubicBezTo>
                <a:cubicBezTo>
                  <a:pt x="3" y="0"/>
                  <a:pt x="3" y="0"/>
                  <a:pt x="3" y="0"/>
                </a:cubicBezTo>
                <a:moveTo>
                  <a:pt x="10" y="0"/>
                </a:moveTo>
                <a:cubicBezTo>
                  <a:pt x="10" y="0"/>
                  <a:pt x="10" y="0"/>
                  <a:pt x="10" y="0"/>
                </a:cubicBezTo>
                <a:cubicBezTo>
                  <a:pt x="10" y="0"/>
                  <a:pt x="10" y="0"/>
                  <a:pt x="10" y="0"/>
                </a:cubicBezTo>
                <a:moveTo>
                  <a:pt x="3" y="0"/>
                </a:moveTo>
                <a:cubicBezTo>
                  <a:pt x="3" y="0"/>
                  <a:pt x="3" y="0"/>
                  <a:pt x="3" y="0"/>
                </a:cubicBezTo>
                <a:cubicBezTo>
                  <a:pt x="3" y="0"/>
                  <a:pt x="3" y="0"/>
                  <a:pt x="3" y="0"/>
                </a:cubicBezTo>
                <a:moveTo>
                  <a:pt x="10" y="0"/>
                </a:moveTo>
                <a:cubicBezTo>
                  <a:pt x="10" y="0"/>
                  <a:pt x="10" y="0"/>
                  <a:pt x="10" y="0"/>
                </a:cubicBezTo>
                <a:cubicBezTo>
                  <a:pt x="10" y="0"/>
                  <a:pt x="10" y="0"/>
                  <a:pt x="10" y="0"/>
                </a:cubicBezTo>
                <a:moveTo>
                  <a:pt x="3" y="0"/>
                </a:moveTo>
                <a:cubicBezTo>
                  <a:pt x="3" y="0"/>
                  <a:pt x="3" y="0"/>
                  <a:pt x="3" y="0"/>
                </a:cubicBezTo>
                <a:cubicBezTo>
                  <a:pt x="3" y="0"/>
                  <a:pt x="3" y="0"/>
                  <a:pt x="3" y="0"/>
                </a:cubicBezTo>
                <a:moveTo>
                  <a:pt x="10" y="0"/>
                </a:moveTo>
                <a:cubicBezTo>
                  <a:pt x="10" y="0"/>
                  <a:pt x="10" y="0"/>
                  <a:pt x="10" y="0"/>
                </a:cubicBezTo>
                <a:cubicBezTo>
                  <a:pt x="10" y="0"/>
                  <a:pt x="10" y="0"/>
                  <a:pt x="10" y="0"/>
                </a:cubicBezTo>
                <a:moveTo>
                  <a:pt x="3" y="0"/>
                </a:moveTo>
                <a:cubicBezTo>
                  <a:pt x="3" y="0"/>
                  <a:pt x="3" y="0"/>
                  <a:pt x="3" y="0"/>
                </a:cubicBezTo>
                <a:cubicBezTo>
                  <a:pt x="3" y="0"/>
                  <a:pt x="3" y="0"/>
                  <a:pt x="3" y="0"/>
                </a:cubicBezTo>
                <a:moveTo>
                  <a:pt x="9" y="0"/>
                </a:moveTo>
                <a:cubicBezTo>
                  <a:pt x="9" y="0"/>
                  <a:pt x="9" y="0"/>
                  <a:pt x="9" y="0"/>
                </a:cubicBezTo>
                <a:cubicBezTo>
                  <a:pt x="9" y="0"/>
                  <a:pt x="9" y="0"/>
                  <a:pt x="9" y="0"/>
                </a:cubicBezTo>
                <a:moveTo>
                  <a:pt x="3" y="0"/>
                </a:moveTo>
                <a:cubicBezTo>
                  <a:pt x="3" y="0"/>
                  <a:pt x="3" y="0"/>
                  <a:pt x="3" y="0"/>
                </a:cubicBezTo>
                <a:cubicBezTo>
                  <a:pt x="3" y="0"/>
                  <a:pt x="3" y="0"/>
                  <a:pt x="3" y="0"/>
                </a:cubicBezTo>
                <a:moveTo>
                  <a:pt x="9" y="0"/>
                </a:moveTo>
                <a:cubicBezTo>
                  <a:pt x="9" y="0"/>
                  <a:pt x="9" y="0"/>
                  <a:pt x="9" y="0"/>
                </a:cubicBezTo>
                <a:cubicBezTo>
                  <a:pt x="9" y="0"/>
                  <a:pt x="9" y="0"/>
                  <a:pt x="9" y="0"/>
                </a:cubicBezTo>
                <a:moveTo>
                  <a:pt x="4" y="0"/>
                </a:moveTo>
                <a:cubicBezTo>
                  <a:pt x="4" y="0"/>
                  <a:pt x="4" y="0"/>
                  <a:pt x="4" y="0"/>
                </a:cubicBezTo>
                <a:cubicBezTo>
                  <a:pt x="4" y="0"/>
                  <a:pt x="4" y="0"/>
                  <a:pt x="4" y="0"/>
                </a:cubicBezTo>
                <a:moveTo>
                  <a:pt x="9" y="0"/>
                </a:moveTo>
                <a:cubicBezTo>
                  <a:pt x="9" y="0"/>
                  <a:pt x="9" y="0"/>
                  <a:pt x="9" y="0"/>
                </a:cubicBezTo>
                <a:cubicBezTo>
                  <a:pt x="9" y="0"/>
                  <a:pt x="9" y="0"/>
                  <a:pt x="9" y="0"/>
                </a:cubicBezTo>
                <a:moveTo>
                  <a:pt x="4" y="0"/>
                </a:moveTo>
                <a:cubicBezTo>
                  <a:pt x="4" y="0"/>
                  <a:pt x="4" y="0"/>
                  <a:pt x="4" y="0"/>
                </a:cubicBezTo>
                <a:cubicBezTo>
                  <a:pt x="4" y="0"/>
                  <a:pt x="4" y="0"/>
                  <a:pt x="4" y="0"/>
                </a:cubicBezTo>
                <a:moveTo>
                  <a:pt x="9" y="0"/>
                </a:moveTo>
                <a:cubicBezTo>
                  <a:pt x="9" y="0"/>
                  <a:pt x="9" y="0"/>
                  <a:pt x="9" y="0"/>
                </a:cubicBezTo>
                <a:cubicBezTo>
                  <a:pt x="9" y="0"/>
                  <a:pt x="9" y="0"/>
                  <a:pt x="9" y="0"/>
                </a:cubicBezTo>
                <a:moveTo>
                  <a:pt x="4" y="0"/>
                </a:moveTo>
                <a:cubicBezTo>
                  <a:pt x="4" y="0"/>
                  <a:pt x="4" y="0"/>
                  <a:pt x="4" y="0"/>
                </a:cubicBezTo>
                <a:cubicBezTo>
                  <a:pt x="4" y="0"/>
                  <a:pt x="4" y="0"/>
                  <a:pt x="4" y="0"/>
                </a:cubicBezTo>
                <a:moveTo>
                  <a:pt x="9" y="0"/>
                </a:moveTo>
                <a:cubicBezTo>
                  <a:pt x="9" y="0"/>
                  <a:pt x="9" y="0"/>
                  <a:pt x="9" y="0"/>
                </a:cubicBezTo>
                <a:cubicBezTo>
                  <a:pt x="9" y="0"/>
                  <a:pt x="9" y="0"/>
                  <a:pt x="9" y="0"/>
                </a:cubicBezTo>
                <a:moveTo>
                  <a:pt x="4" y="0"/>
                </a:moveTo>
                <a:cubicBezTo>
                  <a:pt x="4" y="0"/>
                  <a:pt x="4" y="0"/>
                  <a:pt x="4" y="0"/>
                </a:cubicBezTo>
                <a:cubicBezTo>
                  <a:pt x="4" y="0"/>
                  <a:pt x="4" y="0"/>
                  <a:pt x="4" y="0"/>
                </a:cubicBezTo>
                <a:moveTo>
                  <a:pt x="9" y="0"/>
                </a:moveTo>
                <a:cubicBezTo>
                  <a:pt x="9" y="0"/>
                  <a:pt x="9" y="0"/>
                  <a:pt x="9" y="0"/>
                </a:cubicBezTo>
                <a:cubicBezTo>
                  <a:pt x="9" y="0"/>
                  <a:pt x="9" y="0"/>
                  <a:pt x="9" y="0"/>
                </a:cubicBezTo>
                <a:moveTo>
                  <a:pt x="4" y="0"/>
                </a:moveTo>
                <a:cubicBezTo>
                  <a:pt x="4" y="0"/>
                  <a:pt x="4" y="0"/>
                  <a:pt x="4" y="0"/>
                </a:cubicBezTo>
                <a:cubicBezTo>
                  <a:pt x="4" y="0"/>
                  <a:pt x="4" y="0"/>
                  <a:pt x="4" y="0"/>
                </a:cubicBezTo>
                <a:moveTo>
                  <a:pt x="9" y="0"/>
                </a:moveTo>
                <a:cubicBezTo>
                  <a:pt x="9" y="0"/>
                  <a:pt x="9" y="0"/>
                  <a:pt x="9" y="0"/>
                </a:cubicBezTo>
                <a:cubicBezTo>
                  <a:pt x="9" y="0"/>
                  <a:pt x="9" y="0"/>
                  <a:pt x="9" y="0"/>
                </a:cubicBezTo>
                <a:moveTo>
                  <a:pt x="4" y="0"/>
                </a:moveTo>
                <a:cubicBezTo>
                  <a:pt x="4" y="0"/>
                  <a:pt x="4" y="0"/>
                  <a:pt x="4" y="0"/>
                </a:cubicBezTo>
                <a:cubicBezTo>
                  <a:pt x="4" y="0"/>
                  <a:pt x="4" y="0"/>
                  <a:pt x="4" y="0"/>
                </a:cubicBezTo>
                <a:moveTo>
                  <a:pt x="9" y="0"/>
                </a:moveTo>
                <a:cubicBezTo>
                  <a:pt x="9" y="0"/>
                  <a:pt x="9" y="0"/>
                  <a:pt x="9" y="0"/>
                </a:cubicBezTo>
                <a:cubicBezTo>
                  <a:pt x="9" y="0"/>
                  <a:pt x="9" y="0"/>
                  <a:pt x="9" y="0"/>
                </a:cubicBezTo>
                <a:moveTo>
                  <a:pt x="4" y="0"/>
                </a:moveTo>
                <a:cubicBezTo>
                  <a:pt x="4" y="0"/>
                  <a:pt x="4" y="0"/>
                  <a:pt x="4" y="0"/>
                </a:cubicBezTo>
                <a:cubicBezTo>
                  <a:pt x="4" y="0"/>
                  <a:pt x="4" y="0"/>
                  <a:pt x="4" y="0"/>
                </a:cubicBezTo>
                <a:moveTo>
                  <a:pt x="9" y="0"/>
                </a:moveTo>
                <a:cubicBezTo>
                  <a:pt x="9" y="0"/>
                  <a:pt x="9" y="0"/>
                  <a:pt x="9" y="0"/>
                </a:cubicBezTo>
                <a:cubicBezTo>
                  <a:pt x="9" y="0"/>
                  <a:pt x="9" y="0"/>
                  <a:pt x="9" y="0"/>
                </a:cubicBezTo>
                <a:moveTo>
                  <a:pt x="4" y="0"/>
                </a:moveTo>
                <a:cubicBezTo>
                  <a:pt x="4" y="0"/>
                  <a:pt x="4" y="0"/>
                  <a:pt x="4" y="0"/>
                </a:cubicBezTo>
                <a:cubicBezTo>
                  <a:pt x="4" y="0"/>
                  <a:pt x="4" y="0"/>
                  <a:pt x="4" y="0"/>
                </a:cubicBezTo>
                <a:moveTo>
                  <a:pt x="9" y="0"/>
                </a:moveTo>
                <a:cubicBezTo>
                  <a:pt x="9" y="0"/>
                  <a:pt x="9" y="0"/>
                  <a:pt x="9" y="0"/>
                </a:cubicBezTo>
                <a:cubicBezTo>
                  <a:pt x="9" y="0"/>
                  <a:pt x="9" y="0"/>
                  <a:pt x="9" y="0"/>
                </a:cubicBezTo>
                <a:moveTo>
                  <a:pt x="4" y="0"/>
                </a:moveTo>
                <a:cubicBezTo>
                  <a:pt x="4" y="0"/>
                  <a:pt x="4" y="0"/>
                  <a:pt x="4" y="0"/>
                </a:cubicBezTo>
                <a:cubicBezTo>
                  <a:pt x="4" y="0"/>
                  <a:pt x="4" y="0"/>
                  <a:pt x="4" y="0"/>
                </a:cubicBezTo>
                <a:moveTo>
                  <a:pt x="9" y="0"/>
                </a:moveTo>
                <a:cubicBezTo>
                  <a:pt x="9" y="0"/>
                  <a:pt x="9" y="0"/>
                  <a:pt x="9" y="0"/>
                </a:cubicBezTo>
                <a:cubicBezTo>
                  <a:pt x="9" y="0"/>
                  <a:pt x="9" y="0"/>
                  <a:pt x="9" y="0"/>
                </a:cubicBezTo>
                <a:moveTo>
                  <a:pt x="4" y="0"/>
                </a:moveTo>
                <a:cubicBezTo>
                  <a:pt x="4" y="0"/>
                  <a:pt x="4" y="0"/>
                  <a:pt x="4" y="0"/>
                </a:cubicBezTo>
                <a:cubicBezTo>
                  <a:pt x="4" y="0"/>
                  <a:pt x="4" y="0"/>
                  <a:pt x="4" y="0"/>
                </a:cubicBezTo>
                <a:moveTo>
                  <a:pt x="9" y="0"/>
                </a:moveTo>
                <a:cubicBezTo>
                  <a:pt x="9" y="0"/>
                  <a:pt x="9" y="0"/>
                  <a:pt x="9" y="0"/>
                </a:cubicBezTo>
                <a:cubicBezTo>
                  <a:pt x="9" y="0"/>
                  <a:pt x="9" y="0"/>
                  <a:pt x="9" y="0"/>
                </a:cubicBezTo>
                <a:moveTo>
                  <a:pt x="4" y="0"/>
                </a:moveTo>
                <a:cubicBezTo>
                  <a:pt x="4" y="0"/>
                  <a:pt x="4" y="0"/>
                  <a:pt x="4" y="0"/>
                </a:cubicBezTo>
                <a:cubicBezTo>
                  <a:pt x="4" y="0"/>
                  <a:pt x="4" y="0"/>
                  <a:pt x="4" y="0"/>
                </a:cubicBezTo>
                <a:moveTo>
                  <a:pt x="9" y="0"/>
                </a:moveTo>
                <a:cubicBezTo>
                  <a:pt x="9" y="0"/>
                  <a:pt x="9" y="0"/>
                  <a:pt x="9" y="0"/>
                </a:cubicBezTo>
                <a:cubicBezTo>
                  <a:pt x="9" y="0"/>
                  <a:pt x="9" y="0"/>
                  <a:pt x="9" y="0"/>
                </a:cubicBezTo>
                <a:moveTo>
                  <a:pt x="4" y="0"/>
                </a:moveTo>
                <a:cubicBezTo>
                  <a:pt x="4" y="0"/>
                  <a:pt x="4" y="0"/>
                  <a:pt x="4" y="0"/>
                </a:cubicBezTo>
                <a:cubicBezTo>
                  <a:pt x="4" y="0"/>
                  <a:pt x="4" y="0"/>
                  <a:pt x="4" y="0"/>
                </a:cubicBezTo>
                <a:moveTo>
                  <a:pt x="8" y="0"/>
                </a:moveTo>
                <a:cubicBezTo>
                  <a:pt x="8" y="0"/>
                  <a:pt x="8" y="0"/>
                  <a:pt x="8" y="0"/>
                </a:cubicBezTo>
                <a:cubicBezTo>
                  <a:pt x="8" y="0"/>
                  <a:pt x="8" y="0"/>
                  <a:pt x="8" y="0"/>
                </a:cubicBezTo>
                <a:moveTo>
                  <a:pt x="4" y="0"/>
                </a:moveTo>
                <a:cubicBezTo>
                  <a:pt x="4" y="0"/>
                  <a:pt x="4" y="0"/>
                  <a:pt x="4" y="0"/>
                </a:cubicBezTo>
                <a:cubicBezTo>
                  <a:pt x="4" y="0"/>
                  <a:pt x="4" y="0"/>
                  <a:pt x="4" y="0"/>
                </a:cubicBezTo>
                <a:moveTo>
                  <a:pt x="8" y="0"/>
                </a:moveTo>
                <a:cubicBezTo>
                  <a:pt x="8" y="0"/>
                  <a:pt x="8" y="0"/>
                  <a:pt x="8" y="0"/>
                </a:cubicBezTo>
                <a:cubicBezTo>
                  <a:pt x="8" y="0"/>
                  <a:pt x="8" y="0"/>
                  <a:pt x="8" y="0"/>
                </a:cubicBezTo>
                <a:moveTo>
                  <a:pt x="5" y="0"/>
                </a:moveTo>
                <a:cubicBezTo>
                  <a:pt x="5" y="0"/>
                  <a:pt x="5" y="0"/>
                  <a:pt x="5" y="0"/>
                </a:cubicBezTo>
                <a:cubicBezTo>
                  <a:pt x="5" y="0"/>
                  <a:pt x="5" y="0"/>
                  <a:pt x="5" y="0"/>
                </a:cubicBezTo>
                <a:moveTo>
                  <a:pt x="8" y="0"/>
                </a:moveTo>
                <a:cubicBezTo>
                  <a:pt x="8" y="0"/>
                  <a:pt x="8" y="0"/>
                  <a:pt x="8" y="0"/>
                </a:cubicBezTo>
                <a:cubicBezTo>
                  <a:pt x="8" y="0"/>
                  <a:pt x="8" y="0"/>
                  <a:pt x="8" y="0"/>
                </a:cubicBezTo>
                <a:moveTo>
                  <a:pt x="5" y="0"/>
                </a:moveTo>
                <a:cubicBezTo>
                  <a:pt x="5" y="0"/>
                  <a:pt x="5" y="0"/>
                  <a:pt x="5" y="0"/>
                </a:cubicBezTo>
                <a:cubicBezTo>
                  <a:pt x="5" y="0"/>
                  <a:pt x="5" y="0"/>
                  <a:pt x="5" y="0"/>
                </a:cubicBezTo>
                <a:moveTo>
                  <a:pt x="8" y="0"/>
                </a:moveTo>
                <a:cubicBezTo>
                  <a:pt x="8" y="0"/>
                  <a:pt x="8" y="0"/>
                  <a:pt x="8" y="0"/>
                </a:cubicBezTo>
                <a:cubicBezTo>
                  <a:pt x="8" y="0"/>
                  <a:pt x="8" y="0"/>
                  <a:pt x="8" y="0"/>
                </a:cubicBezTo>
                <a:moveTo>
                  <a:pt x="5" y="0"/>
                </a:moveTo>
                <a:cubicBezTo>
                  <a:pt x="5" y="0"/>
                  <a:pt x="5" y="0"/>
                  <a:pt x="5" y="0"/>
                </a:cubicBezTo>
                <a:cubicBezTo>
                  <a:pt x="5" y="0"/>
                  <a:pt x="5" y="0"/>
                  <a:pt x="5" y="0"/>
                </a:cubicBezTo>
                <a:moveTo>
                  <a:pt x="8" y="0"/>
                </a:moveTo>
                <a:cubicBezTo>
                  <a:pt x="8" y="0"/>
                  <a:pt x="8" y="0"/>
                  <a:pt x="8" y="0"/>
                </a:cubicBezTo>
                <a:cubicBezTo>
                  <a:pt x="8" y="0"/>
                  <a:pt x="8" y="0"/>
                  <a:pt x="8" y="0"/>
                </a:cubicBezTo>
                <a:moveTo>
                  <a:pt x="5" y="0"/>
                </a:moveTo>
                <a:cubicBezTo>
                  <a:pt x="5" y="0"/>
                  <a:pt x="5" y="0"/>
                  <a:pt x="5" y="0"/>
                </a:cubicBezTo>
                <a:cubicBezTo>
                  <a:pt x="5" y="0"/>
                  <a:pt x="5" y="0"/>
                  <a:pt x="5" y="0"/>
                </a:cubicBezTo>
                <a:moveTo>
                  <a:pt x="8" y="0"/>
                </a:moveTo>
                <a:cubicBezTo>
                  <a:pt x="8" y="0"/>
                  <a:pt x="8" y="0"/>
                  <a:pt x="8" y="0"/>
                </a:cubicBezTo>
                <a:cubicBezTo>
                  <a:pt x="8" y="0"/>
                  <a:pt x="8" y="0"/>
                  <a:pt x="8" y="0"/>
                </a:cubicBezTo>
                <a:moveTo>
                  <a:pt x="5" y="0"/>
                </a:moveTo>
                <a:cubicBezTo>
                  <a:pt x="5" y="0"/>
                  <a:pt x="5" y="0"/>
                  <a:pt x="5" y="0"/>
                </a:cubicBezTo>
                <a:cubicBezTo>
                  <a:pt x="5" y="0"/>
                  <a:pt x="5" y="0"/>
                  <a:pt x="5" y="0"/>
                </a:cubicBezTo>
                <a:moveTo>
                  <a:pt x="8" y="0"/>
                </a:moveTo>
                <a:cubicBezTo>
                  <a:pt x="8" y="0"/>
                  <a:pt x="8" y="0"/>
                  <a:pt x="8" y="0"/>
                </a:cubicBezTo>
                <a:cubicBezTo>
                  <a:pt x="8" y="0"/>
                  <a:pt x="8" y="0"/>
                  <a:pt x="8" y="0"/>
                </a:cubicBezTo>
                <a:moveTo>
                  <a:pt x="5" y="0"/>
                </a:moveTo>
                <a:cubicBezTo>
                  <a:pt x="5" y="0"/>
                  <a:pt x="5" y="0"/>
                  <a:pt x="5" y="0"/>
                </a:cubicBezTo>
                <a:cubicBezTo>
                  <a:pt x="5" y="0"/>
                  <a:pt x="5" y="0"/>
                  <a:pt x="5" y="0"/>
                </a:cubicBezTo>
                <a:moveTo>
                  <a:pt x="8" y="0"/>
                </a:moveTo>
                <a:cubicBezTo>
                  <a:pt x="8" y="0"/>
                  <a:pt x="8" y="0"/>
                  <a:pt x="8" y="0"/>
                </a:cubicBezTo>
                <a:cubicBezTo>
                  <a:pt x="8" y="0"/>
                  <a:pt x="8" y="0"/>
                  <a:pt x="8" y="0"/>
                </a:cubicBezTo>
                <a:moveTo>
                  <a:pt x="5" y="0"/>
                </a:moveTo>
                <a:cubicBezTo>
                  <a:pt x="5" y="0"/>
                  <a:pt x="5" y="0"/>
                  <a:pt x="5" y="0"/>
                </a:cubicBezTo>
                <a:cubicBezTo>
                  <a:pt x="5" y="0"/>
                  <a:pt x="5" y="0"/>
                  <a:pt x="5" y="0"/>
                </a:cubicBezTo>
                <a:moveTo>
                  <a:pt x="8" y="0"/>
                </a:moveTo>
                <a:cubicBezTo>
                  <a:pt x="8" y="0"/>
                  <a:pt x="8" y="0"/>
                  <a:pt x="8" y="0"/>
                </a:cubicBezTo>
                <a:cubicBezTo>
                  <a:pt x="8" y="0"/>
                  <a:pt x="8" y="0"/>
                  <a:pt x="8" y="0"/>
                </a:cubicBezTo>
                <a:moveTo>
                  <a:pt x="5" y="0"/>
                </a:moveTo>
                <a:cubicBezTo>
                  <a:pt x="5" y="0"/>
                  <a:pt x="5" y="0"/>
                  <a:pt x="5" y="0"/>
                </a:cubicBezTo>
                <a:cubicBezTo>
                  <a:pt x="5" y="0"/>
                  <a:pt x="5" y="0"/>
                  <a:pt x="5" y="0"/>
                </a:cubicBezTo>
                <a:moveTo>
                  <a:pt x="8" y="0"/>
                </a:moveTo>
                <a:cubicBezTo>
                  <a:pt x="8" y="0"/>
                  <a:pt x="8" y="0"/>
                  <a:pt x="8" y="0"/>
                </a:cubicBezTo>
                <a:cubicBezTo>
                  <a:pt x="8" y="0"/>
                  <a:pt x="8" y="0"/>
                  <a:pt x="8" y="0"/>
                </a:cubicBezTo>
                <a:moveTo>
                  <a:pt x="5" y="0"/>
                </a:moveTo>
                <a:cubicBezTo>
                  <a:pt x="5" y="0"/>
                  <a:pt x="5" y="0"/>
                  <a:pt x="5" y="0"/>
                </a:cubicBezTo>
                <a:cubicBezTo>
                  <a:pt x="5" y="0"/>
                  <a:pt x="5" y="0"/>
                  <a:pt x="5" y="0"/>
                </a:cubicBezTo>
                <a:moveTo>
                  <a:pt x="8" y="0"/>
                </a:moveTo>
                <a:cubicBezTo>
                  <a:pt x="8" y="0"/>
                  <a:pt x="8" y="0"/>
                  <a:pt x="8" y="0"/>
                </a:cubicBezTo>
                <a:cubicBezTo>
                  <a:pt x="8" y="0"/>
                  <a:pt x="8" y="0"/>
                  <a:pt x="8" y="0"/>
                </a:cubicBezTo>
                <a:moveTo>
                  <a:pt x="5" y="0"/>
                </a:moveTo>
                <a:cubicBezTo>
                  <a:pt x="5" y="0"/>
                  <a:pt x="5" y="0"/>
                  <a:pt x="5" y="0"/>
                </a:cubicBezTo>
                <a:cubicBezTo>
                  <a:pt x="5" y="0"/>
                  <a:pt x="5" y="0"/>
                  <a:pt x="5" y="0"/>
                </a:cubicBezTo>
                <a:moveTo>
                  <a:pt x="8" y="0"/>
                </a:moveTo>
                <a:cubicBezTo>
                  <a:pt x="8" y="0"/>
                  <a:pt x="8" y="0"/>
                  <a:pt x="8" y="0"/>
                </a:cubicBezTo>
                <a:cubicBezTo>
                  <a:pt x="8" y="0"/>
                  <a:pt x="8" y="0"/>
                  <a:pt x="8" y="0"/>
                </a:cubicBezTo>
                <a:moveTo>
                  <a:pt x="5" y="0"/>
                </a:moveTo>
                <a:cubicBezTo>
                  <a:pt x="5" y="0"/>
                  <a:pt x="5" y="0"/>
                  <a:pt x="5" y="0"/>
                </a:cubicBezTo>
                <a:cubicBezTo>
                  <a:pt x="5" y="0"/>
                  <a:pt x="5" y="0"/>
                  <a:pt x="5" y="0"/>
                </a:cubicBezTo>
                <a:moveTo>
                  <a:pt x="7" y="0"/>
                </a:moveTo>
                <a:cubicBezTo>
                  <a:pt x="7" y="0"/>
                  <a:pt x="8" y="0"/>
                  <a:pt x="8" y="0"/>
                </a:cubicBezTo>
                <a:cubicBezTo>
                  <a:pt x="8" y="0"/>
                  <a:pt x="7" y="0"/>
                  <a:pt x="7" y="0"/>
                </a:cubicBezTo>
                <a:moveTo>
                  <a:pt x="5" y="0"/>
                </a:moveTo>
                <a:cubicBezTo>
                  <a:pt x="5" y="0"/>
                  <a:pt x="5" y="0"/>
                  <a:pt x="5" y="0"/>
                </a:cubicBezTo>
                <a:cubicBezTo>
                  <a:pt x="5" y="0"/>
                  <a:pt x="5" y="0"/>
                  <a:pt x="5" y="0"/>
                </a:cubicBezTo>
                <a:moveTo>
                  <a:pt x="7" y="0"/>
                </a:moveTo>
                <a:cubicBezTo>
                  <a:pt x="7" y="0"/>
                  <a:pt x="7" y="0"/>
                  <a:pt x="7" y="0"/>
                </a:cubicBezTo>
                <a:cubicBezTo>
                  <a:pt x="7" y="0"/>
                  <a:pt x="7" y="0"/>
                  <a:pt x="7" y="0"/>
                </a:cubicBezTo>
                <a:moveTo>
                  <a:pt x="6" y="0"/>
                </a:moveTo>
                <a:cubicBezTo>
                  <a:pt x="6" y="0"/>
                  <a:pt x="6" y="0"/>
                  <a:pt x="5" y="0"/>
                </a:cubicBezTo>
                <a:cubicBezTo>
                  <a:pt x="6" y="0"/>
                  <a:pt x="6" y="0"/>
                  <a:pt x="6" y="0"/>
                </a:cubicBezTo>
                <a:moveTo>
                  <a:pt x="7" y="0"/>
                </a:moveTo>
                <a:cubicBezTo>
                  <a:pt x="7" y="0"/>
                  <a:pt x="7" y="0"/>
                  <a:pt x="7" y="0"/>
                </a:cubicBezTo>
                <a:cubicBezTo>
                  <a:pt x="7" y="0"/>
                  <a:pt x="7" y="0"/>
                  <a:pt x="7" y="0"/>
                </a:cubicBezTo>
                <a:moveTo>
                  <a:pt x="6" y="0"/>
                </a:moveTo>
                <a:cubicBezTo>
                  <a:pt x="6" y="0"/>
                  <a:pt x="6" y="0"/>
                  <a:pt x="6" y="0"/>
                </a:cubicBezTo>
                <a:cubicBezTo>
                  <a:pt x="6" y="0"/>
                  <a:pt x="6" y="0"/>
                  <a:pt x="6" y="0"/>
                </a:cubicBezTo>
                <a:moveTo>
                  <a:pt x="7" y="0"/>
                </a:moveTo>
                <a:cubicBezTo>
                  <a:pt x="7" y="0"/>
                  <a:pt x="7" y="0"/>
                  <a:pt x="7" y="0"/>
                </a:cubicBezTo>
                <a:cubicBezTo>
                  <a:pt x="7" y="0"/>
                  <a:pt x="7" y="0"/>
                  <a:pt x="7" y="0"/>
                </a:cubicBezTo>
                <a:moveTo>
                  <a:pt x="6" y="0"/>
                </a:moveTo>
                <a:cubicBezTo>
                  <a:pt x="6" y="0"/>
                  <a:pt x="6" y="0"/>
                  <a:pt x="6" y="0"/>
                </a:cubicBezTo>
                <a:cubicBezTo>
                  <a:pt x="6" y="0"/>
                  <a:pt x="6" y="0"/>
                  <a:pt x="6" y="0"/>
                </a:cubicBezTo>
                <a:moveTo>
                  <a:pt x="7" y="0"/>
                </a:moveTo>
                <a:cubicBezTo>
                  <a:pt x="7" y="0"/>
                  <a:pt x="7" y="0"/>
                  <a:pt x="7" y="0"/>
                </a:cubicBezTo>
                <a:cubicBezTo>
                  <a:pt x="7" y="0"/>
                  <a:pt x="7" y="0"/>
                  <a:pt x="7" y="0"/>
                </a:cubicBezTo>
                <a:moveTo>
                  <a:pt x="6" y="0"/>
                </a:moveTo>
                <a:cubicBezTo>
                  <a:pt x="6" y="0"/>
                  <a:pt x="6" y="0"/>
                  <a:pt x="6" y="0"/>
                </a:cubicBezTo>
                <a:cubicBezTo>
                  <a:pt x="6" y="0"/>
                  <a:pt x="6" y="0"/>
                  <a:pt x="6" y="0"/>
                </a:cubicBezTo>
                <a:moveTo>
                  <a:pt x="7" y="0"/>
                </a:moveTo>
                <a:cubicBezTo>
                  <a:pt x="7" y="0"/>
                  <a:pt x="7" y="0"/>
                  <a:pt x="7" y="0"/>
                </a:cubicBezTo>
                <a:cubicBezTo>
                  <a:pt x="7" y="0"/>
                  <a:pt x="7" y="0"/>
                  <a:pt x="7" y="0"/>
                </a:cubicBezTo>
                <a:moveTo>
                  <a:pt x="6" y="0"/>
                </a:moveTo>
                <a:cubicBezTo>
                  <a:pt x="6" y="0"/>
                  <a:pt x="6" y="0"/>
                  <a:pt x="6" y="0"/>
                </a:cubicBezTo>
                <a:cubicBezTo>
                  <a:pt x="6" y="0"/>
                  <a:pt x="6" y="0"/>
                  <a:pt x="6" y="0"/>
                </a:cubicBezTo>
                <a:moveTo>
                  <a:pt x="7" y="0"/>
                </a:moveTo>
                <a:cubicBezTo>
                  <a:pt x="7" y="0"/>
                  <a:pt x="7" y="0"/>
                  <a:pt x="7" y="0"/>
                </a:cubicBezTo>
                <a:cubicBezTo>
                  <a:pt x="7" y="0"/>
                  <a:pt x="7" y="0"/>
                  <a:pt x="7" y="0"/>
                </a:cubicBezTo>
                <a:moveTo>
                  <a:pt x="6" y="0"/>
                </a:moveTo>
                <a:cubicBezTo>
                  <a:pt x="6" y="0"/>
                  <a:pt x="6" y="0"/>
                  <a:pt x="6" y="0"/>
                </a:cubicBezTo>
                <a:cubicBezTo>
                  <a:pt x="6" y="0"/>
                  <a:pt x="6" y="0"/>
                  <a:pt x="6" y="0"/>
                </a:cubicBezTo>
                <a:moveTo>
                  <a:pt x="7" y="0"/>
                </a:moveTo>
                <a:cubicBezTo>
                  <a:pt x="7" y="0"/>
                  <a:pt x="7" y="0"/>
                  <a:pt x="7" y="0"/>
                </a:cubicBezTo>
                <a:cubicBezTo>
                  <a:pt x="7" y="0"/>
                  <a:pt x="7" y="0"/>
                  <a:pt x="7" y="0"/>
                </a:cubicBezTo>
                <a:moveTo>
                  <a:pt x="6" y="0"/>
                </a:moveTo>
                <a:cubicBezTo>
                  <a:pt x="6" y="0"/>
                  <a:pt x="6" y="0"/>
                  <a:pt x="6" y="0"/>
                </a:cubicBezTo>
                <a:cubicBezTo>
                  <a:pt x="6" y="0"/>
                  <a:pt x="6" y="0"/>
                  <a:pt x="6" y="0"/>
                </a:cubicBezTo>
                <a:moveTo>
                  <a:pt x="7" y="0"/>
                </a:moveTo>
                <a:cubicBezTo>
                  <a:pt x="7" y="0"/>
                  <a:pt x="7" y="0"/>
                  <a:pt x="7" y="0"/>
                </a:cubicBezTo>
                <a:cubicBezTo>
                  <a:pt x="7" y="0"/>
                  <a:pt x="7" y="0"/>
                  <a:pt x="7" y="0"/>
                </a:cubicBezTo>
                <a:moveTo>
                  <a:pt x="6" y="0"/>
                </a:moveTo>
                <a:cubicBezTo>
                  <a:pt x="6" y="0"/>
                  <a:pt x="6" y="0"/>
                  <a:pt x="6" y="0"/>
                </a:cubicBezTo>
                <a:cubicBezTo>
                  <a:pt x="6" y="0"/>
                  <a:pt x="6" y="0"/>
                  <a:pt x="6" y="0"/>
                </a:cubicBezTo>
                <a:moveTo>
                  <a:pt x="7" y="0"/>
                </a:moveTo>
                <a:cubicBezTo>
                  <a:pt x="7" y="0"/>
                  <a:pt x="7" y="0"/>
                  <a:pt x="7" y="0"/>
                </a:cubicBezTo>
                <a:cubicBezTo>
                  <a:pt x="7" y="0"/>
                  <a:pt x="7" y="0"/>
                  <a:pt x="7" y="0"/>
                </a:cubicBezTo>
                <a:moveTo>
                  <a:pt x="6" y="0"/>
                </a:moveTo>
                <a:cubicBezTo>
                  <a:pt x="6" y="0"/>
                  <a:pt x="6" y="0"/>
                  <a:pt x="6" y="0"/>
                </a:cubicBezTo>
                <a:cubicBezTo>
                  <a:pt x="6" y="0"/>
                  <a:pt x="6" y="0"/>
                  <a:pt x="6" y="0"/>
                </a:cubicBezTo>
                <a:moveTo>
                  <a:pt x="7" y="0"/>
                </a:moveTo>
                <a:cubicBezTo>
                  <a:pt x="7" y="0"/>
                  <a:pt x="7" y="0"/>
                  <a:pt x="7" y="0"/>
                </a:cubicBezTo>
                <a:cubicBezTo>
                  <a:pt x="7" y="0"/>
                  <a:pt x="7" y="0"/>
                  <a:pt x="7" y="0"/>
                </a:cubicBezTo>
                <a:moveTo>
                  <a:pt x="6" y="0"/>
                </a:moveTo>
                <a:cubicBezTo>
                  <a:pt x="6" y="0"/>
                  <a:pt x="6" y="0"/>
                  <a:pt x="6" y="0"/>
                </a:cubicBezTo>
                <a:cubicBezTo>
                  <a:pt x="6" y="0"/>
                  <a:pt x="6" y="0"/>
                  <a:pt x="6" y="0"/>
                </a:cubicBezTo>
                <a:moveTo>
                  <a:pt x="7" y="0"/>
                </a:moveTo>
                <a:cubicBezTo>
                  <a:pt x="7" y="0"/>
                  <a:pt x="7" y="0"/>
                  <a:pt x="7" y="0"/>
                </a:cubicBezTo>
                <a:cubicBezTo>
                  <a:pt x="7" y="0"/>
                  <a:pt x="7" y="0"/>
                  <a:pt x="7" y="0"/>
                </a:cubicBezTo>
                <a:moveTo>
                  <a:pt x="6" y="0"/>
                </a:moveTo>
                <a:cubicBezTo>
                  <a:pt x="6" y="0"/>
                  <a:pt x="6" y="0"/>
                  <a:pt x="6" y="0"/>
                </a:cubicBezTo>
                <a:cubicBezTo>
                  <a:pt x="6" y="0"/>
                  <a:pt x="6" y="0"/>
                  <a:pt x="6" y="0"/>
                </a:cubicBezTo>
                <a:moveTo>
                  <a:pt x="7" y="0"/>
                </a:moveTo>
                <a:cubicBezTo>
                  <a:pt x="7" y="0"/>
                  <a:pt x="7" y="0"/>
                  <a:pt x="7" y="0"/>
                </a:cubicBezTo>
                <a:cubicBezTo>
                  <a:pt x="7" y="0"/>
                  <a:pt x="7" y="0"/>
                  <a:pt x="7" y="0"/>
                </a:cubicBezTo>
                <a:moveTo>
                  <a:pt x="6" y="0"/>
                </a:moveTo>
                <a:cubicBezTo>
                  <a:pt x="6" y="0"/>
                  <a:pt x="6" y="0"/>
                  <a:pt x="6" y="0"/>
                </a:cubicBezTo>
                <a:cubicBezTo>
                  <a:pt x="6" y="0"/>
                  <a:pt x="6" y="0"/>
                  <a:pt x="6" y="0"/>
                </a:cubicBezTo>
                <a:cubicBezTo>
                  <a:pt x="6" y="0"/>
                  <a:pt x="6" y="0"/>
                  <a:pt x="7" y="0"/>
                </a:cubicBezTo>
                <a:cubicBezTo>
                  <a:pt x="6" y="0"/>
                  <a:pt x="6" y="0"/>
                  <a:pt x="6" y="0"/>
                </a:cubicBezTo>
              </a:path>
            </a:pathLst>
          </a:custGeom>
          <a:solidFill>
            <a:srgbClr val="004F92"/>
          </a:solid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p>
            <a:endParaRPr lang="en-US" sz="1800"/>
          </a:p>
        </p:txBody>
      </p:sp>
      <p:sp>
        <p:nvSpPr>
          <p:cNvPr id="21" name="Freeform 35"/>
          <p:cNvSpPr>
            <a:spLocks noEditPoints="1"/>
          </p:cNvSpPr>
          <p:nvPr/>
        </p:nvSpPr>
        <p:spPr bwMode="auto">
          <a:xfrm>
            <a:off x="3201399" y="2591009"/>
            <a:ext cx="89258" cy="9396"/>
          </a:xfrm>
          <a:custGeom>
            <a:gdLst>
              <a:gd fmla="*/ 10 w 11" name="T0"/>
              <a:gd fmla="*/ 1 h 1" name="T1"/>
              <a:gd fmla="*/ 10 w 11" name="T2"/>
              <a:gd fmla="*/ 1 h 1" name="T3"/>
              <a:gd fmla="*/ 10 w 11" name="T4"/>
              <a:gd fmla="*/ 1 h 1" name="T5"/>
              <a:gd fmla="*/ 10 w 11" name="T6"/>
              <a:gd fmla="*/ 1 h 1" name="T7"/>
              <a:gd fmla="*/ 9 w 11" name="T8"/>
              <a:gd fmla="*/ 1 h 1" name="T9"/>
              <a:gd fmla="*/ 9 w 11" name="T10"/>
              <a:gd fmla="*/ 1 h 1" name="T11"/>
              <a:gd fmla="*/ 9 w 11" name="T12"/>
              <a:gd fmla="*/ 1 h 1" name="T13"/>
              <a:gd fmla="*/ 9 w 11" name="T14"/>
              <a:gd fmla="*/ 1 h 1" name="T15"/>
              <a:gd fmla="*/ 9 w 11" name="T16"/>
              <a:gd fmla="*/ 1 h 1" name="T17"/>
              <a:gd fmla="*/ 9 w 11" name="T18"/>
              <a:gd fmla="*/ 1 h 1" name="T19"/>
              <a:gd fmla="*/ 8 w 11" name="T20"/>
              <a:gd fmla="*/ 1 h 1" name="T21"/>
              <a:gd fmla="*/ 8 w 11" name="T22"/>
              <a:gd fmla="*/ 1 h 1" name="T23"/>
              <a:gd fmla="*/ 8 w 11" name="T24"/>
              <a:gd fmla="*/ 1 h 1" name="T25"/>
              <a:gd fmla="*/ 8 w 11" name="T26"/>
              <a:gd fmla="*/ 0 h 1" name="T27"/>
              <a:gd fmla="*/ 7 w 11" name="T28"/>
              <a:gd fmla="*/ 0 h 1" name="T29"/>
              <a:gd fmla="*/ 7 w 11" name="T30"/>
              <a:gd fmla="*/ 0 h 1" name="T31"/>
              <a:gd fmla="*/ 7 w 11" name="T32"/>
              <a:gd fmla="*/ 0 h 1" name="T33"/>
              <a:gd fmla="*/ 7 w 11" name="T34"/>
              <a:gd fmla="*/ 0 h 1" name="T35"/>
              <a:gd fmla="*/ 7 w 11" name="T36"/>
              <a:gd fmla="*/ 0 h 1" name="T37"/>
              <a:gd fmla="*/ 6 w 11" name="T38"/>
              <a:gd fmla="*/ 0 h 1" name="T39"/>
              <a:gd fmla="*/ 6 w 11" name="T40"/>
              <a:gd fmla="*/ 0 h 1" name="T41"/>
              <a:gd fmla="*/ 6 w 11" name="T42"/>
              <a:gd fmla="*/ 0 h 1" name="T43"/>
              <a:gd fmla="*/ 6 w 11" name="T44"/>
              <a:gd fmla="*/ 0 h 1" name="T45"/>
              <a:gd fmla="*/ 6 w 11" name="T46"/>
              <a:gd fmla="*/ 0 h 1" name="T47"/>
              <a:gd fmla="*/ 6 w 11" name="T48"/>
              <a:gd fmla="*/ 0 h 1" name="T49"/>
              <a:gd fmla="*/ 5 w 11" name="T50"/>
              <a:gd fmla="*/ 0 h 1" name="T51"/>
              <a:gd fmla="*/ 5 w 11" name="T52"/>
              <a:gd fmla="*/ 0 h 1" name="T53"/>
              <a:gd fmla="*/ 5 w 11" name="T54"/>
              <a:gd fmla="*/ 0 h 1" name="T55"/>
              <a:gd fmla="*/ 5 w 11" name="T56"/>
              <a:gd fmla="*/ 0 h 1" name="T57"/>
              <a:gd fmla="*/ 5 w 11" name="T58"/>
              <a:gd fmla="*/ 0 h 1" name="T59"/>
              <a:gd fmla="*/ 0 w 11" name="T60"/>
              <a:gd fmla="*/ 0 h 1" name="T61"/>
              <a:gd fmla="*/ 5 w 11" name="T62"/>
              <a:gd fmla="*/ 0 h 1" name="T63"/>
              <a:gd fmla="*/ 5 w 11" name="T64"/>
              <a:gd fmla="*/ 0 h 1" name="T65"/>
              <a:gd fmla="*/ 0 w 11" name="T66"/>
              <a:gd fmla="*/ 0 h 1" name="T67"/>
              <a:gd fmla="*/ 4 w 11" name="T68"/>
              <a:gd fmla="*/ 0 h 1" name="T69"/>
              <a:gd fmla="*/ 4 w 11" name="T70"/>
              <a:gd fmla="*/ 0 h 1" name="T71"/>
              <a:gd fmla="*/ 0 w 11" name="T72"/>
              <a:gd fmla="*/ 0 h 1" name="T73"/>
              <a:gd fmla="*/ 4 w 11" name="T74"/>
              <a:gd fmla="*/ 0 h 1" name="T75"/>
              <a:gd fmla="*/ 4 w 11" name="T76"/>
              <a:gd fmla="*/ 0 h 1" name="T77"/>
              <a:gd fmla="*/ 1 w 11" name="T78"/>
              <a:gd fmla="*/ 0 h 1" name="T79"/>
              <a:gd fmla="*/ 4 w 11" name="T80"/>
              <a:gd fmla="*/ 0 h 1" name="T81"/>
              <a:gd fmla="*/ 1 w 11" name="T82"/>
              <a:gd fmla="*/ 0 h 1" name="T83"/>
              <a:gd fmla="*/ 4 w 11" name="T84"/>
              <a:gd fmla="*/ 0 h 1" name="T85"/>
              <a:gd fmla="*/ 1 w 11" name="T86"/>
              <a:gd fmla="*/ 0 h 1" name="T87"/>
              <a:gd fmla="*/ 1 w 11" name="T88"/>
              <a:gd fmla="*/ 0 h 1" name="T89"/>
              <a:gd fmla="*/ 3 w 11" name="T90"/>
              <a:gd fmla="*/ 0 h 1" name="T91"/>
              <a:gd fmla="*/ 1 w 11" name="T92"/>
              <a:gd fmla="*/ 0 h 1" name="T93"/>
              <a:gd fmla="*/ 2 w 11" name="T94"/>
              <a:gd fmla="*/ 0 h 1" name="T95"/>
              <a:gd fmla="*/ 3 w 11" name="T96"/>
              <a:gd fmla="*/ 0 h 1" name="T97"/>
              <a:gd fmla="*/ 2 w 11" name="T98"/>
              <a:gd fmla="*/ 0 h 1" name="T99"/>
              <a:gd fmla="*/ 2 w 11" name="T100"/>
              <a:gd fmla="*/ 0 h 1" name="T101"/>
              <a:gd fmla="*/ 3 w 11" name="T102"/>
              <a:gd fmla="*/ 0 h 1" name="T103"/>
              <a:gd fmla="*/ 2 w 11" name="T104"/>
              <a:gd fmla="*/ 0 h 1" name="T105"/>
              <a:gd fmla="*/ 2 w 11" name="T106"/>
              <a:gd fmla="*/ 0 h 1" name="T107"/>
              <a:gd fmla="*/ 3 w 11" name="T108"/>
              <a:gd fmla="*/ 0 h 1" name="T109"/>
              <a:gd fmla="*/ 2 w 11" name="T110"/>
              <a:gd fmla="*/ 0 h 1" name="T111"/>
              <a:gd fmla="*/ 2 w 11" name="T112"/>
              <a:gd fmla="*/ 0 h 1" name="T11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b="b" l="0" r="r" t="0"/>
            <a:pathLst>
              <a:path h="1" w="11">
                <a:moveTo>
                  <a:pt x="11" y="1"/>
                </a:moveTo>
                <a:cubicBezTo>
                  <a:pt x="11" y="1"/>
                  <a:pt x="11" y="1"/>
                  <a:pt x="11" y="1"/>
                </a:cubicBezTo>
                <a:cubicBezTo>
                  <a:pt x="11" y="1"/>
                  <a:pt x="11" y="1"/>
                  <a:pt x="11" y="1"/>
                </a:cubicBezTo>
                <a:moveTo>
                  <a:pt x="11" y="1"/>
                </a:moveTo>
                <a:cubicBezTo>
                  <a:pt x="11" y="1"/>
                  <a:pt x="11" y="1"/>
                  <a:pt x="11" y="1"/>
                </a:cubicBezTo>
                <a:cubicBezTo>
                  <a:pt x="11" y="1"/>
                  <a:pt x="11" y="1"/>
                  <a:pt x="11" y="1"/>
                </a:cubicBezTo>
                <a:moveTo>
                  <a:pt x="10" y="1"/>
                </a:moveTo>
                <a:cubicBezTo>
                  <a:pt x="10" y="1"/>
                  <a:pt x="10" y="1"/>
                  <a:pt x="10" y="1"/>
                </a:cubicBezTo>
                <a:cubicBezTo>
                  <a:pt x="10" y="1"/>
                  <a:pt x="10" y="1"/>
                  <a:pt x="10" y="1"/>
                </a:cubicBezTo>
                <a:moveTo>
                  <a:pt x="10" y="1"/>
                </a:moveTo>
                <a:cubicBezTo>
                  <a:pt x="10" y="1"/>
                  <a:pt x="10" y="1"/>
                  <a:pt x="10" y="1"/>
                </a:cubicBezTo>
                <a:cubicBezTo>
                  <a:pt x="10" y="1"/>
                  <a:pt x="10" y="1"/>
                  <a:pt x="10" y="1"/>
                </a:cubicBezTo>
                <a:moveTo>
                  <a:pt x="10" y="1"/>
                </a:moveTo>
                <a:cubicBezTo>
                  <a:pt x="10" y="1"/>
                  <a:pt x="10" y="1"/>
                  <a:pt x="10" y="1"/>
                </a:cubicBezTo>
                <a:cubicBezTo>
                  <a:pt x="10" y="1"/>
                  <a:pt x="10" y="1"/>
                  <a:pt x="10" y="1"/>
                </a:cubicBezTo>
                <a:moveTo>
                  <a:pt x="10" y="1"/>
                </a:moveTo>
                <a:cubicBezTo>
                  <a:pt x="10" y="1"/>
                  <a:pt x="10" y="1"/>
                  <a:pt x="10" y="1"/>
                </a:cubicBezTo>
                <a:cubicBezTo>
                  <a:pt x="10" y="1"/>
                  <a:pt x="10" y="1"/>
                  <a:pt x="10" y="1"/>
                </a:cubicBezTo>
                <a:moveTo>
                  <a:pt x="10" y="1"/>
                </a:moveTo>
                <a:cubicBezTo>
                  <a:pt x="10" y="1"/>
                  <a:pt x="10" y="1"/>
                  <a:pt x="10" y="1"/>
                </a:cubicBezTo>
                <a:cubicBezTo>
                  <a:pt x="10" y="1"/>
                  <a:pt x="10" y="1"/>
                  <a:pt x="10" y="1"/>
                </a:cubicBezTo>
                <a:moveTo>
                  <a:pt x="10" y="1"/>
                </a:moveTo>
                <a:cubicBezTo>
                  <a:pt x="10" y="1"/>
                  <a:pt x="10" y="1"/>
                  <a:pt x="10" y="1"/>
                </a:cubicBezTo>
                <a:cubicBezTo>
                  <a:pt x="10" y="1"/>
                  <a:pt x="10" y="1"/>
                  <a:pt x="10" y="1"/>
                </a:cubicBezTo>
                <a:moveTo>
                  <a:pt x="10" y="1"/>
                </a:moveTo>
                <a:cubicBezTo>
                  <a:pt x="10" y="1"/>
                  <a:pt x="10" y="1"/>
                  <a:pt x="10" y="1"/>
                </a:cubicBezTo>
                <a:cubicBezTo>
                  <a:pt x="10" y="1"/>
                  <a:pt x="10" y="1"/>
                  <a:pt x="10" y="1"/>
                </a:cubicBezTo>
                <a:moveTo>
                  <a:pt x="10" y="1"/>
                </a:moveTo>
                <a:cubicBezTo>
                  <a:pt x="10" y="1"/>
                  <a:pt x="10" y="1"/>
                  <a:pt x="10" y="1"/>
                </a:cubicBezTo>
                <a:cubicBezTo>
                  <a:pt x="10" y="1"/>
                  <a:pt x="10" y="1"/>
                  <a:pt x="10" y="1"/>
                </a:cubicBezTo>
                <a:moveTo>
                  <a:pt x="10" y="1"/>
                </a:moveTo>
                <a:cubicBezTo>
                  <a:pt x="10" y="1"/>
                  <a:pt x="10" y="1"/>
                  <a:pt x="10" y="1"/>
                </a:cubicBezTo>
                <a:cubicBezTo>
                  <a:pt x="10" y="1"/>
                  <a:pt x="10" y="1"/>
                  <a:pt x="10" y="1"/>
                </a:cubicBezTo>
                <a:moveTo>
                  <a:pt x="10" y="1"/>
                </a:moveTo>
                <a:cubicBezTo>
                  <a:pt x="10" y="1"/>
                  <a:pt x="10" y="1"/>
                  <a:pt x="10" y="1"/>
                </a:cubicBezTo>
                <a:cubicBezTo>
                  <a:pt x="10" y="1"/>
                  <a:pt x="10" y="1"/>
                  <a:pt x="10" y="1"/>
                </a:cubicBezTo>
                <a:moveTo>
                  <a:pt x="10" y="1"/>
                </a:moveTo>
                <a:cubicBezTo>
                  <a:pt x="10" y="1"/>
                  <a:pt x="10" y="1"/>
                  <a:pt x="10" y="1"/>
                </a:cubicBezTo>
                <a:cubicBezTo>
                  <a:pt x="10" y="1"/>
                  <a:pt x="10" y="1"/>
                  <a:pt x="10" y="1"/>
                </a:cubicBezTo>
                <a:moveTo>
                  <a:pt x="9" y="1"/>
                </a:moveTo>
                <a:cubicBezTo>
                  <a:pt x="9" y="1"/>
                  <a:pt x="9" y="1"/>
                  <a:pt x="9" y="1"/>
                </a:cubicBezTo>
                <a:cubicBezTo>
                  <a:pt x="9" y="1"/>
                  <a:pt x="9" y="1"/>
                  <a:pt x="9" y="1"/>
                </a:cubicBezTo>
                <a:moveTo>
                  <a:pt x="9" y="1"/>
                </a:moveTo>
                <a:cubicBezTo>
                  <a:pt x="9" y="1"/>
                  <a:pt x="9" y="1"/>
                  <a:pt x="9" y="1"/>
                </a:cubicBezTo>
                <a:cubicBezTo>
                  <a:pt x="9" y="1"/>
                  <a:pt x="9" y="1"/>
                  <a:pt x="9" y="1"/>
                </a:cubicBezTo>
                <a:moveTo>
                  <a:pt x="9" y="1"/>
                </a:moveTo>
                <a:cubicBezTo>
                  <a:pt x="9" y="1"/>
                  <a:pt x="9" y="1"/>
                  <a:pt x="9" y="1"/>
                </a:cubicBezTo>
                <a:cubicBezTo>
                  <a:pt x="9" y="1"/>
                  <a:pt x="9" y="1"/>
                  <a:pt x="9" y="1"/>
                </a:cubicBezTo>
                <a:moveTo>
                  <a:pt x="9" y="1"/>
                </a:moveTo>
                <a:cubicBezTo>
                  <a:pt x="9" y="1"/>
                  <a:pt x="9" y="1"/>
                  <a:pt x="9" y="1"/>
                </a:cubicBezTo>
                <a:cubicBezTo>
                  <a:pt x="9" y="1"/>
                  <a:pt x="9" y="1"/>
                  <a:pt x="9" y="1"/>
                </a:cubicBezTo>
                <a:moveTo>
                  <a:pt x="9" y="1"/>
                </a:moveTo>
                <a:cubicBezTo>
                  <a:pt x="9" y="1"/>
                  <a:pt x="9" y="1"/>
                  <a:pt x="9" y="1"/>
                </a:cubicBezTo>
                <a:cubicBezTo>
                  <a:pt x="9" y="1"/>
                  <a:pt x="9" y="1"/>
                  <a:pt x="9" y="1"/>
                </a:cubicBezTo>
                <a:moveTo>
                  <a:pt x="9" y="1"/>
                </a:moveTo>
                <a:cubicBezTo>
                  <a:pt x="9" y="1"/>
                  <a:pt x="9" y="1"/>
                  <a:pt x="9" y="1"/>
                </a:cubicBezTo>
                <a:cubicBezTo>
                  <a:pt x="9" y="1"/>
                  <a:pt x="9" y="1"/>
                  <a:pt x="9" y="1"/>
                </a:cubicBezTo>
                <a:moveTo>
                  <a:pt x="9" y="1"/>
                </a:moveTo>
                <a:cubicBezTo>
                  <a:pt x="9" y="1"/>
                  <a:pt x="9" y="1"/>
                  <a:pt x="9" y="1"/>
                </a:cubicBezTo>
                <a:cubicBezTo>
                  <a:pt x="9" y="1"/>
                  <a:pt x="9" y="1"/>
                  <a:pt x="9" y="1"/>
                </a:cubicBezTo>
                <a:moveTo>
                  <a:pt x="9" y="1"/>
                </a:moveTo>
                <a:cubicBezTo>
                  <a:pt x="9" y="1"/>
                  <a:pt x="9" y="1"/>
                  <a:pt x="9" y="1"/>
                </a:cubicBezTo>
                <a:cubicBezTo>
                  <a:pt x="9" y="1"/>
                  <a:pt x="9" y="1"/>
                  <a:pt x="9" y="1"/>
                </a:cubicBezTo>
                <a:moveTo>
                  <a:pt x="9" y="1"/>
                </a:moveTo>
                <a:cubicBezTo>
                  <a:pt x="9" y="1"/>
                  <a:pt x="9" y="1"/>
                  <a:pt x="9" y="1"/>
                </a:cubicBezTo>
                <a:cubicBezTo>
                  <a:pt x="9" y="1"/>
                  <a:pt x="9" y="1"/>
                  <a:pt x="9" y="1"/>
                </a:cubicBezTo>
                <a:moveTo>
                  <a:pt x="9" y="1"/>
                </a:moveTo>
                <a:cubicBezTo>
                  <a:pt x="9" y="1"/>
                  <a:pt x="9" y="1"/>
                  <a:pt x="9" y="1"/>
                </a:cubicBezTo>
                <a:cubicBezTo>
                  <a:pt x="9" y="1"/>
                  <a:pt x="9" y="1"/>
                  <a:pt x="9" y="1"/>
                </a:cubicBezTo>
                <a:moveTo>
                  <a:pt x="9" y="1"/>
                </a:moveTo>
                <a:cubicBezTo>
                  <a:pt x="9" y="1"/>
                  <a:pt x="9" y="1"/>
                  <a:pt x="9" y="1"/>
                </a:cubicBezTo>
                <a:cubicBezTo>
                  <a:pt x="9" y="1"/>
                  <a:pt x="9" y="1"/>
                  <a:pt x="9" y="1"/>
                </a:cubicBezTo>
                <a:moveTo>
                  <a:pt x="9" y="1"/>
                </a:moveTo>
                <a:cubicBezTo>
                  <a:pt x="9" y="1"/>
                  <a:pt x="9" y="1"/>
                  <a:pt x="9" y="1"/>
                </a:cubicBezTo>
                <a:cubicBezTo>
                  <a:pt x="9" y="1"/>
                  <a:pt x="9" y="1"/>
                  <a:pt x="9" y="1"/>
                </a:cubicBezTo>
                <a:moveTo>
                  <a:pt x="9" y="1"/>
                </a:moveTo>
                <a:cubicBezTo>
                  <a:pt x="9" y="1"/>
                  <a:pt x="9" y="1"/>
                  <a:pt x="9" y="1"/>
                </a:cubicBezTo>
                <a:cubicBezTo>
                  <a:pt x="9" y="1"/>
                  <a:pt x="9" y="1"/>
                  <a:pt x="9" y="1"/>
                </a:cubicBezTo>
                <a:moveTo>
                  <a:pt x="8" y="1"/>
                </a:moveTo>
                <a:cubicBezTo>
                  <a:pt x="9" y="1"/>
                  <a:pt x="9" y="1"/>
                  <a:pt x="9" y="1"/>
                </a:cubicBezTo>
                <a:cubicBezTo>
                  <a:pt x="9" y="1"/>
                  <a:pt x="9" y="1"/>
                  <a:pt x="8" y="1"/>
                </a:cubicBezTo>
                <a:moveTo>
                  <a:pt x="8" y="1"/>
                </a:moveTo>
                <a:cubicBezTo>
                  <a:pt x="8" y="1"/>
                  <a:pt x="8" y="1"/>
                  <a:pt x="8" y="1"/>
                </a:cubicBezTo>
                <a:cubicBezTo>
                  <a:pt x="8" y="1"/>
                  <a:pt x="8" y="1"/>
                  <a:pt x="8" y="1"/>
                </a:cubicBezTo>
                <a:moveTo>
                  <a:pt x="8" y="1"/>
                </a:moveTo>
                <a:cubicBezTo>
                  <a:pt x="8" y="1"/>
                  <a:pt x="8" y="1"/>
                  <a:pt x="8" y="1"/>
                </a:cubicBezTo>
                <a:cubicBezTo>
                  <a:pt x="8" y="1"/>
                  <a:pt x="8" y="1"/>
                  <a:pt x="8" y="1"/>
                </a:cubicBezTo>
                <a:moveTo>
                  <a:pt x="8" y="1"/>
                </a:moveTo>
                <a:cubicBezTo>
                  <a:pt x="8" y="1"/>
                  <a:pt x="8" y="1"/>
                  <a:pt x="8" y="1"/>
                </a:cubicBezTo>
                <a:cubicBezTo>
                  <a:pt x="8" y="1"/>
                  <a:pt x="8" y="1"/>
                  <a:pt x="8" y="1"/>
                </a:cubicBezTo>
                <a:moveTo>
                  <a:pt x="8" y="1"/>
                </a:moveTo>
                <a:cubicBezTo>
                  <a:pt x="8" y="1"/>
                  <a:pt x="8" y="1"/>
                  <a:pt x="8" y="1"/>
                </a:cubicBezTo>
                <a:cubicBezTo>
                  <a:pt x="8" y="1"/>
                  <a:pt x="8" y="1"/>
                  <a:pt x="8" y="1"/>
                </a:cubicBezTo>
                <a:moveTo>
                  <a:pt x="8" y="1"/>
                </a:moveTo>
                <a:cubicBezTo>
                  <a:pt x="8" y="1"/>
                  <a:pt x="8" y="1"/>
                  <a:pt x="8" y="1"/>
                </a:cubicBezTo>
                <a:cubicBezTo>
                  <a:pt x="8" y="1"/>
                  <a:pt x="8" y="1"/>
                  <a:pt x="8" y="1"/>
                </a:cubicBezTo>
                <a:moveTo>
                  <a:pt x="8" y="1"/>
                </a:moveTo>
                <a:cubicBezTo>
                  <a:pt x="8" y="1"/>
                  <a:pt x="8" y="1"/>
                  <a:pt x="8" y="1"/>
                </a:cubicBezTo>
                <a:cubicBezTo>
                  <a:pt x="8" y="1"/>
                  <a:pt x="8" y="1"/>
                  <a:pt x="8" y="1"/>
                </a:cubicBezTo>
                <a:moveTo>
                  <a:pt x="8" y="1"/>
                </a:moveTo>
                <a:cubicBezTo>
                  <a:pt x="8" y="1"/>
                  <a:pt x="8" y="1"/>
                  <a:pt x="8" y="1"/>
                </a:cubicBezTo>
                <a:cubicBezTo>
                  <a:pt x="8" y="1"/>
                  <a:pt x="8" y="1"/>
                  <a:pt x="8" y="1"/>
                </a:cubicBezTo>
                <a:moveTo>
                  <a:pt x="8" y="1"/>
                </a:moveTo>
                <a:cubicBezTo>
                  <a:pt x="8" y="1"/>
                  <a:pt x="8" y="1"/>
                  <a:pt x="8" y="1"/>
                </a:cubicBezTo>
                <a:cubicBezTo>
                  <a:pt x="8" y="1"/>
                  <a:pt x="8" y="1"/>
                  <a:pt x="8" y="1"/>
                </a:cubicBezTo>
                <a:moveTo>
                  <a:pt x="8" y="1"/>
                </a:moveTo>
                <a:cubicBezTo>
                  <a:pt x="8" y="1"/>
                  <a:pt x="8" y="1"/>
                  <a:pt x="8" y="1"/>
                </a:cubicBezTo>
                <a:cubicBezTo>
                  <a:pt x="8" y="1"/>
                  <a:pt x="8" y="1"/>
                  <a:pt x="8" y="1"/>
                </a:cubicBezTo>
                <a:moveTo>
                  <a:pt x="8" y="1"/>
                </a:moveTo>
                <a:cubicBezTo>
                  <a:pt x="8" y="1"/>
                  <a:pt x="8" y="1"/>
                  <a:pt x="8" y="1"/>
                </a:cubicBezTo>
                <a:cubicBezTo>
                  <a:pt x="8" y="1"/>
                  <a:pt x="8" y="1"/>
                  <a:pt x="8" y="1"/>
                </a:cubicBezTo>
                <a:moveTo>
                  <a:pt x="8" y="0"/>
                </a:moveTo>
                <a:cubicBezTo>
                  <a:pt x="8" y="0"/>
                  <a:pt x="8" y="0"/>
                  <a:pt x="8" y="0"/>
                </a:cubicBezTo>
                <a:cubicBezTo>
                  <a:pt x="8" y="0"/>
                  <a:pt x="8" y="0"/>
                  <a:pt x="8" y="0"/>
                </a:cubicBezTo>
                <a:moveTo>
                  <a:pt x="7" y="0"/>
                </a:moveTo>
                <a:cubicBezTo>
                  <a:pt x="7" y="0"/>
                  <a:pt x="7" y="0"/>
                  <a:pt x="7" y="0"/>
                </a:cubicBezTo>
                <a:cubicBezTo>
                  <a:pt x="7" y="0"/>
                  <a:pt x="7" y="0"/>
                  <a:pt x="7" y="0"/>
                </a:cubicBezTo>
                <a:moveTo>
                  <a:pt x="7" y="0"/>
                </a:moveTo>
                <a:cubicBezTo>
                  <a:pt x="7" y="0"/>
                  <a:pt x="7" y="0"/>
                  <a:pt x="7" y="0"/>
                </a:cubicBezTo>
                <a:cubicBezTo>
                  <a:pt x="7" y="0"/>
                  <a:pt x="7" y="0"/>
                  <a:pt x="7" y="0"/>
                </a:cubicBezTo>
                <a:moveTo>
                  <a:pt x="7" y="0"/>
                </a:moveTo>
                <a:cubicBezTo>
                  <a:pt x="7" y="0"/>
                  <a:pt x="7" y="0"/>
                  <a:pt x="7" y="0"/>
                </a:cubicBezTo>
                <a:cubicBezTo>
                  <a:pt x="7" y="0"/>
                  <a:pt x="7" y="0"/>
                  <a:pt x="7" y="0"/>
                </a:cubicBezTo>
                <a:moveTo>
                  <a:pt x="7" y="0"/>
                </a:moveTo>
                <a:cubicBezTo>
                  <a:pt x="7" y="0"/>
                  <a:pt x="7" y="0"/>
                  <a:pt x="7" y="0"/>
                </a:cubicBezTo>
                <a:cubicBezTo>
                  <a:pt x="7" y="0"/>
                  <a:pt x="7" y="0"/>
                  <a:pt x="7" y="0"/>
                </a:cubicBezTo>
                <a:moveTo>
                  <a:pt x="7" y="0"/>
                </a:moveTo>
                <a:cubicBezTo>
                  <a:pt x="7" y="0"/>
                  <a:pt x="7" y="0"/>
                  <a:pt x="7" y="0"/>
                </a:cubicBezTo>
                <a:cubicBezTo>
                  <a:pt x="7" y="0"/>
                  <a:pt x="7" y="0"/>
                  <a:pt x="7" y="0"/>
                </a:cubicBezTo>
                <a:moveTo>
                  <a:pt x="7" y="0"/>
                </a:moveTo>
                <a:cubicBezTo>
                  <a:pt x="7" y="0"/>
                  <a:pt x="7" y="0"/>
                  <a:pt x="7" y="0"/>
                </a:cubicBezTo>
                <a:cubicBezTo>
                  <a:pt x="7" y="0"/>
                  <a:pt x="7" y="0"/>
                  <a:pt x="7" y="0"/>
                </a:cubicBezTo>
                <a:moveTo>
                  <a:pt x="7" y="0"/>
                </a:moveTo>
                <a:cubicBezTo>
                  <a:pt x="7" y="0"/>
                  <a:pt x="7" y="0"/>
                  <a:pt x="7" y="0"/>
                </a:cubicBezTo>
                <a:cubicBezTo>
                  <a:pt x="7" y="0"/>
                  <a:pt x="7" y="0"/>
                  <a:pt x="7" y="0"/>
                </a:cubicBezTo>
                <a:moveTo>
                  <a:pt x="7" y="0"/>
                </a:moveTo>
                <a:cubicBezTo>
                  <a:pt x="7" y="0"/>
                  <a:pt x="7" y="0"/>
                  <a:pt x="7" y="0"/>
                </a:cubicBezTo>
                <a:cubicBezTo>
                  <a:pt x="7" y="0"/>
                  <a:pt x="7" y="0"/>
                  <a:pt x="7" y="0"/>
                </a:cubicBezTo>
                <a:moveTo>
                  <a:pt x="7" y="0"/>
                </a:moveTo>
                <a:cubicBezTo>
                  <a:pt x="7" y="0"/>
                  <a:pt x="7" y="0"/>
                  <a:pt x="7" y="0"/>
                </a:cubicBezTo>
                <a:cubicBezTo>
                  <a:pt x="7" y="0"/>
                  <a:pt x="7" y="0"/>
                  <a:pt x="7" y="0"/>
                </a:cubicBezTo>
                <a:moveTo>
                  <a:pt x="7" y="0"/>
                </a:moveTo>
                <a:cubicBezTo>
                  <a:pt x="7" y="0"/>
                  <a:pt x="7" y="0"/>
                  <a:pt x="7" y="0"/>
                </a:cubicBezTo>
                <a:cubicBezTo>
                  <a:pt x="7" y="0"/>
                  <a:pt x="7" y="0"/>
                  <a:pt x="7" y="0"/>
                </a:cubicBezTo>
                <a:moveTo>
                  <a:pt x="7" y="0"/>
                </a:moveTo>
                <a:cubicBezTo>
                  <a:pt x="7" y="0"/>
                  <a:pt x="7" y="0"/>
                  <a:pt x="7" y="0"/>
                </a:cubicBezTo>
                <a:cubicBezTo>
                  <a:pt x="7" y="0"/>
                  <a:pt x="7" y="0"/>
                  <a:pt x="7" y="0"/>
                </a:cubicBezTo>
                <a:moveTo>
                  <a:pt x="7" y="0"/>
                </a:moveTo>
                <a:cubicBezTo>
                  <a:pt x="7" y="0"/>
                  <a:pt x="7" y="0"/>
                  <a:pt x="7" y="0"/>
                </a:cubicBezTo>
                <a:cubicBezTo>
                  <a:pt x="7" y="0"/>
                  <a:pt x="7" y="0"/>
                  <a:pt x="7" y="0"/>
                </a:cubicBezTo>
                <a:moveTo>
                  <a:pt x="7" y="0"/>
                </a:moveTo>
                <a:cubicBezTo>
                  <a:pt x="7" y="0"/>
                  <a:pt x="7" y="0"/>
                  <a:pt x="7" y="0"/>
                </a:cubicBezTo>
                <a:cubicBezTo>
                  <a:pt x="7" y="0"/>
                  <a:pt x="7" y="0"/>
                  <a:pt x="7" y="0"/>
                </a:cubicBezTo>
                <a:moveTo>
                  <a:pt x="7" y="0"/>
                </a:moveTo>
                <a:cubicBezTo>
                  <a:pt x="7" y="0"/>
                  <a:pt x="7" y="0"/>
                  <a:pt x="7" y="0"/>
                </a:cubicBezTo>
                <a:cubicBezTo>
                  <a:pt x="7" y="0"/>
                  <a:pt x="7" y="0"/>
                  <a:pt x="7" y="0"/>
                </a:cubicBezTo>
                <a:moveTo>
                  <a:pt x="6" y="0"/>
                </a:moveTo>
                <a:cubicBezTo>
                  <a:pt x="7" y="0"/>
                  <a:pt x="7" y="0"/>
                  <a:pt x="7" y="0"/>
                </a:cubicBezTo>
                <a:cubicBezTo>
                  <a:pt x="7" y="0"/>
                  <a:pt x="7" y="0"/>
                  <a:pt x="6" y="0"/>
                </a:cubicBezTo>
                <a:moveTo>
                  <a:pt x="6" y="0"/>
                </a:moveTo>
                <a:cubicBezTo>
                  <a:pt x="6" y="0"/>
                  <a:pt x="6" y="0"/>
                  <a:pt x="6" y="0"/>
                </a:cubicBezTo>
                <a:cubicBezTo>
                  <a:pt x="6" y="0"/>
                  <a:pt x="6" y="0"/>
                  <a:pt x="6" y="0"/>
                </a:cubicBezTo>
                <a:moveTo>
                  <a:pt x="6" y="0"/>
                </a:moveTo>
                <a:cubicBezTo>
                  <a:pt x="6" y="0"/>
                  <a:pt x="6" y="0"/>
                  <a:pt x="6" y="0"/>
                </a:cubicBezTo>
                <a:cubicBezTo>
                  <a:pt x="6" y="0"/>
                  <a:pt x="6" y="0"/>
                  <a:pt x="6" y="0"/>
                </a:cubicBezTo>
                <a:moveTo>
                  <a:pt x="6" y="0"/>
                </a:moveTo>
                <a:cubicBezTo>
                  <a:pt x="6" y="0"/>
                  <a:pt x="6" y="0"/>
                  <a:pt x="6" y="0"/>
                </a:cubicBezTo>
                <a:cubicBezTo>
                  <a:pt x="6" y="0"/>
                  <a:pt x="6" y="0"/>
                  <a:pt x="6" y="0"/>
                </a:cubicBezTo>
                <a:moveTo>
                  <a:pt x="6" y="0"/>
                </a:moveTo>
                <a:cubicBezTo>
                  <a:pt x="6" y="0"/>
                  <a:pt x="6" y="0"/>
                  <a:pt x="6" y="0"/>
                </a:cubicBezTo>
                <a:cubicBezTo>
                  <a:pt x="6" y="0"/>
                  <a:pt x="6" y="0"/>
                  <a:pt x="6" y="0"/>
                </a:cubicBezTo>
                <a:moveTo>
                  <a:pt x="6" y="0"/>
                </a:moveTo>
                <a:cubicBezTo>
                  <a:pt x="6" y="0"/>
                  <a:pt x="6" y="0"/>
                  <a:pt x="6" y="0"/>
                </a:cubicBezTo>
                <a:cubicBezTo>
                  <a:pt x="6" y="0"/>
                  <a:pt x="6" y="0"/>
                  <a:pt x="6" y="0"/>
                </a:cubicBezTo>
                <a:moveTo>
                  <a:pt x="6" y="0"/>
                </a:moveTo>
                <a:cubicBezTo>
                  <a:pt x="6" y="0"/>
                  <a:pt x="6" y="0"/>
                  <a:pt x="6" y="0"/>
                </a:cubicBezTo>
                <a:cubicBezTo>
                  <a:pt x="6" y="0"/>
                  <a:pt x="6" y="0"/>
                  <a:pt x="6" y="0"/>
                </a:cubicBezTo>
                <a:moveTo>
                  <a:pt x="6" y="0"/>
                </a:moveTo>
                <a:cubicBezTo>
                  <a:pt x="6" y="0"/>
                  <a:pt x="6" y="0"/>
                  <a:pt x="6" y="0"/>
                </a:cubicBezTo>
                <a:cubicBezTo>
                  <a:pt x="6" y="0"/>
                  <a:pt x="6" y="0"/>
                  <a:pt x="6" y="0"/>
                </a:cubicBezTo>
                <a:moveTo>
                  <a:pt x="6" y="0"/>
                </a:moveTo>
                <a:cubicBezTo>
                  <a:pt x="6" y="0"/>
                  <a:pt x="6" y="0"/>
                  <a:pt x="6" y="0"/>
                </a:cubicBezTo>
                <a:cubicBezTo>
                  <a:pt x="6" y="0"/>
                  <a:pt x="6" y="0"/>
                  <a:pt x="6" y="0"/>
                </a:cubicBezTo>
                <a:moveTo>
                  <a:pt x="6" y="0"/>
                </a:moveTo>
                <a:cubicBezTo>
                  <a:pt x="6" y="0"/>
                  <a:pt x="6" y="0"/>
                  <a:pt x="6" y="0"/>
                </a:cubicBezTo>
                <a:cubicBezTo>
                  <a:pt x="6" y="0"/>
                  <a:pt x="6" y="0"/>
                  <a:pt x="6" y="0"/>
                </a:cubicBezTo>
                <a:moveTo>
                  <a:pt x="6" y="0"/>
                </a:moveTo>
                <a:cubicBezTo>
                  <a:pt x="6" y="0"/>
                  <a:pt x="6" y="0"/>
                  <a:pt x="6" y="0"/>
                </a:cubicBezTo>
                <a:cubicBezTo>
                  <a:pt x="6" y="0"/>
                  <a:pt x="6" y="0"/>
                  <a:pt x="6" y="0"/>
                </a:cubicBezTo>
                <a:moveTo>
                  <a:pt x="6" y="0"/>
                </a:moveTo>
                <a:cubicBezTo>
                  <a:pt x="6" y="0"/>
                  <a:pt x="6" y="0"/>
                  <a:pt x="6" y="0"/>
                </a:cubicBezTo>
                <a:cubicBezTo>
                  <a:pt x="6" y="0"/>
                  <a:pt x="6" y="0"/>
                  <a:pt x="6" y="0"/>
                </a:cubicBezTo>
                <a:moveTo>
                  <a:pt x="6" y="0"/>
                </a:moveTo>
                <a:cubicBezTo>
                  <a:pt x="6" y="0"/>
                  <a:pt x="6" y="0"/>
                  <a:pt x="6" y="0"/>
                </a:cubicBezTo>
                <a:cubicBezTo>
                  <a:pt x="6" y="0"/>
                  <a:pt x="6" y="0"/>
                  <a:pt x="6" y="0"/>
                </a:cubicBezTo>
                <a:moveTo>
                  <a:pt x="6" y="0"/>
                </a:moveTo>
                <a:cubicBezTo>
                  <a:pt x="6" y="0"/>
                  <a:pt x="6" y="0"/>
                  <a:pt x="6" y="0"/>
                </a:cubicBezTo>
                <a:cubicBezTo>
                  <a:pt x="6" y="0"/>
                  <a:pt x="6" y="0"/>
                  <a:pt x="6" y="0"/>
                </a:cubicBezTo>
                <a:moveTo>
                  <a:pt x="6" y="0"/>
                </a:moveTo>
                <a:cubicBezTo>
                  <a:pt x="6" y="0"/>
                  <a:pt x="6" y="0"/>
                  <a:pt x="6" y="0"/>
                </a:cubicBezTo>
                <a:cubicBezTo>
                  <a:pt x="6" y="0"/>
                  <a:pt x="6" y="0"/>
                  <a:pt x="6" y="0"/>
                </a:cubicBezTo>
                <a:moveTo>
                  <a:pt x="6" y="0"/>
                </a:moveTo>
                <a:cubicBezTo>
                  <a:pt x="6" y="0"/>
                  <a:pt x="6" y="0"/>
                  <a:pt x="6" y="0"/>
                </a:cubicBezTo>
                <a:cubicBezTo>
                  <a:pt x="6" y="0"/>
                  <a:pt x="6" y="0"/>
                  <a:pt x="6" y="0"/>
                </a:cubicBezTo>
                <a:moveTo>
                  <a:pt x="5" y="0"/>
                </a:moveTo>
                <a:cubicBezTo>
                  <a:pt x="5" y="0"/>
                  <a:pt x="6" y="0"/>
                  <a:pt x="6" y="0"/>
                </a:cubicBezTo>
                <a:cubicBezTo>
                  <a:pt x="6" y="0"/>
                  <a:pt x="5" y="0"/>
                  <a:pt x="5" y="0"/>
                </a:cubicBezTo>
                <a:moveTo>
                  <a:pt x="5" y="0"/>
                </a:moveTo>
                <a:cubicBezTo>
                  <a:pt x="5" y="0"/>
                  <a:pt x="5" y="0"/>
                  <a:pt x="5" y="0"/>
                </a:cubicBezTo>
                <a:cubicBezTo>
                  <a:pt x="5" y="0"/>
                  <a:pt x="5" y="0"/>
                  <a:pt x="5" y="0"/>
                </a:cubicBezTo>
                <a:moveTo>
                  <a:pt x="5" y="0"/>
                </a:moveTo>
                <a:cubicBezTo>
                  <a:pt x="5" y="0"/>
                  <a:pt x="5" y="0"/>
                  <a:pt x="5" y="0"/>
                </a:cubicBezTo>
                <a:cubicBezTo>
                  <a:pt x="5" y="0"/>
                  <a:pt x="5" y="0"/>
                  <a:pt x="5" y="0"/>
                </a:cubicBezTo>
                <a:moveTo>
                  <a:pt x="5" y="0"/>
                </a:moveTo>
                <a:cubicBezTo>
                  <a:pt x="5" y="0"/>
                  <a:pt x="5" y="0"/>
                  <a:pt x="5" y="0"/>
                </a:cubicBezTo>
                <a:cubicBezTo>
                  <a:pt x="5" y="0"/>
                  <a:pt x="5" y="0"/>
                  <a:pt x="5" y="0"/>
                </a:cubicBezTo>
                <a:moveTo>
                  <a:pt x="5" y="0"/>
                </a:moveTo>
                <a:cubicBezTo>
                  <a:pt x="5" y="0"/>
                  <a:pt x="5" y="0"/>
                  <a:pt x="5" y="0"/>
                </a:cubicBezTo>
                <a:cubicBezTo>
                  <a:pt x="5" y="0"/>
                  <a:pt x="5" y="0"/>
                  <a:pt x="5" y="0"/>
                </a:cubicBezTo>
                <a:moveTo>
                  <a:pt x="5" y="0"/>
                </a:moveTo>
                <a:cubicBezTo>
                  <a:pt x="5" y="0"/>
                  <a:pt x="5" y="0"/>
                  <a:pt x="5" y="0"/>
                </a:cubicBezTo>
                <a:cubicBezTo>
                  <a:pt x="5" y="0"/>
                  <a:pt x="5" y="0"/>
                  <a:pt x="5" y="0"/>
                </a:cubicBezTo>
                <a:moveTo>
                  <a:pt x="5" y="0"/>
                </a:moveTo>
                <a:cubicBezTo>
                  <a:pt x="5" y="0"/>
                  <a:pt x="5" y="0"/>
                  <a:pt x="5" y="0"/>
                </a:cubicBezTo>
                <a:cubicBezTo>
                  <a:pt x="5" y="0"/>
                  <a:pt x="5" y="0"/>
                  <a:pt x="5" y="0"/>
                </a:cubicBezTo>
                <a:moveTo>
                  <a:pt x="5" y="0"/>
                </a:moveTo>
                <a:cubicBezTo>
                  <a:pt x="5" y="0"/>
                  <a:pt x="5" y="0"/>
                  <a:pt x="5" y="0"/>
                </a:cubicBezTo>
                <a:cubicBezTo>
                  <a:pt x="5" y="0"/>
                  <a:pt x="5" y="0"/>
                  <a:pt x="5" y="0"/>
                </a:cubicBezTo>
                <a:moveTo>
                  <a:pt x="5" y="0"/>
                </a:moveTo>
                <a:cubicBezTo>
                  <a:pt x="5" y="0"/>
                  <a:pt x="5" y="0"/>
                  <a:pt x="5" y="0"/>
                </a:cubicBezTo>
                <a:cubicBezTo>
                  <a:pt x="5" y="0"/>
                  <a:pt x="5" y="0"/>
                  <a:pt x="5" y="0"/>
                </a:cubicBezTo>
                <a:moveTo>
                  <a:pt x="5" y="0"/>
                </a:moveTo>
                <a:cubicBezTo>
                  <a:pt x="5" y="0"/>
                  <a:pt x="5" y="0"/>
                  <a:pt x="5" y="0"/>
                </a:cubicBezTo>
                <a:cubicBezTo>
                  <a:pt x="5" y="0"/>
                  <a:pt x="5" y="0"/>
                  <a:pt x="5" y="0"/>
                </a:cubicBezTo>
                <a:moveTo>
                  <a:pt x="0" y="0"/>
                </a:moveTo>
                <a:cubicBezTo>
                  <a:pt x="0" y="0"/>
                  <a:pt x="0" y="0"/>
                  <a:pt x="0" y="0"/>
                </a:cubicBezTo>
                <a:cubicBezTo>
                  <a:pt x="0" y="0"/>
                  <a:pt x="0" y="0"/>
                  <a:pt x="0" y="0"/>
                </a:cubicBezTo>
                <a:moveTo>
                  <a:pt x="5" y="0"/>
                </a:moveTo>
                <a:cubicBezTo>
                  <a:pt x="5" y="0"/>
                  <a:pt x="5" y="0"/>
                  <a:pt x="5" y="0"/>
                </a:cubicBezTo>
                <a:cubicBezTo>
                  <a:pt x="5" y="0"/>
                  <a:pt x="5" y="0"/>
                  <a:pt x="5" y="0"/>
                </a:cubicBezTo>
                <a:moveTo>
                  <a:pt x="0" y="0"/>
                </a:moveTo>
                <a:cubicBezTo>
                  <a:pt x="0" y="0"/>
                  <a:pt x="0" y="0"/>
                  <a:pt x="0" y="0"/>
                </a:cubicBezTo>
                <a:cubicBezTo>
                  <a:pt x="0" y="0"/>
                  <a:pt x="0" y="0"/>
                  <a:pt x="0" y="0"/>
                </a:cubicBezTo>
                <a:moveTo>
                  <a:pt x="5" y="0"/>
                </a:moveTo>
                <a:cubicBezTo>
                  <a:pt x="5" y="0"/>
                  <a:pt x="5" y="0"/>
                  <a:pt x="5" y="0"/>
                </a:cubicBezTo>
                <a:cubicBezTo>
                  <a:pt x="5" y="0"/>
                  <a:pt x="5" y="0"/>
                  <a:pt x="5" y="0"/>
                </a:cubicBezTo>
                <a:moveTo>
                  <a:pt x="0" y="0"/>
                </a:moveTo>
                <a:cubicBezTo>
                  <a:pt x="0" y="0"/>
                  <a:pt x="0" y="0"/>
                  <a:pt x="0" y="0"/>
                </a:cubicBezTo>
                <a:cubicBezTo>
                  <a:pt x="0" y="0"/>
                  <a:pt x="0" y="0"/>
                  <a:pt x="0" y="0"/>
                </a:cubicBezTo>
                <a:moveTo>
                  <a:pt x="5" y="0"/>
                </a:moveTo>
                <a:cubicBezTo>
                  <a:pt x="5" y="0"/>
                  <a:pt x="5" y="0"/>
                  <a:pt x="5" y="0"/>
                </a:cubicBezTo>
                <a:cubicBezTo>
                  <a:pt x="5" y="0"/>
                  <a:pt x="5" y="0"/>
                  <a:pt x="5" y="0"/>
                </a:cubicBezTo>
                <a:moveTo>
                  <a:pt x="0" y="0"/>
                </a:moveTo>
                <a:cubicBezTo>
                  <a:pt x="0" y="0"/>
                  <a:pt x="0" y="0"/>
                  <a:pt x="0" y="0"/>
                </a:cubicBezTo>
                <a:cubicBezTo>
                  <a:pt x="0" y="0"/>
                  <a:pt x="0" y="0"/>
                  <a:pt x="0" y="0"/>
                </a:cubicBezTo>
                <a:moveTo>
                  <a:pt x="5" y="0"/>
                </a:moveTo>
                <a:cubicBezTo>
                  <a:pt x="5" y="0"/>
                  <a:pt x="5" y="0"/>
                  <a:pt x="5" y="0"/>
                </a:cubicBezTo>
                <a:cubicBezTo>
                  <a:pt x="5" y="0"/>
                  <a:pt x="5" y="0"/>
                  <a:pt x="5" y="0"/>
                </a:cubicBezTo>
                <a:moveTo>
                  <a:pt x="0" y="0"/>
                </a:moveTo>
                <a:cubicBezTo>
                  <a:pt x="0" y="0"/>
                  <a:pt x="0" y="0"/>
                  <a:pt x="0" y="0"/>
                </a:cubicBezTo>
                <a:cubicBezTo>
                  <a:pt x="0" y="0"/>
                  <a:pt x="0" y="0"/>
                  <a:pt x="0" y="0"/>
                </a:cubicBezTo>
                <a:moveTo>
                  <a:pt x="5" y="0"/>
                </a:moveTo>
                <a:cubicBezTo>
                  <a:pt x="5" y="0"/>
                  <a:pt x="5" y="0"/>
                  <a:pt x="5" y="0"/>
                </a:cubicBezTo>
                <a:cubicBezTo>
                  <a:pt x="5" y="0"/>
                  <a:pt x="5" y="0"/>
                  <a:pt x="5" y="0"/>
                </a:cubicBezTo>
                <a:moveTo>
                  <a:pt x="0" y="0"/>
                </a:moveTo>
                <a:cubicBezTo>
                  <a:pt x="0" y="0"/>
                  <a:pt x="0" y="0"/>
                  <a:pt x="0" y="0"/>
                </a:cubicBezTo>
                <a:cubicBezTo>
                  <a:pt x="0" y="0"/>
                  <a:pt x="0" y="0"/>
                  <a:pt x="0" y="0"/>
                </a:cubicBezTo>
                <a:moveTo>
                  <a:pt x="5" y="0"/>
                </a:moveTo>
                <a:cubicBezTo>
                  <a:pt x="5" y="0"/>
                  <a:pt x="5" y="0"/>
                  <a:pt x="5" y="0"/>
                </a:cubicBezTo>
                <a:cubicBezTo>
                  <a:pt x="5" y="0"/>
                  <a:pt x="5" y="0"/>
                  <a:pt x="5" y="0"/>
                </a:cubicBezTo>
                <a:moveTo>
                  <a:pt x="0" y="0"/>
                </a:moveTo>
                <a:cubicBezTo>
                  <a:pt x="0" y="0"/>
                  <a:pt x="0" y="0"/>
                  <a:pt x="0" y="0"/>
                </a:cubicBezTo>
                <a:cubicBezTo>
                  <a:pt x="0" y="0"/>
                  <a:pt x="0" y="0"/>
                  <a:pt x="0" y="0"/>
                </a:cubicBezTo>
                <a:moveTo>
                  <a:pt x="4" y="0"/>
                </a:moveTo>
                <a:cubicBezTo>
                  <a:pt x="4" y="0"/>
                  <a:pt x="4" y="0"/>
                  <a:pt x="4" y="0"/>
                </a:cubicBezTo>
                <a:cubicBezTo>
                  <a:pt x="4" y="0"/>
                  <a:pt x="4" y="0"/>
                  <a:pt x="4" y="0"/>
                </a:cubicBezTo>
                <a:moveTo>
                  <a:pt x="0" y="0"/>
                </a:moveTo>
                <a:cubicBezTo>
                  <a:pt x="0" y="0"/>
                  <a:pt x="0" y="0"/>
                  <a:pt x="0" y="0"/>
                </a:cubicBezTo>
                <a:cubicBezTo>
                  <a:pt x="0" y="0"/>
                  <a:pt x="0" y="0"/>
                  <a:pt x="0" y="0"/>
                </a:cubicBezTo>
                <a:moveTo>
                  <a:pt x="4" y="0"/>
                </a:moveTo>
                <a:cubicBezTo>
                  <a:pt x="4" y="0"/>
                  <a:pt x="4" y="0"/>
                  <a:pt x="4" y="0"/>
                </a:cubicBezTo>
                <a:cubicBezTo>
                  <a:pt x="4" y="0"/>
                  <a:pt x="4" y="0"/>
                  <a:pt x="4" y="0"/>
                </a:cubicBezTo>
                <a:moveTo>
                  <a:pt x="0" y="0"/>
                </a:moveTo>
                <a:cubicBezTo>
                  <a:pt x="0" y="0"/>
                  <a:pt x="0" y="0"/>
                  <a:pt x="0" y="0"/>
                </a:cubicBezTo>
                <a:cubicBezTo>
                  <a:pt x="0" y="0"/>
                  <a:pt x="0" y="0"/>
                  <a:pt x="0" y="0"/>
                </a:cubicBezTo>
                <a:moveTo>
                  <a:pt x="4" y="0"/>
                </a:moveTo>
                <a:cubicBezTo>
                  <a:pt x="4" y="0"/>
                  <a:pt x="4" y="0"/>
                  <a:pt x="4" y="0"/>
                </a:cubicBezTo>
                <a:cubicBezTo>
                  <a:pt x="4" y="0"/>
                  <a:pt x="4" y="0"/>
                  <a:pt x="4" y="0"/>
                </a:cubicBezTo>
                <a:moveTo>
                  <a:pt x="0" y="0"/>
                </a:moveTo>
                <a:cubicBezTo>
                  <a:pt x="0" y="0"/>
                  <a:pt x="0" y="0"/>
                  <a:pt x="0" y="0"/>
                </a:cubicBezTo>
                <a:cubicBezTo>
                  <a:pt x="0" y="0"/>
                  <a:pt x="0" y="0"/>
                  <a:pt x="0" y="0"/>
                </a:cubicBezTo>
                <a:moveTo>
                  <a:pt x="4" y="0"/>
                </a:moveTo>
                <a:cubicBezTo>
                  <a:pt x="4" y="0"/>
                  <a:pt x="4" y="0"/>
                  <a:pt x="4" y="0"/>
                </a:cubicBezTo>
                <a:cubicBezTo>
                  <a:pt x="4" y="0"/>
                  <a:pt x="4" y="0"/>
                  <a:pt x="4" y="0"/>
                </a:cubicBezTo>
                <a:moveTo>
                  <a:pt x="0" y="0"/>
                </a:moveTo>
                <a:cubicBezTo>
                  <a:pt x="0" y="0"/>
                  <a:pt x="0" y="0"/>
                  <a:pt x="0" y="0"/>
                </a:cubicBezTo>
                <a:cubicBezTo>
                  <a:pt x="0" y="0"/>
                  <a:pt x="0" y="0"/>
                  <a:pt x="0" y="0"/>
                </a:cubicBezTo>
                <a:moveTo>
                  <a:pt x="4" y="0"/>
                </a:moveTo>
                <a:cubicBezTo>
                  <a:pt x="4" y="0"/>
                  <a:pt x="4" y="0"/>
                  <a:pt x="4" y="0"/>
                </a:cubicBezTo>
                <a:cubicBezTo>
                  <a:pt x="4" y="0"/>
                  <a:pt x="4" y="0"/>
                  <a:pt x="4" y="0"/>
                </a:cubicBezTo>
                <a:moveTo>
                  <a:pt x="1" y="0"/>
                </a:moveTo>
                <a:cubicBezTo>
                  <a:pt x="1" y="0"/>
                  <a:pt x="1" y="0"/>
                  <a:pt x="0" y="0"/>
                </a:cubicBezTo>
                <a:cubicBezTo>
                  <a:pt x="1" y="0"/>
                  <a:pt x="1" y="0"/>
                  <a:pt x="1" y="0"/>
                </a:cubicBezTo>
                <a:moveTo>
                  <a:pt x="4" y="0"/>
                </a:moveTo>
                <a:cubicBezTo>
                  <a:pt x="4" y="0"/>
                  <a:pt x="4" y="0"/>
                  <a:pt x="4" y="0"/>
                </a:cubicBezTo>
                <a:cubicBezTo>
                  <a:pt x="4" y="0"/>
                  <a:pt x="4" y="0"/>
                  <a:pt x="4" y="0"/>
                </a:cubicBezTo>
                <a:moveTo>
                  <a:pt x="1" y="0"/>
                </a:moveTo>
                <a:cubicBezTo>
                  <a:pt x="1" y="0"/>
                  <a:pt x="1" y="0"/>
                  <a:pt x="1" y="0"/>
                </a:cubicBezTo>
                <a:cubicBezTo>
                  <a:pt x="1" y="0"/>
                  <a:pt x="1" y="0"/>
                  <a:pt x="1" y="0"/>
                </a:cubicBezTo>
                <a:moveTo>
                  <a:pt x="4" y="0"/>
                </a:moveTo>
                <a:cubicBezTo>
                  <a:pt x="4" y="0"/>
                  <a:pt x="4" y="0"/>
                  <a:pt x="4" y="0"/>
                </a:cubicBezTo>
                <a:cubicBezTo>
                  <a:pt x="4" y="0"/>
                  <a:pt x="4" y="0"/>
                  <a:pt x="4" y="0"/>
                </a:cubicBezTo>
                <a:moveTo>
                  <a:pt x="1" y="0"/>
                </a:moveTo>
                <a:cubicBezTo>
                  <a:pt x="1" y="0"/>
                  <a:pt x="1" y="0"/>
                  <a:pt x="1" y="0"/>
                </a:cubicBezTo>
                <a:cubicBezTo>
                  <a:pt x="1" y="0"/>
                  <a:pt x="1" y="0"/>
                  <a:pt x="1" y="0"/>
                </a:cubicBezTo>
                <a:moveTo>
                  <a:pt x="4" y="0"/>
                </a:moveTo>
                <a:cubicBezTo>
                  <a:pt x="4" y="0"/>
                  <a:pt x="4" y="0"/>
                  <a:pt x="4" y="0"/>
                </a:cubicBezTo>
                <a:cubicBezTo>
                  <a:pt x="4" y="0"/>
                  <a:pt x="4" y="0"/>
                  <a:pt x="4" y="0"/>
                </a:cubicBezTo>
                <a:moveTo>
                  <a:pt x="1" y="0"/>
                </a:moveTo>
                <a:cubicBezTo>
                  <a:pt x="1" y="0"/>
                  <a:pt x="1" y="0"/>
                  <a:pt x="1" y="0"/>
                </a:cubicBezTo>
                <a:cubicBezTo>
                  <a:pt x="1" y="0"/>
                  <a:pt x="1" y="0"/>
                  <a:pt x="1" y="0"/>
                </a:cubicBezTo>
                <a:moveTo>
                  <a:pt x="4" y="0"/>
                </a:moveTo>
                <a:cubicBezTo>
                  <a:pt x="4" y="0"/>
                  <a:pt x="4" y="0"/>
                  <a:pt x="4" y="0"/>
                </a:cubicBezTo>
                <a:cubicBezTo>
                  <a:pt x="4" y="0"/>
                  <a:pt x="4" y="0"/>
                  <a:pt x="4" y="0"/>
                </a:cubicBezTo>
                <a:moveTo>
                  <a:pt x="4" y="0"/>
                </a:moveTo>
                <a:cubicBezTo>
                  <a:pt x="4" y="0"/>
                  <a:pt x="4" y="0"/>
                  <a:pt x="4" y="0"/>
                </a:cubicBezTo>
                <a:cubicBezTo>
                  <a:pt x="4" y="0"/>
                  <a:pt x="4" y="0"/>
                  <a:pt x="4" y="0"/>
                </a:cubicBezTo>
                <a:moveTo>
                  <a:pt x="4" y="0"/>
                </a:moveTo>
                <a:cubicBezTo>
                  <a:pt x="4" y="0"/>
                  <a:pt x="4" y="0"/>
                  <a:pt x="4" y="0"/>
                </a:cubicBezTo>
                <a:cubicBezTo>
                  <a:pt x="4" y="0"/>
                  <a:pt x="4" y="0"/>
                  <a:pt x="4" y="0"/>
                </a:cubicBezTo>
                <a:moveTo>
                  <a:pt x="4" y="0"/>
                </a:moveTo>
                <a:cubicBezTo>
                  <a:pt x="4" y="0"/>
                  <a:pt x="4" y="0"/>
                  <a:pt x="4" y="0"/>
                </a:cubicBezTo>
                <a:cubicBezTo>
                  <a:pt x="4" y="0"/>
                  <a:pt x="4" y="0"/>
                  <a:pt x="4" y="0"/>
                </a:cubicBezTo>
                <a:moveTo>
                  <a:pt x="1" y="0"/>
                </a:moveTo>
                <a:cubicBezTo>
                  <a:pt x="1" y="0"/>
                  <a:pt x="1" y="0"/>
                  <a:pt x="1" y="0"/>
                </a:cubicBezTo>
                <a:cubicBezTo>
                  <a:pt x="1" y="0"/>
                  <a:pt x="1" y="0"/>
                  <a:pt x="1" y="0"/>
                </a:cubicBezTo>
                <a:moveTo>
                  <a:pt x="4" y="0"/>
                </a:moveTo>
                <a:cubicBezTo>
                  <a:pt x="4" y="0"/>
                  <a:pt x="4" y="0"/>
                  <a:pt x="4" y="0"/>
                </a:cubicBezTo>
                <a:cubicBezTo>
                  <a:pt x="4" y="0"/>
                  <a:pt x="4" y="0"/>
                  <a:pt x="4" y="0"/>
                </a:cubicBezTo>
                <a:moveTo>
                  <a:pt x="1" y="0"/>
                </a:moveTo>
                <a:cubicBezTo>
                  <a:pt x="1" y="0"/>
                  <a:pt x="1" y="0"/>
                  <a:pt x="1" y="0"/>
                </a:cubicBezTo>
                <a:cubicBezTo>
                  <a:pt x="1" y="0"/>
                  <a:pt x="1" y="0"/>
                  <a:pt x="1" y="0"/>
                </a:cubicBezTo>
                <a:moveTo>
                  <a:pt x="4" y="0"/>
                </a:moveTo>
                <a:cubicBezTo>
                  <a:pt x="4" y="0"/>
                  <a:pt x="4" y="0"/>
                  <a:pt x="4" y="0"/>
                </a:cubicBezTo>
                <a:cubicBezTo>
                  <a:pt x="4" y="0"/>
                  <a:pt x="4" y="0"/>
                  <a:pt x="4" y="0"/>
                </a:cubicBezTo>
                <a:moveTo>
                  <a:pt x="1" y="0"/>
                </a:moveTo>
                <a:cubicBezTo>
                  <a:pt x="1" y="0"/>
                  <a:pt x="1" y="0"/>
                  <a:pt x="1" y="0"/>
                </a:cubicBezTo>
                <a:cubicBezTo>
                  <a:pt x="1" y="0"/>
                  <a:pt x="1" y="0"/>
                  <a:pt x="1" y="0"/>
                </a:cubicBezTo>
                <a:moveTo>
                  <a:pt x="4" y="0"/>
                </a:moveTo>
                <a:cubicBezTo>
                  <a:pt x="4" y="0"/>
                  <a:pt x="4" y="0"/>
                  <a:pt x="4" y="0"/>
                </a:cubicBezTo>
                <a:cubicBezTo>
                  <a:pt x="4" y="0"/>
                  <a:pt x="4" y="0"/>
                  <a:pt x="4" y="0"/>
                </a:cubicBezTo>
                <a:moveTo>
                  <a:pt x="1" y="0"/>
                </a:moveTo>
                <a:cubicBezTo>
                  <a:pt x="1" y="0"/>
                  <a:pt x="1" y="0"/>
                  <a:pt x="1" y="0"/>
                </a:cubicBezTo>
                <a:cubicBezTo>
                  <a:pt x="1" y="0"/>
                  <a:pt x="1" y="0"/>
                  <a:pt x="1" y="0"/>
                </a:cubicBezTo>
                <a:moveTo>
                  <a:pt x="3" y="0"/>
                </a:moveTo>
                <a:cubicBezTo>
                  <a:pt x="3" y="0"/>
                  <a:pt x="3" y="0"/>
                  <a:pt x="3" y="0"/>
                </a:cubicBezTo>
                <a:cubicBezTo>
                  <a:pt x="3" y="0"/>
                  <a:pt x="3" y="0"/>
                  <a:pt x="3" y="0"/>
                </a:cubicBezTo>
                <a:moveTo>
                  <a:pt x="1" y="0"/>
                </a:moveTo>
                <a:cubicBezTo>
                  <a:pt x="1" y="0"/>
                  <a:pt x="1" y="0"/>
                  <a:pt x="1" y="0"/>
                </a:cubicBezTo>
                <a:cubicBezTo>
                  <a:pt x="1" y="0"/>
                  <a:pt x="1" y="0"/>
                  <a:pt x="1" y="0"/>
                </a:cubicBezTo>
                <a:moveTo>
                  <a:pt x="3" y="0"/>
                </a:moveTo>
                <a:cubicBezTo>
                  <a:pt x="3" y="0"/>
                  <a:pt x="3" y="0"/>
                  <a:pt x="3" y="0"/>
                </a:cubicBezTo>
                <a:cubicBezTo>
                  <a:pt x="3" y="0"/>
                  <a:pt x="3" y="0"/>
                  <a:pt x="3" y="0"/>
                </a:cubicBezTo>
                <a:moveTo>
                  <a:pt x="1" y="0"/>
                </a:moveTo>
                <a:cubicBezTo>
                  <a:pt x="1" y="0"/>
                  <a:pt x="1" y="0"/>
                  <a:pt x="1" y="0"/>
                </a:cubicBezTo>
                <a:cubicBezTo>
                  <a:pt x="1" y="0"/>
                  <a:pt x="1" y="0"/>
                  <a:pt x="1" y="0"/>
                </a:cubicBezTo>
                <a:moveTo>
                  <a:pt x="3" y="0"/>
                </a:moveTo>
                <a:cubicBezTo>
                  <a:pt x="3" y="0"/>
                  <a:pt x="3" y="0"/>
                  <a:pt x="3" y="0"/>
                </a:cubicBezTo>
                <a:cubicBezTo>
                  <a:pt x="3" y="0"/>
                  <a:pt x="3" y="0"/>
                  <a:pt x="3" y="0"/>
                </a:cubicBezTo>
                <a:moveTo>
                  <a:pt x="1" y="0"/>
                </a:moveTo>
                <a:cubicBezTo>
                  <a:pt x="1" y="0"/>
                  <a:pt x="1" y="0"/>
                  <a:pt x="1" y="0"/>
                </a:cubicBezTo>
                <a:cubicBezTo>
                  <a:pt x="1" y="0"/>
                  <a:pt x="1" y="0"/>
                  <a:pt x="1" y="0"/>
                </a:cubicBezTo>
                <a:moveTo>
                  <a:pt x="3" y="0"/>
                </a:moveTo>
                <a:cubicBezTo>
                  <a:pt x="3" y="0"/>
                  <a:pt x="3" y="0"/>
                  <a:pt x="3" y="0"/>
                </a:cubicBezTo>
                <a:cubicBezTo>
                  <a:pt x="3" y="0"/>
                  <a:pt x="3" y="0"/>
                  <a:pt x="3" y="0"/>
                </a:cubicBezTo>
                <a:moveTo>
                  <a:pt x="1" y="0"/>
                </a:moveTo>
                <a:cubicBezTo>
                  <a:pt x="1" y="0"/>
                  <a:pt x="1" y="0"/>
                  <a:pt x="1" y="0"/>
                </a:cubicBezTo>
                <a:cubicBezTo>
                  <a:pt x="1" y="0"/>
                  <a:pt x="1" y="0"/>
                  <a:pt x="1" y="0"/>
                </a:cubicBezTo>
                <a:moveTo>
                  <a:pt x="3" y="0"/>
                </a:moveTo>
                <a:cubicBezTo>
                  <a:pt x="3" y="0"/>
                  <a:pt x="3" y="0"/>
                  <a:pt x="3" y="0"/>
                </a:cubicBezTo>
                <a:cubicBezTo>
                  <a:pt x="3" y="0"/>
                  <a:pt x="3" y="0"/>
                  <a:pt x="3" y="0"/>
                </a:cubicBezTo>
                <a:moveTo>
                  <a:pt x="2" y="0"/>
                </a:moveTo>
                <a:cubicBezTo>
                  <a:pt x="2" y="0"/>
                  <a:pt x="1" y="0"/>
                  <a:pt x="1" y="0"/>
                </a:cubicBezTo>
                <a:cubicBezTo>
                  <a:pt x="1" y="0"/>
                  <a:pt x="2" y="0"/>
                  <a:pt x="2" y="0"/>
                </a:cubicBezTo>
                <a:moveTo>
                  <a:pt x="3" y="0"/>
                </a:moveTo>
                <a:cubicBezTo>
                  <a:pt x="3" y="0"/>
                  <a:pt x="3" y="0"/>
                  <a:pt x="3" y="0"/>
                </a:cubicBezTo>
                <a:cubicBezTo>
                  <a:pt x="3" y="0"/>
                  <a:pt x="3" y="0"/>
                  <a:pt x="3" y="0"/>
                </a:cubicBezTo>
                <a:moveTo>
                  <a:pt x="2" y="0"/>
                </a:moveTo>
                <a:cubicBezTo>
                  <a:pt x="2" y="0"/>
                  <a:pt x="2" y="0"/>
                  <a:pt x="2" y="0"/>
                </a:cubicBezTo>
                <a:cubicBezTo>
                  <a:pt x="2" y="0"/>
                  <a:pt x="2" y="0"/>
                  <a:pt x="2" y="0"/>
                </a:cubicBezTo>
                <a:moveTo>
                  <a:pt x="3" y="0"/>
                </a:moveTo>
                <a:cubicBezTo>
                  <a:pt x="3" y="0"/>
                  <a:pt x="3" y="0"/>
                  <a:pt x="3" y="0"/>
                </a:cubicBezTo>
                <a:cubicBezTo>
                  <a:pt x="3" y="0"/>
                  <a:pt x="3" y="0"/>
                  <a:pt x="3" y="0"/>
                </a:cubicBezTo>
                <a:moveTo>
                  <a:pt x="2" y="0"/>
                </a:moveTo>
                <a:cubicBezTo>
                  <a:pt x="2" y="0"/>
                  <a:pt x="2" y="0"/>
                  <a:pt x="2" y="0"/>
                </a:cubicBezTo>
                <a:cubicBezTo>
                  <a:pt x="2" y="0"/>
                  <a:pt x="2" y="0"/>
                  <a:pt x="2" y="0"/>
                </a:cubicBezTo>
                <a:moveTo>
                  <a:pt x="3" y="0"/>
                </a:moveTo>
                <a:cubicBezTo>
                  <a:pt x="3" y="0"/>
                  <a:pt x="3" y="0"/>
                  <a:pt x="3" y="0"/>
                </a:cubicBezTo>
                <a:cubicBezTo>
                  <a:pt x="3" y="0"/>
                  <a:pt x="3" y="0"/>
                  <a:pt x="3" y="0"/>
                </a:cubicBezTo>
                <a:moveTo>
                  <a:pt x="2" y="0"/>
                </a:moveTo>
                <a:cubicBezTo>
                  <a:pt x="2" y="0"/>
                  <a:pt x="2" y="0"/>
                  <a:pt x="2" y="0"/>
                </a:cubicBezTo>
                <a:cubicBezTo>
                  <a:pt x="2" y="0"/>
                  <a:pt x="2" y="0"/>
                  <a:pt x="2" y="0"/>
                </a:cubicBezTo>
                <a:moveTo>
                  <a:pt x="3" y="0"/>
                </a:moveTo>
                <a:cubicBezTo>
                  <a:pt x="3" y="0"/>
                  <a:pt x="3" y="0"/>
                  <a:pt x="3" y="0"/>
                </a:cubicBezTo>
                <a:cubicBezTo>
                  <a:pt x="3" y="0"/>
                  <a:pt x="3" y="0"/>
                  <a:pt x="3" y="0"/>
                </a:cubicBezTo>
                <a:moveTo>
                  <a:pt x="2" y="0"/>
                </a:moveTo>
                <a:cubicBezTo>
                  <a:pt x="2" y="0"/>
                  <a:pt x="2" y="0"/>
                  <a:pt x="2" y="0"/>
                </a:cubicBezTo>
                <a:cubicBezTo>
                  <a:pt x="2" y="0"/>
                  <a:pt x="2" y="0"/>
                  <a:pt x="2" y="0"/>
                </a:cubicBezTo>
                <a:moveTo>
                  <a:pt x="3" y="0"/>
                </a:moveTo>
                <a:cubicBezTo>
                  <a:pt x="3" y="0"/>
                  <a:pt x="3" y="0"/>
                  <a:pt x="3" y="0"/>
                </a:cubicBezTo>
                <a:cubicBezTo>
                  <a:pt x="3" y="0"/>
                  <a:pt x="3" y="0"/>
                  <a:pt x="3" y="0"/>
                </a:cubicBezTo>
                <a:moveTo>
                  <a:pt x="2" y="0"/>
                </a:moveTo>
                <a:cubicBezTo>
                  <a:pt x="2" y="0"/>
                  <a:pt x="2" y="0"/>
                  <a:pt x="2" y="0"/>
                </a:cubicBezTo>
                <a:cubicBezTo>
                  <a:pt x="2" y="0"/>
                  <a:pt x="2" y="0"/>
                  <a:pt x="2" y="0"/>
                </a:cubicBezTo>
                <a:moveTo>
                  <a:pt x="3" y="0"/>
                </a:moveTo>
                <a:cubicBezTo>
                  <a:pt x="3" y="0"/>
                  <a:pt x="3" y="0"/>
                  <a:pt x="3" y="0"/>
                </a:cubicBezTo>
                <a:cubicBezTo>
                  <a:pt x="3" y="0"/>
                  <a:pt x="3" y="0"/>
                  <a:pt x="3" y="0"/>
                </a:cubicBezTo>
                <a:moveTo>
                  <a:pt x="2" y="0"/>
                </a:moveTo>
                <a:cubicBezTo>
                  <a:pt x="2" y="0"/>
                  <a:pt x="2" y="0"/>
                  <a:pt x="2" y="0"/>
                </a:cubicBezTo>
                <a:cubicBezTo>
                  <a:pt x="2" y="0"/>
                  <a:pt x="2" y="0"/>
                  <a:pt x="2" y="0"/>
                </a:cubicBezTo>
                <a:moveTo>
                  <a:pt x="3" y="0"/>
                </a:moveTo>
                <a:cubicBezTo>
                  <a:pt x="3" y="0"/>
                  <a:pt x="3" y="0"/>
                  <a:pt x="3" y="0"/>
                </a:cubicBezTo>
                <a:cubicBezTo>
                  <a:pt x="3" y="0"/>
                  <a:pt x="3" y="0"/>
                  <a:pt x="3" y="0"/>
                </a:cubicBezTo>
                <a:moveTo>
                  <a:pt x="2" y="0"/>
                </a:moveTo>
                <a:cubicBezTo>
                  <a:pt x="2" y="0"/>
                  <a:pt x="2" y="0"/>
                  <a:pt x="2" y="0"/>
                </a:cubicBezTo>
                <a:cubicBezTo>
                  <a:pt x="2" y="0"/>
                  <a:pt x="2" y="0"/>
                  <a:pt x="2" y="0"/>
                </a:cubicBezTo>
                <a:moveTo>
                  <a:pt x="3" y="0"/>
                </a:moveTo>
                <a:cubicBezTo>
                  <a:pt x="3" y="0"/>
                  <a:pt x="3" y="0"/>
                  <a:pt x="3" y="0"/>
                </a:cubicBezTo>
                <a:cubicBezTo>
                  <a:pt x="3" y="0"/>
                  <a:pt x="3" y="0"/>
                  <a:pt x="3" y="0"/>
                </a:cubicBezTo>
                <a:moveTo>
                  <a:pt x="2" y="0"/>
                </a:moveTo>
                <a:cubicBezTo>
                  <a:pt x="2" y="0"/>
                  <a:pt x="2" y="0"/>
                  <a:pt x="2" y="0"/>
                </a:cubicBezTo>
                <a:cubicBezTo>
                  <a:pt x="2" y="0"/>
                  <a:pt x="2" y="0"/>
                  <a:pt x="2" y="0"/>
                </a:cubicBezTo>
                <a:moveTo>
                  <a:pt x="3" y="0"/>
                </a:moveTo>
                <a:cubicBezTo>
                  <a:pt x="3" y="0"/>
                  <a:pt x="3" y="0"/>
                  <a:pt x="3" y="0"/>
                </a:cubicBezTo>
                <a:cubicBezTo>
                  <a:pt x="3" y="0"/>
                  <a:pt x="3" y="0"/>
                  <a:pt x="3" y="0"/>
                </a:cubicBezTo>
                <a:moveTo>
                  <a:pt x="2" y="0"/>
                </a:moveTo>
                <a:cubicBezTo>
                  <a:pt x="2" y="0"/>
                  <a:pt x="2" y="0"/>
                  <a:pt x="2" y="0"/>
                </a:cubicBezTo>
                <a:cubicBezTo>
                  <a:pt x="2" y="0"/>
                  <a:pt x="2" y="0"/>
                  <a:pt x="2" y="0"/>
                </a:cubicBezTo>
                <a:moveTo>
                  <a:pt x="3" y="0"/>
                </a:moveTo>
                <a:cubicBezTo>
                  <a:pt x="3" y="0"/>
                  <a:pt x="3" y="0"/>
                  <a:pt x="3" y="0"/>
                </a:cubicBezTo>
                <a:cubicBezTo>
                  <a:pt x="3" y="0"/>
                  <a:pt x="3" y="0"/>
                  <a:pt x="3" y="0"/>
                </a:cubicBezTo>
                <a:moveTo>
                  <a:pt x="2" y="0"/>
                </a:moveTo>
                <a:cubicBezTo>
                  <a:pt x="2" y="0"/>
                  <a:pt x="2" y="0"/>
                  <a:pt x="2" y="0"/>
                </a:cubicBezTo>
                <a:cubicBezTo>
                  <a:pt x="2" y="0"/>
                  <a:pt x="2" y="0"/>
                  <a:pt x="2" y="0"/>
                </a:cubicBezTo>
                <a:moveTo>
                  <a:pt x="2" y="0"/>
                </a:moveTo>
                <a:cubicBezTo>
                  <a:pt x="2" y="0"/>
                  <a:pt x="3" y="0"/>
                  <a:pt x="3" y="0"/>
                </a:cubicBezTo>
                <a:cubicBezTo>
                  <a:pt x="3" y="0"/>
                  <a:pt x="2" y="0"/>
                  <a:pt x="2" y="0"/>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cubicBezTo>
                  <a:pt x="2" y="0"/>
                  <a:pt x="2" y="0"/>
                  <a:pt x="2" y="0"/>
                </a:cubicBezTo>
                <a:cubicBezTo>
                  <a:pt x="2" y="0"/>
                  <a:pt x="2" y="0"/>
                  <a:pt x="2" y="0"/>
                </a:cubicBezTo>
              </a:path>
            </a:pathLst>
          </a:custGeom>
          <a:solidFill>
            <a:srgbClr val="004F92"/>
          </a:solid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p>
            <a:endParaRPr lang="en-US" sz="1800"/>
          </a:p>
        </p:txBody>
      </p:sp>
      <p:sp>
        <p:nvSpPr>
          <p:cNvPr id="27" name="Freeform 41"/>
          <p:cNvSpPr>
            <a:spLocks noEditPoints="1"/>
          </p:cNvSpPr>
          <p:nvPr/>
        </p:nvSpPr>
        <p:spPr bwMode="auto">
          <a:xfrm>
            <a:off x="3641429" y="1263088"/>
            <a:ext cx="155028" cy="129974"/>
          </a:xfrm>
          <a:custGeom>
            <a:gdLst>
              <a:gd fmla="*/ 19 w 19" name="T0"/>
              <a:gd fmla="*/ 0 h 16" name="T1"/>
              <a:gd fmla="*/ 19 w 19" name="T2"/>
              <a:gd fmla="*/ 0 h 16" name="T3"/>
              <a:gd fmla="*/ 19 w 19" name="T4"/>
              <a:gd fmla="*/ 0 h 16" name="T5"/>
              <a:gd fmla="*/ 19 w 19" name="T6"/>
              <a:gd fmla="*/ 0 h 16" name="T7"/>
              <a:gd fmla="*/ 19 w 19" name="T8"/>
              <a:gd fmla="*/ 0 h 16" name="T9"/>
              <a:gd fmla="*/ 19 w 19" name="T10"/>
              <a:gd fmla="*/ 0 h 16" name="T11"/>
              <a:gd fmla="*/ 19 w 19" name="T12"/>
              <a:gd fmla="*/ 0 h 16" name="T13"/>
              <a:gd fmla="*/ 19 w 19" name="T14"/>
              <a:gd fmla="*/ 0 h 16" name="T15"/>
              <a:gd fmla="*/ 19 w 19" name="T16"/>
              <a:gd fmla="*/ 0 h 16" name="T17"/>
              <a:gd fmla="*/ 18 w 19" name="T18"/>
              <a:gd fmla="*/ 0 h 16" name="T19"/>
              <a:gd fmla="*/ 18 w 19" name="T20"/>
              <a:gd fmla="*/ 0 h 16" name="T21"/>
              <a:gd fmla="*/ 16 w 19" name="T22"/>
              <a:gd fmla="*/ 0 h 16" name="T23"/>
              <a:gd fmla="*/ 16 w 19" name="T24"/>
              <a:gd fmla="*/ 0 h 16" name="T25"/>
              <a:gd fmla="*/ 18 w 19" name="T26"/>
              <a:gd fmla="*/ 0 h 16" name="T27"/>
              <a:gd fmla="*/ 18 w 19" name="T28"/>
              <a:gd fmla="*/ 0 h 16" name="T29"/>
              <a:gd fmla="*/ 18 w 19" name="T30"/>
              <a:gd fmla="*/ 0 h 16" name="T31"/>
              <a:gd fmla="*/ 16 w 19" name="T32"/>
              <a:gd fmla="*/ 0 h 16" name="T33"/>
              <a:gd fmla="*/ 17 w 19" name="T34"/>
              <a:gd fmla="*/ 0 h 16" name="T35"/>
              <a:gd fmla="*/ 17 w 19" name="T36"/>
              <a:gd fmla="*/ 0 h 16" name="T37"/>
              <a:gd fmla="*/ 18 w 19" name="T38"/>
              <a:gd fmla="*/ 0 h 16" name="T39"/>
              <a:gd fmla="*/ 18 w 19" name="T40"/>
              <a:gd fmla="*/ 0 h 16" name="T41"/>
              <a:gd fmla="*/ 18 w 19" name="T42"/>
              <a:gd fmla="*/ 0 h 16" name="T43"/>
              <a:gd fmla="*/ 17 w 19" name="T44"/>
              <a:gd fmla="*/ 0 h 16" name="T45"/>
              <a:gd fmla="*/ 17 w 19" name="T46"/>
              <a:gd fmla="*/ 0 h 16" name="T47"/>
              <a:gd fmla="*/ 18 w 19" name="T48"/>
              <a:gd fmla="*/ 0 h 16" name="T49"/>
              <a:gd fmla="*/ 17 w 19" name="T50"/>
              <a:gd fmla="*/ 0 h 16" name="T51"/>
              <a:gd fmla="*/ 17 w 19" name="T52"/>
              <a:gd fmla="*/ 0 h 16" name="T53"/>
              <a:gd fmla="*/ 17 w 19" name="T54"/>
              <a:gd fmla="*/ 0 h 16" name="T55"/>
              <a:gd fmla="*/ 18 w 19" name="T56"/>
              <a:gd fmla="*/ 0 h 16" name="T57"/>
              <a:gd fmla="*/ 18 w 19" name="T58"/>
              <a:gd fmla="*/ 0 h 16" name="T59"/>
              <a:gd fmla="*/ 18 w 19" name="T60"/>
              <a:gd fmla="*/ 0 h 16" name="T61"/>
              <a:gd fmla="*/ 17 w 19" name="T62"/>
              <a:gd fmla="*/ 0 h 16" name="T63"/>
              <a:gd fmla="*/ 17 w 19" name="T64"/>
              <a:gd fmla="*/ 0 h 16" name="T65"/>
              <a:gd fmla="*/ 17 w 19" name="T66"/>
              <a:gd fmla="*/ 0 h 16" name="T67"/>
              <a:gd fmla="*/ 18 w 19" name="T68"/>
              <a:gd fmla="*/ 0 h 16" name="T69"/>
              <a:gd fmla="*/ 18 w 19" name="T70"/>
              <a:gd fmla="*/ 0 h 16" name="T71"/>
              <a:gd fmla="*/ 18 w 19" name="T72"/>
              <a:gd fmla="*/ 0 h 16" name="T73"/>
              <a:gd fmla="*/ 17 w 19" name="T74"/>
              <a:gd fmla="*/ 0 h 16" name="T75"/>
              <a:gd fmla="*/ 17 w 19" name="T76"/>
              <a:gd fmla="*/ 0 h 16" name="T77"/>
              <a:gd fmla="*/ 17 w 19" name="T78"/>
              <a:gd fmla="*/ 0 h 16" name="T79"/>
              <a:gd fmla="*/ 18 w 19" name="T80"/>
              <a:gd fmla="*/ 0 h 16" name="T81"/>
              <a:gd fmla="*/ 18 w 19" name="T82"/>
              <a:gd fmla="*/ 0 h 16" name="T83"/>
              <a:gd fmla="*/ 18 w 19" name="T84"/>
              <a:gd fmla="*/ 0 h 16" name="T85"/>
              <a:gd fmla="*/ 17 w 19" name="T86"/>
              <a:gd fmla="*/ 0 h 16" name="T87"/>
              <a:gd fmla="*/ 17 w 19" name="T88"/>
              <a:gd fmla="*/ 0 h 16" name="T89"/>
              <a:gd fmla="*/ 17 w 19" name="T90"/>
              <a:gd fmla="*/ 0 h 16" name="T91"/>
              <a:gd fmla="*/ 18 w 19" name="T92"/>
              <a:gd fmla="*/ 0 h 16" name="T93"/>
              <a:gd fmla="*/ 18 w 19" name="T94"/>
              <a:gd fmla="*/ 0 h 16" name="T95"/>
              <a:gd fmla="*/ 17 w 19" name="T96"/>
              <a:gd fmla="*/ 0 h 16" name="T97"/>
              <a:gd fmla="*/ 17 w 19" name="T98"/>
              <a:gd fmla="*/ 0 h 16" name="T99"/>
              <a:gd fmla="*/ 17 w 19" name="T100"/>
              <a:gd fmla="*/ 0 h 16" name="T101"/>
              <a:gd fmla="*/ 17 w 19" name="T102"/>
              <a:gd fmla="*/ 0 h 16" name="T10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b="b" l="0" r="r" t="0"/>
            <a:pathLst>
              <a:path h="16" w="19">
                <a:moveTo>
                  <a:pt x="1" y="11"/>
                </a:moveTo>
                <a:cubicBezTo>
                  <a:pt x="0" y="13"/>
                  <a:pt x="0" y="14"/>
                  <a:pt x="0" y="16"/>
                </a:cubicBezTo>
                <a:cubicBezTo>
                  <a:pt x="0" y="16"/>
                  <a:pt x="0" y="16"/>
                  <a:pt x="0" y="16"/>
                </a:cubicBezTo>
                <a:cubicBezTo>
                  <a:pt x="0" y="14"/>
                  <a:pt x="0" y="13"/>
                  <a:pt x="1" y="11"/>
                </a:cubicBezTo>
                <a:moveTo>
                  <a:pt x="19" y="0"/>
                </a:moveTo>
                <a:cubicBezTo>
                  <a:pt x="19" y="0"/>
                  <a:pt x="19" y="0"/>
                  <a:pt x="19" y="0"/>
                </a:cubicBezTo>
                <a:cubicBezTo>
                  <a:pt x="19" y="0"/>
                  <a:pt x="19" y="0"/>
                  <a:pt x="19" y="0"/>
                </a:cubicBezTo>
                <a:moveTo>
                  <a:pt x="19" y="0"/>
                </a:moveTo>
                <a:cubicBezTo>
                  <a:pt x="19" y="0"/>
                  <a:pt x="19" y="0"/>
                  <a:pt x="19" y="0"/>
                </a:cubicBezTo>
                <a:cubicBezTo>
                  <a:pt x="19" y="0"/>
                  <a:pt x="19" y="0"/>
                  <a:pt x="19" y="0"/>
                </a:cubicBezTo>
                <a:moveTo>
                  <a:pt x="19" y="0"/>
                </a:moveTo>
                <a:cubicBezTo>
                  <a:pt x="19" y="0"/>
                  <a:pt x="19" y="0"/>
                  <a:pt x="19" y="0"/>
                </a:cubicBezTo>
                <a:cubicBezTo>
                  <a:pt x="19" y="0"/>
                  <a:pt x="19" y="0"/>
                  <a:pt x="19" y="0"/>
                </a:cubicBezTo>
                <a:moveTo>
                  <a:pt x="19" y="0"/>
                </a:moveTo>
                <a:cubicBezTo>
                  <a:pt x="19" y="0"/>
                  <a:pt x="19" y="0"/>
                  <a:pt x="19" y="0"/>
                </a:cubicBezTo>
                <a:cubicBezTo>
                  <a:pt x="19" y="0"/>
                  <a:pt x="19" y="0"/>
                  <a:pt x="19" y="0"/>
                </a:cubicBezTo>
                <a:moveTo>
                  <a:pt x="19" y="0"/>
                </a:moveTo>
                <a:cubicBezTo>
                  <a:pt x="19" y="0"/>
                  <a:pt x="19" y="0"/>
                  <a:pt x="19" y="0"/>
                </a:cubicBezTo>
                <a:cubicBezTo>
                  <a:pt x="19" y="0"/>
                  <a:pt x="19" y="0"/>
                  <a:pt x="19" y="0"/>
                </a:cubicBezTo>
                <a:moveTo>
                  <a:pt x="19" y="0"/>
                </a:moveTo>
                <a:cubicBezTo>
                  <a:pt x="19" y="0"/>
                  <a:pt x="19" y="0"/>
                  <a:pt x="19" y="0"/>
                </a:cubicBezTo>
                <a:cubicBezTo>
                  <a:pt x="19" y="0"/>
                  <a:pt x="19" y="0"/>
                  <a:pt x="19" y="0"/>
                </a:cubicBezTo>
                <a:moveTo>
                  <a:pt x="19" y="0"/>
                </a:moveTo>
                <a:cubicBezTo>
                  <a:pt x="19" y="0"/>
                  <a:pt x="19" y="0"/>
                  <a:pt x="19" y="0"/>
                </a:cubicBezTo>
                <a:cubicBezTo>
                  <a:pt x="19" y="0"/>
                  <a:pt x="19" y="0"/>
                  <a:pt x="19" y="0"/>
                </a:cubicBezTo>
                <a:moveTo>
                  <a:pt x="19" y="0"/>
                </a:moveTo>
                <a:cubicBezTo>
                  <a:pt x="19" y="0"/>
                  <a:pt x="19" y="0"/>
                  <a:pt x="19" y="0"/>
                </a:cubicBezTo>
                <a:cubicBezTo>
                  <a:pt x="19" y="0"/>
                  <a:pt x="19" y="0"/>
                  <a:pt x="19" y="0"/>
                </a:cubicBezTo>
                <a:moveTo>
                  <a:pt x="19" y="0"/>
                </a:moveTo>
                <a:cubicBezTo>
                  <a:pt x="19" y="0"/>
                  <a:pt x="19" y="0"/>
                  <a:pt x="19" y="0"/>
                </a:cubicBezTo>
                <a:cubicBezTo>
                  <a:pt x="19" y="0"/>
                  <a:pt x="19" y="0"/>
                  <a:pt x="19" y="0"/>
                </a:cubicBezTo>
                <a:moveTo>
                  <a:pt x="19" y="0"/>
                </a:moveTo>
                <a:cubicBezTo>
                  <a:pt x="19" y="0"/>
                  <a:pt x="19" y="0"/>
                  <a:pt x="19" y="0"/>
                </a:cubicBezTo>
                <a:cubicBezTo>
                  <a:pt x="19" y="0"/>
                  <a:pt x="19" y="0"/>
                  <a:pt x="19" y="0"/>
                </a:cubicBezTo>
                <a:moveTo>
                  <a:pt x="19" y="0"/>
                </a:moveTo>
                <a:cubicBezTo>
                  <a:pt x="19" y="0"/>
                  <a:pt x="19" y="0"/>
                  <a:pt x="19" y="0"/>
                </a:cubicBezTo>
                <a:cubicBezTo>
                  <a:pt x="19" y="0"/>
                  <a:pt x="19" y="0"/>
                  <a:pt x="19" y="0"/>
                </a:cubicBezTo>
                <a:moveTo>
                  <a:pt x="19" y="0"/>
                </a:moveTo>
                <a:cubicBezTo>
                  <a:pt x="19" y="0"/>
                  <a:pt x="19" y="0"/>
                  <a:pt x="19" y="0"/>
                </a:cubicBezTo>
                <a:cubicBezTo>
                  <a:pt x="19" y="0"/>
                  <a:pt x="19" y="0"/>
                  <a:pt x="19" y="0"/>
                </a:cubicBezTo>
                <a:moveTo>
                  <a:pt x="19" y="0"/>
                </a:moveTo>
                <a:cubicBezTo>
                  <a:pt x="19" y="0"/>
                  <a:pt x="19" y="0"/>
                  <a:pt x="19" y="0"/>
                </a:cubicBezTo>
                <a:cubicBezTo>
                  <a:pt x="19" y="0"/>
                  <a:pt x="19" y="0"/>
                  <a:pt x="19" y="0"/>
                </a:cubicBezTo>
                <a:moveTo>
                  <a:pt x="19" y="0"/>
                </a:moveTo>
                <a:cubicBezTo>
                  <a:pt x="19" y="0"/>
                  <a:pt x="19" y="0"/>
                  <a:pt x="19" y="0"/>
                </a:cubicBezTo>
                <a:cubicBezTo>
                  <a:pt x="19" y="0"/>
                  <a:pt x="19" y="0"/>
                  <a:pt x="19" y="0"/>
                </a:cubicBezTo>
                <a:moveTo>
                  <a:pt x="18" y="0"/>
                </a:moveTo>
                <a:cubicBezTo>
                  <a:pt x="18" y="0"/>
                  <a:pt x="18" y="0"/>
                  <a:pt x="18" y="0"/>
                </a:cubicBezTo>
                <a:cubicBezTo>
                  <a:pt x="18" y="0"/>
                  <a:pt x="18" y="0"/>
                  <a:pt x="18" y="0"/>
                </a:cubicBezTo>
                <a:moveTo>
                  <a:pt x="18" y="0"/>
                </a:moveTo>
                <a:cubicBezTo>
                  <a:pt x="18" y="0"/>
                  <a:pt x="18" y="0"/>
                  <a:pt x="18" y="0"/>
                </a:cubicBezTo>
                <a:cubicBezTo>
                  <a:pt x="18" y="0"/>
                  <a:pt x="18" y="0"/>
                  <a:pt x="18" y="0"/>
                </a:cubicBezTo>
                <a:moveTo>
                  <a:pt x="18" y="0"/>
                </a:moveTo>
                <a:cubicBezTo>
                  <a:pt x="18" y="0"/>
                  <a:pt x="18" y="0"/>
                  <a:pt x="18" y="0"/>
                </a:cubicBezTo>
                <a:cubicBezTo>
                  <a:pt x="18" y="0"/>
                  <a:pt x="18" y="0"/>
                  <a:pt x="18" y="0"/>
                </a:cubicBezTo>
                <a:moveTo>
                  <a:pt x="18" y="0"/>
                </a:moveTo>
                <a:cubicBezTo>
                  <a:pt x="18" y="0"/>
                  <a:pt x="18" y="0"/>
                  <a:pt x="18" y="0"/>
                </a:cubicBezTo>
                <a:cubicBezTo>
                  <a:pt x="18" y="0"/>
                  <a:pt x="18" y="0"/>
                  <a:pt x="18" y="0"/>
                </a:cubicBezTo>
                <a:moveTo>
                  <a:pt x="16" y="0"/>
                </a:moveTo>
                <a:cubicBezTo>
                  <a:pt x="16" y="0"/>
                  <a:pt x="16" y="0"/>
                  <a:pt x="16" y="0"/>
                </a:cubicBezTo>
                <a:cubicBezTo>
                  <a:pt x="16" y="0"/>
                  <a:pt x="16" y="0"/>
                  <a:pt x="16" y="0"/>
                </a:cubicBezTo>
                <a:moveTo>
                  <a:pt x="18" y="0"/>
                </a:moveTo>
                <a:cubicBezTo>
                  <a:pt x="18" y="0"/>
                  <a:pt x="18" y="0"/>
                  <a:pt x="18" y="0"/>
                </a:cubicBezTo>
                <a:cubicBezTo>
                  <a:pt x="18" y="0"/>
                  <a:pt x="18" y="0"/>
                  <a:pt x="18" y="0"/>
                </a:cubicBezTo>
                <a:moveTo>
                  <a:pt x="16" y="0"/>
                </a:moveTo>
                <a:cubicBezTo>
                  <a:pt x="16" y="0"/>
                  <a:pt x="16" y="0"/>
                  <a:pt x="16" y="0"/>
                </a:cubicBezTo>
                <a:cubicBezTo>
                  <a:pt x="16" y="0"/>
                  <a:pt x="16" y="0"/>
                  <a:pt x="16" y="0"/>
                </a:cubicBezTo>
                <a:moveTo>
                  <a:pt x="18" y="0"/>
                </a:moveTo>
                <a:cubicBezTo>
                  <a:pt x="18" y="0"/>
                  <a:pt x="18" y="0"/>
                  <a:pt x="18" y="0"/>
                </a:cubicBezTo>
                <a:cubicBezTo>
                  <a:pt x="18" y="0"/>
                  <a:pt x="18" y="0"/>
                  <a:pt x="18" y="0"/>
                </a:cubicBezTo>
                <a:moveTo>
                  <a:pt x="16" y="0"/>
                </a:moveTo>
                <a:cubicBezTo>
                  <a:pt x="16" y="0"/>
                  <a:pt x="16" y="0"/>
                  <a:pt x="16" y="0"/>
                </a:cubicBezTo>
                <a:cubicBezTo>
                  <a:pt x="16" y="0"/>
                  <a:pt x="16" y="0"/>
                  <a:pt x="16" y="0"/>
                </a:cubicBezTo>
                <a:moveTo>
                  <a:pt x="18" y="0"/>
                </a:moveTo>
                <a:cubicBezTo>
                  <a:pt x="18" y="0"/>
                  <a:pt x="18" y="0"/>
                  <a:pt x="18" y="0"/>
                </a:cubicBezTo>
                <a:cubicBezTo>
                  <a:pt x="18" y="0"/>
                  <a:pt x="18" y="0"/>
                  <a:pt x="18" y="0"/>
                </a:cubicBezTo>
                <a:moveTo>
                  <a:pt x="16" y="0"/>
                </a:moveTo>
                <a:cubicBezTo>
                  <a:pt x="16" y="0"/>
                  <a:pt x="16" y="0"/>
                  <a:pt x="16" y="0"/>
                </a:cubicBezTo>
                <a:cubicBezTo>
                  <a:pt x="16" y="0"/>
                  <a:pt x="16" y="0"/>
                  <a:pt x="16" y="0"/>
                </a:cubicBezTo>
                <a:moveTo>
                  <a:pt x="18" y="0"/>
                </a:moveTo>
                <a:cubicBezTo>
                  <a:pt x="18" y="0"/>
                  <a:pt x="18" y="0"/>
                  <a:pt x="18" y="0"/>
                </a:cubicBezTo>
                <a:cubicBezTo>
                  <a:pt x="18" y="0"/>
                  <a:pt x="18" y="0"/>
                  <a:pt x="18" y="0"/>
                </a:cubicBezTo>
                <a:moveTo>
                  <a:pt x="16" y="0"/>
                </a:moveTo>
                <a:cubicBezTo>
                  <a:pt x="16" y="0"/>
                  <a:pt x="16" y="0"/>
                  <a:pt x="16" y="0"/>
                </a:cubicBezTo>
                <a:cubicBezTo>
                  <a:pt x="16" y="0"/>
                  <a:pt x="16" y="0"/>
                  <a:pt x="16" y="0"/>
                </a:cubicBezTo>
                <a:moveTo>
                  <a:pt x="18" y="0"/>
                </a:moveTo>
                <a:cubicBezTo>
                  <a:pt x="18" y="0"/>
                  <a:pt x="18" y="0"/>
                  <a:pt x="18" y="0"/>
                </a:cubicBezTo>
                <a:cubicBezTo>
                  <a:pt x="18" y="0"/>
                  <a:pt x="18" y="0"/>
                  <a:pt x="18" y="0"/>
                </a:cubicBezTo>
                <a:moveTo>
                  <a:pt x="17" y="0"/>
                </a:moveTo>
                <a:cubicBezTo>
                  <a:pt x="17" y="0"/>
                  <a:pt x="17" y="0"/>
                  <a:pt x="17" y="0"/>
                </a:cubicBezTo>
                <a:cubicBezTo>
                  <a:pt x="17" y="0"/>
                  <a:pt x="17" y="0"/>
                  <a:pt x="17" y="0"/>
                </a:cubicBezTo>
                <a:moveTo>
                  <a:pt x="18" y="0"/>
                </a:moveTo>
                <a:cubicBezTo>
                  <a:pt x="18" y="0"/>
                  <a:pt x="18" y="0"/>
                  <a:pt x="18" y="0"/>
                </a:cubicBezTo>
                <a:cubicBezTo>
                  <a:pt x="18" y="0"/>
                  <a:pt x="18" y="0"/>
                  <a:pt x="18" y="0"/>
                </a:cubicBezTo>
                <a:moveTo>
                  <a:pt x="17" y="0"/>
                </a:moveTo>
                <a:cubicBezTo>
                  <a:pt x="17" y="0"/>
                  <a:pt x="17" y="0"/>
                  <a:pt x="17" y="0"/>
                </a:cubicBezTo>
                <a:cubicBezTo>
                  <a:pt x="17" y="0"/>
                  <a:pt x="17" y="0"/>
                  <a:pt x="17" y="0"/>
                </a:cubicBezTo>
                <a:moveTo>
                  <a:pt x="18" y="0"/>
                </a:moveTo>
                <a:cubicBezTo>
                  <a:pt x="18" y="0"/>
                  <a:pt x="18" y="0"/>
                  <a:pt x="18" y="0"/>
                </a:cubicBezTo>
                <a:cubicBezTo>
                  <a:pt x="18" y="0"/>
                  <a:pt x="18" y="0"/>
                  <a:pt x="18" y="0"/>
                </a:cubicBezTo>
                <a:moveTo>
                  <a:pt x="17" y="0"/>
                </a:moveTo>
                <a:cubicBezTo>
                  <a:pt x="17" y="0"/>
                  <a:pt x="17" y="0"/>
                  <a:pt x="17" y="0"/>
                </a:cubicBezTo>
                <a:cubicBezTo>
                  <a:pt x="17" y="0"/>
                  <a:pt x="17" y="0"/>
                  <a:pt x="17" y="0"/>
                </a:cubicBezTo>
                <a:moveTo>
                  <a:pt x="18" y="0"/>
                </a:moveTo>
                <a:cubicBezTo>
                  <a:pt x="18" y="0"/>
                  <a:pt x="18" y="0"/>
                  <a:pt x="18" y="0"/>
                </a:cubicBezTo>
                <a:cubicBezTo>
                  <a:pt x="18" y="0"/>
                  <a:pt x="18" y="0"/>
                  <a:pt x="18" y="0"/>
                </a:cubicBezTo>
                <a:moveTo>
                  <a:pt x="17" y="0"/>
                </a:moveTo>
                <a:cubicBezTo>
                  <a:pt x="17" y="0"/>
                  <a:pt x="17" y="0"/>
                  <a:pt x="17" y="0"/>
                </a:cubicBezTo>
                <a:cubicBezTo>
                  <a:pt x="17" y="0"/>
                  <a:pt x="17" y="0"/>
                  <a:pt x="17" y="0"/>
                </a:cubicBezTo>
                <a:moveTo>
                  <a:pt x="18" y="0"/>
                </a:moveTo>
                <a:cubicBezTo>
                  <a:pt x="18" y="0"/>
                  <a:pt x="18" y="0"/>
                  <a:pt x="18" y="0"/>
                </a:cubicBezTo>
                <a:cubicBezTo>
                  <a:pt x="18" y="0"/>
                  <a:pt x="18" y="0"/>
                  <a:pt x="18" y="0"/>
                </a:cubicBezTo>
                <a:moveTo>
                  <a:pt x="17" y="0"/>
                </a:moveTo>
                <a:cubicBezTo>
                  <a:pt x="17" y="0"/>
                  <a:pt x="17" y="0"/>
                  <a:pt x="17" y="0"/>
                </a:cubicBezTo>
                <a:cubicBezTo>
                  <a:pt x="17" y="0"/>
                  <a:pt x="17" y="0"/>
                  <a:pt x="17" y="0"/>
                </a:cubicBezTo>
                <a:moveTo>
                  <a:pt x="18" y="0"/>
                </a:moveTo>
                <a:cubicBezTo>
                  <a:pt x="18" y="0"/>
                  <a:pt x="18" y="0"/>
                  <a:pt x="18" y="0"/>
                </a:cubicBezTo>
                <a:cubicBezTo>
                  <a:pt x="18" y="0"/>
                  <a:pt x="18" y="0"/>
                  <a:pt x="18" y="0"/>
                </a:cubicBezTo>
                <a:moveTo>
                  <a:pt x="17" y="0"/>
                </a:moveTo>
                <a:cubicBezTo>
                  <a:pt x="17" y="0"/>
                  <a:pt x="17" y="0"/>
                  <a:pt x="17" y="0"/>
                </a:cubicBezTo>
                <a:cubicBezTo>
                  <a:pt x="17" y="0"/>
                  <a:pt x="17" y="0"/>
                  <a:pt x="17" y="0"/>
                </a:cubicBezTo>
                <a:moveTo>
                  <a:pt x="18" y="0"/>
                </a:moveTo>
                <a:cubicBezTo>
                  <a:pt x="18" y="0"/>
                  <a:pt x="18" y="0"/>
                  <a:pt x="18" y="0"/>
                </a:cubicBezTo>
                <a:cubicBezTo>
                  <a:pt x="18" y="0"/>
                  <a:pt x="18" y="0"/>
                  <a:pt x="18" y="0"/>
                </a:cubicBezTo>
                <a:moveTo>
                  <a:pt x="18" y="0"/>
                </a:moveTo>
                <a:cubicBezTo>
                  <a:pt x="18" y="0"/>
                  <a:pt x="18" y="0"/>
                  <a:pt x="18" y="0"/>
                </a:cubicBezTo>
                <a:cubicBezTo>
                  <a:pt x="18" y="0"/>
                  <a:pt x="18" y="0"/>
                  <a:pt x="18" y="0"/>
                </a:cubicBezTo>
                <a:moveTo>
                  <a:pt x="17" y="0"/>
                </a:moveTo>
                <a:cubicBezTo>
                  <a:pt x="17" y="0"/>
                  <a:pt x="17" y="0"/>
                  <a:pt x="17" y="0"/>
                </a:cubicBezTo>
                <a:cubicBezTo>
                  <a:pt x="17" y="0"/>
                  <a:pt x="17" y="0"/>
                  <a:pt x="17" y="0"/>
                </a:cubicBezTo>
                <a:moveTo>
                  <a:pt x="18" y="0"/>
                </a:moveTo>
                <a:cubicBezTo>
                  <a:pt x="18" y="0"/>
                  <a:pt x="18" y="0"/>
                  <a:pt x="18" y="0"/>
                </a:cubicBezTo>
                <a:cubicBezTo>
                  <a:pt x="18" y="0"/>
                  <a:pt x="18" y="0"/>
                  <a:pt x="18" y="0"/>
                </a:cubicBezTo>
                <a:moveTo>
                  <a:pt x="17" y="0"/>
                </a:moveTo>
                <a:cubicBezTo>
                  <a:pt x="17" y="0"/>
                  <a:pt x="17" y="0"/>
                  <a:pt x="17" y="0"/>
                </a:cubicBezTo>
                <a:cubicBezTo>
                  <a:pt x="17" y="0"/>
                  <a:pt x="17" y="0"/>
                  <a:pt x="17" y="0"/>
                </a:cubicBezTo>
                <a:moveTo>
                  <a:pt x="18" y="0"/>
                </a:moveTo>
                <a:cubicBezTo>
                  <a:pt x="18" y="0"/>
                  <a:pt x="18" y="0"/>
                  <a:pt x="18" y="0"/>
                </a:cubicBezTo>
                <a:cubicBezTo>
                  <a:pt x="18" y="0"/>
                  <a:pt x="18" y="0"/>
                  <a:pt x="18" y="0"/>
                </a:cubicBezTo>
                <a:moveTo>
                  <a:pt x="17" y="0"/>
                </a:moveTo>
                <a:cubicBezTo>
                  <a:pt x="17" y="0"/>
                  <a:pt x="17" y="0"/>
                  <a:pt x="17" y="0"/>
                </a:cubicBezTo>
                <a:cubicBezTo>
                  <a:pt x="17" y="0"/>
                  <a:pt x="17" y="0"/>
                  <a:pt x="17" y="0"/>
                </a:cubicBezTo>
                <a:moveTo>
                  <a:pt x="18" y="0"/>
                </a:moveTo>
                <a:cubicBezTo>
                  <a:pt x="18" y="0"/>
                  <a:pt x="18" y="0"/>
                  <a:pt x="18" y="0"/>
                </a:cubicBezTo>
                <a:cubicBezTo>
                  <a:pt x="18" y="0"/>
                  <a:pt x="18" y="0"/>
                  <a:pt x="18" y="0"/>
                </a:cubicBezTo>
                <a:moveTo>
                  <a:pt x="17" y="0"/>
                </a:moveTo>
                <a:cubicBezTo>
                  <a:pt x="17" y="0"/>
                  <a:pt x="17" y="0"/>
                  <a:pt x="17" y="0"/>
                </a:cubicBezTo>
                <a:cubicBezTo>
                  <a:pt x="17" y="0"/>
                  <a:pt x="17" y="0"/>
                  <a:pt x="17" y="0"/>
                </a:cubicBezTo>
                <a:moveTo>
                  <a:pt x="18" y="0"/>
                </a:moveTo>
                <a:cubicBezTo>
                  <a:pt x="18" y="0"/>
                  <a:pt x="18" y="0"/>
                  <a:pt x="18" y="0"/>
                </a:cubicBezTo>
                <a:cubicBezTo>
                  <a:pt x="18" y="0"/>
                  <a:pt x="18" y="0"/>
                  <a:pt x="18" y="0"/>
                </a:cubicBezTo>
                <a:moveTo>
                  <a:pt x="17" y="0"/>
                </a:moveTo>
                <a:cubicBezTo>
                  <a:pt x="17" y="0"/>
                  <a:pt x="17" y="0"/>
                  <a:pt x="17" y="0"/>
                </a:cubicBezTo>
                <a:cubicBezTo>
                  <a:pt x="17" y="0"/>
                  <a:pt x="17" y="0"/>
                  <a:pt x="17" y="0"/>
                </a:cubicBezTo>
                <a:moveTo>
                  <a:pt x="18" y="0"/>
                </a:moveTo>
                <a:cubicBezTo>
                  <a:pt x="18" y="0"/>
                  <a:pt x="18" y="0"/>
                  <a:pt x="18" y="0"/>
                </a:cubicBezTo>
                <a:cubicBezTo>
                  <a:pt x="18" y="0"/>
                  <a:pt x="18" y="0"/>
                  <a:pt x="18" y="0"/>
                </a:cubicBezTo>
                <a:moveTo>
                  <a:pt x="17" y="0"/>
                </a:moveTo>
                <a:cubicBezTo>
                  <a:pt x="17" y="0"/>
                  <a:pt x="17" y="0"/>
                  <a:pt x="17" y="0"/>
                </a:cubicBezTo>
                <a:cubicBezTo>
                  <a:pt x="17" y="0"/>
                  <a:pt x="17" y="0"/>
                  <a:pt x="17" y="0"/>
                </a:cubicBezTo>
                <a:moveTo>
                  <a:pt x="18" y="0"/>
                </a:moveTo>
                <a:cubicBezTo>
                  <a:pt x="18" y="0"/>
                  <a:pt x="18" y="0"/>
                  <a:pt x="18" y="0"/>
                </a:cubicBezTo>
                <a:cubicBezTo>
                  <a:pt x="18" y="0"/>
                  <a:pt x="18" y="0"/>
                  <a:pt x="18" y="0"/>
                </a:cubicBezTo>
                <a:moveTo>
                  <a:pt x="17" y="0"/>
                </a:moveTo>
                <a:cubicBezTo>
                  <a:pt x="17" y="0"/>
                  <a:pt x="17" y="0"/>
                  <a:pt x="17" y="0"/>
                </a:cubicBezTo>
                <a:cubicBezTo>
                  <a:pt x="17" y="0"/>
                  <a:pt x="17" y="0"/>
                  <a:pt x="17" y="0"/>
                </a:cubicBezTo>
                <a:moveTo>
                  <a:pt x="18" y="0"/>
                </a:moveTo>
                <a:cubicBezTo>
                  <a:pt x="18" y="0"/>
                  <a:pt x="18" y="0"/>
                  <a:pt x="18" y="0"/>
                </a:cubicBezTo>
                <a:cubicBezTo>
                  <a:pt x="18" y="0"/>
                  <a:pt x="18" y="0"/>
                  <a:pt x="18" y="0"/>
                </a:cubicBezTo>
                <a:moveTo>
                  <a:pt x="17" y="0"/>
                </a:moveTo>
                <a:cubicBezTo>
                  <a:pt x="17" y="0"/>
                  <a:pt x="17" y="0"/>
                  <a:pt x="17" y="0"/>
                </a:cubicBezTo>
                <a:cubicBezTo>
                  <a:pt x="17" y="0"/>
                  <a:pt x="17" y="0"/>
                  <a:pt x="17" y="0"/>
                </a:cubicBezTo>
                <a:moveTo>
                  <a:pt x="18" y="0"/>
                </a:moveTo>
                <a:cubicBezTo>
                  <a:pt x="18" y="0"/>
                  <a:pt x="18" y="0"/>
                  <a:pt x="18" y="0"/>
                </a:cubicBezTo>
                <a:cubicBezTo>
                  <a:pt x="18" y="0"/>
                  <a:pt x="18" y="0"/>
                  <a:pt x="18" y="0"/>
                </a:cubicBezTo>
                <a:moveTo>
                  <a:pt x="17" y="0"/>
                </a:moveTo>
                <a:cubicBezTo>
                  <a:pt x="17" y="0"/>
                  <a:pt x="17" y="0"/>
                  <a:pt x="17" y="0"/>
                </a:cubicBezTo>
                <a:cubicBezTo>
                  <a:pt x="17" y="0"/>
                  <a:pt x="17" y="0"/>
                  <a:pt x="17" y="0"/>
                </a:cubicBezTo>
                <a:moveTo>
                  <a:pt x="18" y="0"/>
                </a:moveTo>
                <a:cubicBezTo>
                  <a:pt x="18" y="0"/>
                  <a:pt x="18" y="0"/>
                  <a:pt x="18" y="0"/>
                </a:cubicBezTo>
                <a:cubicBezTo>
                  <a:pt x="18" y="0"/>
                  <a:pt x="18" y="0"/>
                  <a:pt x="18" y="0"/>
                </a:cubicBezTo>
                <a:moveTo>
                  <a:pt x="17" y="0"/>
                </a:moveTo>
                <a:cubicBezTo>
                  <a:pt x="17" y="0"/>
                  <a:pt x="17" y="0"/>
                  <a:pt x="17" y="0"/>
                </a:cubicBezTo>
                <a:cubicBezTo>
                  <a:pt x="17" y="0"/>
                  <a:pt x="17" y="0"/>
                  <a:pt x="17" y="0"/>
                </a:cubicBezTo>
                <a:moveTo>
                  <a:pt x="18" y="0"/>
                </a:moveTo>
                <a:cubicBezTo>
                  <a:pt x="18" y="0"/>
                  <a:pt x="18" y="0"/>
                  <a:pt x="18" y="0"/>
                </a:cubicBezTo>
                <a:cubicBezTo>
                  <a:pt x="18" y="0"/>
                  <a:pt x="18" y="0"/>
                  <a:pt x="18" y="0"/>
                </a:cubicBezTo>
                <a:moveTo>
                  <a:pt x="17" y="0"/>
                </a:moveTo>
                <a:cubicBezTo>
                  <a:pt x="17" y="0"/>
                  <a:pt x="17" y="0"/>
                  <a:pt x="17" y="0"/>
                </a:cubicBezTo>
                <a:cubicBezTo>
                  <a:pt x="17" y="0"/>
                  <a:pt x="17" y="0"/>
                  <a:pt x="17" y="0"/>
                </a:cubicBezTo>
                <a:moveTo>
                  <a:pt x="18" y="0"/>
                </a:moveTo>
                <a:cubicBezTo>
                  <a:pt x="18" y="0"/>
                  <a:pt x="18" y="0"/>
                  <a:pt x="18" y="0"/>
                </a:cubicBezTo>
                <a:cubicBezTo>
                  <a:pt x="18" y="0"/>
                  <a:pt x="18" y="0"/>
                  <a:pt x="18" y="0"/>
                </a:cubicBezTo>
                <a:moveTo>
                  <a:pt x="17" y="0"/>
                </a:moveTo>
                <a:cubicBezTo>
                  <a:pt x="17" y="0"/>
                  <a:pt x="17" y="0"/>
                  <a:pt x="17" y="0"/>
                </a:cubicBezTo>
                <a:cubicBezTo>
                  <a:pt x="17" y="0"/>
                  <a:pt x="17" y="0"/>
                  <a:pt x="17" y="0"/>
                </a:cubicBezTo>
                <a:moveTo>
                  <a:pt x="18" y="0"/>
                </a:moveTo>
                <a:cubicBezTo>
                  <a:pt x="18" y="0"/>
                  <a:pt x="18" y="0"/>
                  <a:pt x="18" y="0"/>
                </a:cubicBezTo>
                <a:cubicBezTo>
                  <a:pt x="18" y="0"/>
                  <a:pt x="18" y="0"/>
                  <a:pt x="18" y="0"/>
                </a:cubicBezTo>
                <a:moveTo>
                  <a:pt x="17" y="0"/>
                </a:moveTo>
                <a:cubicBezTo>
                  <a:pt x="17" y="0"/>
                  <a:pt x="17" y="0"/>
                  <a:pt x="17" y="0"/>
                </a:cubicBezTo>
                <a:cubicBezTo>
                  <a:pt x="17" y="0"/>
                  <a:pt x="17" y="0"/>
                  <a:pt x="17" y="0"/>
                </a:cubicBezTo>
                <a:moveTo>
                  <a:pt x="18" y="0"/>
                </a:moveTo>
                <a:cubicBezTo>
                  <a:pt x="18" y="0"/>
                  <a:pt x="18" y="0"/>
                  <a:pt x="18" y="0"/>
                </a:cubicBezTo>
                <a:cubicBezTo>
                  <a:pt x="18" y="0"/>
                  <a:pt x="18" y="0"/>
                  <a:pt x="18" y="0"/>
                </a:cubicBezTo>
                <a:moveTo>
                  <a:pt x="17" y="0"/>
                </a:moveTo>
                <a:cubicBezTo>
                  <a:pt x="17" y="0"/>
                  <a:pt x="17" y="0"/>
                  <a:pt x="17" y="0"/>
                </a:cubicBezTo>
                <a:cubicBezTo>
                  <a:pt x="17" y="0"/>
                  <a:pt x="17" y="0"/>
                  <a:pt x="17" y="0"/>
                </a:cubicBezTo>
                <a:moveTo>
                  <a:pt x="18" y="0"/>
                </a:moveTo>
                <a:cubicBezTo>
                  <a:pt x="18" y="0"/>
                  <a:pt x="18" y="0"/>
                  <a:pt x="18" y="0"/>
                </a:cubicBezTo>
                <a:cubicBezTo>
                  <a:pt x="18" y="0"/>
                  <a:pt x="18" y="0"/>
                  <a:pt x="18" y="0"/>
                </a:cubicBezTo>
                <a:moveTo>
                  <a:pt x="17" y="0"/>
                </a:moveTo>
                <a:cubicBezTo>
                  <a:pt x="17" y="0"/>
                  <a:pt x="17" y="0"/>
                  <a:pt x="17" y="0"/>
                </a:cubicBezTo>
                <a:cubicBezTo>
                  <a:pt x="17" y="0"/>
                  <a:pt x="17" y="0"/>
                  <a:pt x="17" y="0"/>
                </a:cubicBezTo>
                <a:moveTo>
                  <a:pt x="18" y="0"/>
                </a:moveTo>
                <a:cubicBezTo>
                  <a:pt x="18" y="0"/>
                  <a:pt x="18" y="0"/>
                  <a:pt x="18" y="0"/>
                </a:cubicBezTo>
                <a:cubicBezTo>
                  <a:pt x="18" y="0"/>
                  <a:pt x="18" y="0"/>
                  <a:pt x="18" y="0"/>
                </a:cubicBezTo>
                <a:moveTo>
                  <a:pt x="17" y="0"/>
                </a:moveTo>
                <a:cubicBezTo>
                  <a:pt x="17" y="0"/>
                  <a:pt x="17" y="0"/>
                  <a:pt x="17" y="0"/>
                </a:cubicBezTo>
                <a:cubicBezTo>
                  <a:pt x="17" y="0"/>
                  <a:pt x="17" y="0"/>
                  <a:pt x="17" y="0"/>
                </a:cubicBezTo>
                <a:moveTo>
                  <a:pt x="18" y="0"/>
                </a:moveTo>
                <a:cubicBezTo>
                  <a:pt x="18" y="0"/>
                  <a:pt x="18" y="0"/>
                  <a:pt x="18" y="0"/>
                </a:cubicBezTo>
                <a:cubicBezTo>
                  <a:pt x="18" y="0"/>
                  <a:pt x="18" y="0"/>
                  <a:pt x="18" y="0"/>
                </a:cubicBezTo>
                <a:moveTo>
                  <a:pt x="17" y="0"/>
                </a:moveTo>
                <a:cubicBezTo>
                  <a:pt x="17" y="0"/>
                  <a:pt x="17" y="0"/>
                  <a:pt x="17" y="0"/>
                </a:cubicBezTo>
                <a:cubicBezTo>
                  <a:pt x="17" y="0"/>
                  <a:pt x="17" y="0"/>
                  <a:pt x="17" y="0"/>
                </a:cubicBezTo>
                <a:moveTo>
                  <a:pt x="18" y="0"/>
                </a:moveTo>
                <a:cubicBezTo>
                  <a:pt x="18" y="0"/>
                  <a:pt x="18" y="0"/>
                  <a:pt x="18" y="0"/>
                </a:cubicBezTo>
                <a:cubicBezTo>
                  <a:pt x="18" y="0"/>
                  <a:pt x="18" y="0"/>
                  <a:pt x="18" y="0"/>
                </a:cubicBezTo>
                <a:moveTo>
                  <a:pt x="17" y="0"/>
                </a:moveTo>
                <a:cubicBezTo>
                  <a:pt x="17" y="0"/>
                  <a:pt x="17" y="0"/>
                  <a:pt x="17" y="0"/>
                </a:cubicBezTo>
                <a:cubicBezTo>
                  <a:pt x="17" y="0"/>
                  <a:pt x="17" y="0"/>
                  <a:pt x="17" y="0"/>
                </a:cubicBezTo>
                <a:moveTo>
                  <a:pt x="18" y="0"/>
                </a:moveTo>
                <a:cubicBezTo>
                  <a:pt x="18" y="0"/>
                  <a:pt x="18" y="0"/>
                  <a:pt x="18" y="0"/>
                </a:cubicBezTo>
                <a:cubicBezTo>
                  <a:pt x="18" y="0"/>
                  <a:pt x="18" y="0"/>
                  <a:pt x="18" y="0"/>
                </a:cubicBezTo>
                <a:moveTo>
                  <a:pt x="17" y="0"/>
                </a:moveTo>
                <a:cubicBezTo>
                  <a:pt x="17" y="0"/>
                  <a:pt x="17" y="0"/>
                  <a:pt x="17" y="0"/>
                </a:cubicBezTo>
                <a:cubicBezTo>
                  <a:pt x="17" y="0"/>
                  <a:pt x="17" y="0"/>
                  <a:pt x="17" y="0"/>
                </a:cubicBezTo>
                <a:moveTo>
                  <a:pt x="17" y="0"/>
                </a:moveTo>
                <a:cubicBezTo>
                  <a:pt x="17" y="0"/>
                  <a:pt x="18" y="0"/>
                  <a:pt x="18" y="0"/>
                </a:cubicBezTo>
                <a:cubicBezTo>
                  <a:pt x="18" y="0"/>
                  <a:pt x="17" y="0"/>
                  <a:pt x="17" y="0"/>
                </a:cubicBezTo>
                <a:moveTo>
                  <a:pt x="17" y="0"/>
                </a:moveTo>
                <a:cubicBezTo>
                  <a:pt x="17" y="0"/>
                  <a:pt x="17" y="0"/>
                  <a:pt x="17" y="0"/>
                </a:cubicBezTo>
                <a:cubicBezTo>
                  <a:pt x="17" y="0"/>
                  <a:pt x="17" y="0"/>
                  <a:pt x="17" y="0"/>
                </a:cubicBezTo>
                <a:moveTo>
                  <a:pt x="17" y="0"/>
                </a:moveTo>
                <a:cubicBezTo>
                  <a:pt x="17" y="0"/>
                  <a:pt x="17" y="0"/>
                  <a:pt x="17" y="0"/>
                </a:cubicBezTo>
                <a:cubicBezTo>
                  <a:pt x="17" y="0"/>
                  <a:pt x="17" y="0"/>
                  <a:pt x="17" y="0"/>
                </a:cubicBezTo>
                <a:moveTo>
                  <a:pt x="17" y="0"/>
                </a:moveTo>
                <a:cubicBezTo>
                  <a:pt x="17" y="0"/>
                  <a:pt x="17" y="0"/>
                  <a:pt x="17" y="0"/>
                </a:cubicBezTo>
                <a:cubicBezTo>
                  <a:pt x="17" y="0"/>
                  <a:pt x="17" y="0"/>
                  <a:pt x="17" y="0"/>
                </a:cubicBezTo>
                <a:moveTo>
                  <a:pt x="17" y="0"/>
                </a:moveTo>
                <a:cubicBezTo>
                  <a:pt x="17" y="0"/>
                  <a:pt x="17" y="0"/>
                  <a:pt x="17" y="0"/>
                </a:cubicBezTo>
                <a:cubicBezTo>
                  <a:pt x="17" y="0"/>
                  <a:pt x="17" y="0"/>
                  <a:pt x="17" y="0"/>
                </a:cubicBezTo>
                <a:moveTo>
                  <a:pt x="17" y="0"/>
                </a:moveTo>
                <a:cubicBezTo>
                  <a:pt x="17" y="0"/>
                  <a:pt x="17" y="0"/>
                  <a:pt x="17" y="0"/>
                </a:cubicBezTo>
                <a:cubicBezTo>
                  <a:pt x="17" y="0"/>
                  <a:pt x="17" y="0"/>
                  <a:pt x="17" y="0"/>
                </a:cubicBezTo>
                <a:moveTo>
                  <a:pt x="17" y="0"/>
                </a:moveTo>
                <a:cubicBezTo>
                  <a:pt x="17" y="0"/>
                  <a:pt x="17" y="0"/>
                  <a:pt x="17" y="0"/>
                </a:cubicBezTo>
                <a:cubicBezTo>
                  <a:pt x="17" y="0"/>
                  <a:pt x="17" y="0"/>
                  <a:pt x="17" y="0"/>
                </a:cubicBezTo>
                <a:moveTo>
                  <a:pt x="17" y="0"/>
                </a:moveTo>
                <a:cubicBezTo>
                  <a:pt x="17" y="0"/>
                  <a:pt x="17" y="0"/>
                  <a:pt x="17" y="0"/>
                </a:cubicBezTo>
                <a:cubicBezTo>
                  <a:pt x="17" y="0"/>
                  <a:pt x="17" y="0"/>
                  <a:pt x="17" y="0"/>
                </a:cubicBezTo>
                <a:cubicBezTo>
                  <a:pt x="17" y="0"/>
                  <a:pt x="17" y="0"/>
                  <a:pt x="17" y="0"/>
                </a:cubicBezTo>
                <a:cubicBezTo>
                  <a:pt x="17" y="0"/>
                  <a:pt x="17" y="0"/>
                  <a:pt x="17" y="0"/>
                </a:cubicBezTo>
              </a:path>
            </a:pathLst>
          </a:custGeom>
          <a:solidFill>
            <a:srgbClr val="004F92"/>
          </a:solid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p>
            <a:endParaRPr lang="en-US" sz="1800"/>
          </a:p>
        </p:txBody>
      </p:sp>
      <p:sp>
        <p:nvSpPr>
          <p:cNvPr id="39" name="Freeform 53"/>
          <p:cNvSpPr>
            <a:spLocks noEditPoints="1"/>
          </p:cNvSpPr>
          <p:nvPr/>
        </p:nvSpPr>
        <p:spPr bwMode="auto">
          <a:xfrm>
            <a:off x="4457287" y="2273121"/>
            <a:ext cx="15659" cy="0"/>
          </a:xfrm>
          <a:custGeom>
            <a:gdLst>
              <a:gd fmla="*/ 0 w 2" name="T0"/>
              <a:gd fmla="*/ 0 w 2" name="T1"/>
              <a:gd fmla="*/ 0 w 2" name="T2"/>
              <a:gd fmla="*/ 0 w 2" name="T3"/>
              <a:gd fmla="*/ 0 w 2" name="T4"/>
              <a:gd fmla="*/ 0 w 2" name="T5"/>
              <a:gd fmla="*/ 0 w 2" name="T6"/>
              <a:gd fmla="*/ 0 w 2" name="T7"/>
              <a:gd fmla="*/ 0 w 2" name="T8"/>
              <a:gd fmla="*/ 1 w 2" name="T9"/>
              <a:gd fmla="*/ 1 w 2" name="T10"/>
              <a:gd fmla="*/ 1 w 2" name="T11"/>
              <a:gd fmla="*/ 1 w 2" name="T12"/>
              <a:gd fmla="*/ 1 w 2" name="T13"/>
              <a:gd fmla="*/ 1 w 2" name="T14"/>
              <a:gd fmla="*/ 1 w 2" name="T15"/>
              <a:gd fmla="*/ 1 w 2" name="T16"/>
              <a:gd fmla="*/ 1 w 2" name="T17"/>
              <a:gd fmla="*/ 1 w 2" name="T18"/>
              <a:gd fmla="*/ 1 w 2" name="T19"/>
              <a:gd fmla="*/ 1 w 2" name="T20"/>
              <a:gd fmla="*/ 1 w 2" name="T21"/>
              <a:gd fmla="*/ 1 w 2" name="T22"/>
              <a:gd fmla="*/ 1 w 2" name="T23"/>
              <a:gd fmla="*/ 1 w 2" name="T24"/>
              <a:gd fmla="*/ 1 w 2" name="T25"/>
              <a:gd fmla="*/ 1 w 2" name="T26"/>
              <a:gd fmla="*/ 1 w 2" name="T27"/>
              <a:gd fmla="*/ 1 w 2" name="T28"/>
              <a:gd fmla="*/ 1 w 2" name="T29"/>
              <a:gd fmla="*/ 1 w 2" name="T30"/>
              <a:gd fmla="*/ 2 w 2" name="T31"/>
              <a:gd fmla="*/ 1 w 2" name="T32"/>
              <a:gd fmla="*/ 2 w 2" name="T33"/>
              <a:gd fmla="*/ 2 w 2" name="T34"/>
              <a:gd fmla="*/ 2 w 2" name="T35"/>
              <a:gd fmla="*/ 2 w 2" name="T36"/>
              <a:gd fmla="*/ 2 w 2" name="T37"/>
              <a:gd fmla="*/ 2 w 2" name="T38"/>
              <a:gd fmla="*/ 2 w 2" name="T39"/>
              <a:gd fmla="*/ 2 w 2" name="T40"/>
              <a:gd fmla="*/ 2 w 2" name="T41"/>
              <a:gd fmla="*/ 2 w 2" name="T42"/>
              <a:gd fmla="*/ 2 w 2" name="T43"/>
              <a:gd fmla="*/ 2 w 2" name="T44"/>
              <a:gd fmla="*/ 2 w 2" name="T45"/>
              <a:gd fmla="*/ 2 w 2" name="T46"/>
              <a:gd fmla="*/ 2 w 2" name="T47"/>
              <a:gd fmla="*/ 2 w 2" name="T48"/>
              <a:gd fmla="*/ 2 w 2" name="T49"/>
            </a:gdLst>
            <a:cxnLst>
              <a:cxn ang="0">
                <a:pos x="T0" y="0"/>
              </a:cxn>
              <a:cxn ang="0">
                <a:pos x="T1" y="0"/>
              </a:cxn>
              <a:cxn ang="0">
                <a:pos x="T2" y="0"/>
              </a:cxn>
              <a:cxn ang="0">
                <a:pos x="T3" y="0"/>
              </a:cxn>
              <a:cxn ang="0">
                <a:pos x="T4" y="0"/>
              </a:cxn>
              <a:cxn ang="0">
                <a:pos x="T5" y="0"/>
              </a:cxn>
              <a:cxn ang="0">
                <a:pos x="T6" y="0"/>
              </a:cxn>
              <a:cxn ang="0">
                <a:pos x="T7" y="0"/>
              </a:cxn>
              <a:cxn ang="0">
                <a:pos x="T8" y="0"/>
              </a:cxn>
              <a:cxn ang="0">
                <a:pos x="T9" y="0"/>
              </a:cxn>
              <a:cxn ang="0">
                <a:pos x="T10" y="0"/>
              </a:cxn>
              <a:cxn ang="0">
                <a:pos x="T11" y="0"/>
              </a:cxn>
              <a:cxn ang="0">
                <a:pos x="T12" y="0"/>
              </a:cxn>
              <a:cxn ang="0">
                <a:pos x="T13" y="0"/>
              </a:cxn>
              <a:cxn ang="0">
                <a:pos x="T14" y="0"/>
              </a:cxn>
              <a:cxn ang="0">
                <a:pos x="T15" y="0"/>
              </a:cxn>
              <a:cxn ang="0">
                <a:pos x="T16" y="0"/>
              </a:cxn>
              <a:cxn ang="0">
                <a:pos x="T17" y="0"/>
              </a:cxn>
              <a:cxn ang="0">
                <a:pos x="T18" y="0"/>
              </a:cxn>
              <a:cxn ang="0">
                <a:pos x="T19" y="0"/>
              </a:cxn>
              <a:cxn ang="0">
                <a:pos x="T20" y="0"/>
              </a:cxn>
              <a:cxn ang="0">
                <a:pos x="T21" y="0"/>
              </a:cxn>
              <a:cxn ang="0">
                <a:pos x="T22" y="0"/>
              </a:cxn>
              <a:cxn ang="0">
                <a:pos x="T23" y="0"/>
              </a:cxn>
              <a:cxn ang="0">
                <a:pos x="T24" y="0"/>
              </a:cxn>
              <a:cxn ang="0">
                <a:pos x="T25" y="0"/>
              </a:cxn>
              <a:cxn ang="0">
                <a:pos x="T26" y="0"/>
              </a:cxn>
              <a:cxn ang="0">
                <a:pos x="T27" y="0"/>
              </a:cxn>
              <a:cxn ang="0">
                <a:pos x="T28" y="0"/>
              </a:cxn>
              <a:cxn ang="0">
                <a:pos x="T29" y="0"/>
              </a:cxn>
              <a:cxn ang="0">
                <a:pos x="T30" y="0"/>
              </a:cxn>
              <a:cxn ang="0">
                <a:pos x="T31" y="0"/>
              </a:cxn>
              <a:cxn ang="0">
                <a:pos x="T32" y="0"/>
              </a:cxn>
              <a:cxn ang="0">
                <a:pos x="T33" y="0"/>
              </a:cxn>
              <a:cxn ang="0">
                <a:pos x="T34" y="0"/>
              </a:cxn>
              <a:cxn ang="0">
                <a:pos x="T35" y="0"/>
              </a:cxn>
              <a:cxn ang="0">
                <a:pos x="T36" y="0"/>
              </a:cxn>
              <a:cxn ang="0">
                <a:pos x="T37" y="0"/>
              </a:cxn>
              <a:cxn ang="0">
                <a:pos x="T38" y="0"/>
              </a:cxn>
              <a:cxn ang="0">
                <a:pos x="T39" y="0"/>
              </a:cxn>
              <a:cxn ang="0">
                <a:pos x="T40" y="0"/>
              </a:cxn>
              <a:cxn ang="0">
                <a:pos x="T41" y="0"/>
              </a:cxn>
              <a:cxn ang="0">
                <a:pos x="T42" y="0"/>
              </a:cxn>
              <a:cxn ang="0">
                <a:pos x="T43" y="0"/>
              </a:cxn>
              <a:cxn ang="0">
                <a:pos x="T44" y="0"/>
              </a:cxn>
              <a:cxn ang="0">
                <a:pos x="T45" y="0"/>
              </a:cxn>
              <a:cxn ang="0">
                <a:pos x="T46" y="0"/>
              </a:cxn>
              <a:cxn ang="0">
                <a:pos x="T47" y="0"/>
              </a:cxn>
              <a:cxn ang="0">
                <a:pos x="T48" y="0"/>
              </a:cxn>
              <a:cxn ang="0">
                <a:pos x="T49" y="0"/>
              </a:cxn>
            </a:cxnLst>
            <a:rect b="b" l="0" r="r" t="0"/>
            <a:pathLst>
              <a:path w="2">
                <a:moveTo>
                  <a:pt x="0" y="0"/>
                </a:moveTo>
                <a:cubicBezTo>
                  <a:pt x="0" y="0"/>
                  <a:pt x="0" y="0"/>
                  <a:pt x="0" y="0"/>
                </a:cubicBezTo>
                <a:cubicBezTo>
                  <a:pt x="0" y="0"/>
                  <a:pt x="0" y="0"/>
                  <a:pt x="0"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2" y="0"/>
                </a:moveTo>
                <a:cubicBezTo>
                  <a:pt x="2" y="0"/>
                  <a:pt x="2" y="0"/>
                  <a:pt x="2" y="0"/>
                </a:cubicBezTo>
                <a:cubicBezTo>
                  <a:pt x="2" y="0"/>
                  <a:pt x="2" y="0"/>
                  <a:pt x="2" y="0"/>
                </a:cubicBezTo>
                <a:moveTo>
                  <a:pt x="1" y="0"/>
                </a:moveTo>
                <a:cubicBezTo>
                  <a:pt x="1" y="0"/>
                  <a:pt x="1" y="0"/>
                  <a:pt x="1" y="0"/>
                </a:cubicBezTo>
                <a:cubicBezTo>
                  <a:pt x="1" y="0"/>
                  <a:pt x="1" y="0"/>
                  <a:pt x="1" y="0"/>
                </a:cubicBezTo>
                <a:moveTo>
                  <a:pt x="2" y="0"/>
                </a:moveTo>
                <a:cubicBezTo>
                  <a:pt x="2" y="0"/>
                  <a:pt x="2" y="0"/>
                  <a:pt x="2" y="0"/>
                </a:cubicBezTo>
                <a:cubicBezTo>
                  <a:pt x="2" y="0"/>
                  <a:pt x="2" y="0"/>
                  <a:pt x="2" y="0"/>
                </a:cubicBezTo>
                <a:moveTo>
                  <a:pt x="2" y="0"/>
                </a:moveTo>
                <a:cubicBezTo>
                  <a:pt x="2" y="0"/>
                  <a:pt x="1" y="0"/>
                  <a:pt x="1" y="0"/>
                </a:cubicBezTo>
                <a:cubicBezTo>
                  <a:pt x="1" y="0"/>
                  <a:pt x="2" y="0"/>
                  <a:pt x="2" y="0"/>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cubicBezTo>
                  <a:pt x="2" y="0"/>
                  <a:pt x="2" y="0"/>
                  <a:pt x="2" y="0"/>
                </a:cubicBezTo>
                <a:cubicBezTo>
                  <a:pt x="2" y="0"/>
                  <a:pt x="2" y="0"/>
                  <a:pt x="2" y="0"/>
                </a:cubicBezTo>
              </a:path>
            </a:pathLst>
          </a:custGeom>
          <a:solidFill>
            <a:srgbClr val="004F92"/>
          </a:solid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p>
            <a:endParaRPr lang="en-US" sz="1800"/>
          </a:p>
        </p:txBody>
      </p:sp>
      <p:sp>
        <p:nvSpPr>
          <p:cNvPr id="57" name="Freeform 71"/>
          <p:cNvSpPr>
            <a:spLocks noEditPoints="1"/>
          </p:cNvSpPr>
          <p:nvPr/>
        </p:nvSpPr>
        <p:spPr bwMode="auto">
          <a:xfrm>
            <a:off x="3804287" y="3088980"/>
            <a:ext cx="228628" cy="147199"/>
          </a:xfrm>
          <a:custGeom>
            <a:gdLst>
              <a:gd fmla="*/ 0 w 28" name="T0"/>
              <a:gd fmla="*/ 0 h 18" name="T1"/>
              <a:gd fmla="*/ 0 w 28" name="T2"/>
              <a:gd fmla="*/ 0 h 18" name="T3"/>
              <a:gd fmla="*/ 0 w 28" name="T4"/>
              <a:gd fmla="*/ 0 h 18" name="T5"/>
              <a:gd fmla="*/ 0 w 28" name="T6"/>
              <a:gd fmla="*/ 0 h 18" name="T7"/>
              <a:gd fmla="*/ 0 w 28" name="T8"/>
              <a:gd fmla="*/ 0 h 18" name="T9"/>
              <a:gd fmla="*/ 0 w 28" name="T10"/>
              <a:gd fmla="*/ 0 h 18" name="T11"/>
              <a:gd fmla="*/ 0 w 28" name="T12"/>
              <a:gd fmla="*/ 0 h 18" name="T13"/>
              <a:gd fmla="*/ 0 w 28" name="T14"/>
              <a:gd fmla="*/ 0 h 18" name="T15"/>
              <a:gd fmla="*/ 0 w 28" name="T16"/>
              <a:gd fmla="*/ 0 h 18" name="T17"/>
              <a:gd fmla="*/ 0 w 28" name="T18"/>
              <a:gd fmla="*/ 0 h 18" name="T19"/>
              <a:gd fmla="*/ 0 w 28" name="T20"/>
              <a:gd fmla="*/ 0 h 18" name="T21"/>
              <a:gd fmla="*/ 0 w 28" name="T22"/>
              <a:gd fmla="*/ 0 h 18" name="T23"/>
              <a:gd fmla="*/ 0 w 28" name="T24"/>
              <a:gd fmla="*/ 0 h 18" name="T25"/>
              <a:gd fmla="*/ 1 w 28" name="T26"/>
              <a:gd fmla="*/ 0 h 18" name="T27"/>
              <a:gd fmla="*/ 1 w 28" name="T28"/>
              <a:gd fmla="*/ 0 h 18" name="T29"/>
              <a:gd fmla="*/ 1 w 28" name="T30"/>
              <a:gd fmla="*/ 0 h 18" name="T31"/>
              <a:gd fmla="*/ 1 w 28" name="T32"/>
              <a:gd fmla="*/ 0 h 18" name="T33"/>
              <a:gd fmla="*/ 2 w 28" name="T34"/>
              <a:gd fmla="*/ 0 h 18" name="T35"/>
              <a:gd fmla="*/ 1 w 28" name="T36"/>
              <a:gd fmla="*/ 0 h 18" name="T37"/>
              <a:gd fmla="*/ 2 w 28" name="T38"/>
              <a:gd fmla="*/ 0 h 18" name="T39"/>
              <a:gd fmla="*/ 1 w 28" name="T40"/>
              <a:gd fmla="*/ 0 h 18" name="T41"/>
              <a:gd fmla="*/ 2 w 28" name="T42"/>
              <a:gd fmla="*/ 0 h 18" name="T43"/>
              <a:gd fmla="*/ 1 w 28" name="T44"/>
              <a:gd fmla="*/ 0 h 18" name="T45"/>
              <a:gd fmla="*/ 2 w 28" name="T46"/>
              <a:gd fmla="*/ 0 h 18" name="T47"/>
              <a:gd fmla="*/ 1 w 28" name="T48"/>
              <a:gd fmla="*/ 0 h 18" name="T49"/>
              <a:gd fmla="*/ 2 w 28" name="T50"/>
              <a:gd fmla="*/ 0 h 18" name="T51"/>
              <a:gd fmla="*/ 1 w 28" name="T52"/>
              <a:gd fmla="*/ 0 h 18" name="T53"/>
              <a:gd fmla="*/ 2 w 28" name="T54"/>
              <a:gd fmla="*/ 0 h 18" name="T55"/>
              <a:gd fmla="*/ 1 w 28" name="T56"/>
              <a:gd fmla="*/ 0 h 18" name="T57"/>
              <a:gd fmla="*/ 2 w 28" name="T58"/>
              <a:gd fmla="*/ 0 h 18" name="T59"/>
              <a:gd fmla="*/ 1 w 28" name="T60"/>
              <a:gd fmla="*/ 0 h 18" name="T61"/>
              <a:gd fmla="*/ 2 w 28" name="T62"/>
              <a:gd fmla="*/ 0 h 18" name="T63"/>
              <a:gd fmla="*/ 1 w 28" name="T64"/>
              <a:gd fmla="*/ 0 h 18" name="T65"/>
              <a:gd fmla="*/ 2 w 28" name="T66"/>
              <a:gd fmla="*/ 0 h 18" name="T67"/>
              <a:gd fmla="*/ 1 w 28" name="T68"/>
              <a:gd fmla="*/ 0 h 18" name="T69"/>
              <a:gd fmla="*/ 2 w 28" name="T70"/>
              <a:gd fmla="*/ 0 h 18" name="T71"/>
              <a:gd fmla="*/ 1 w 28" name="T72"/>
              <a:gd fmla="*/ 0 h 18" name="T73"/>
              <a:gd fmla="*/ 2 w 28" name="T74"/>
              <a:gd fmla="*/ 0 h 18" name="T75"/>
              <a:gd fmla="*/ 1 w 28" name="T76"/>
              <a:gd fmla="*/ 0 h 18" name="T77"/>
              <a:gd fmla="*/ 2 w 28" name="T78"/>
              <a:gd fmla="*/ 0 h 18" name="T79"/>
              <a:gd fmla="*/ 1 w 28" name="T80"/>
              <a:gd fmla="*/ 0 h 18" name="T81"/>
              <a:gd fmla="*/ 2 w 28" name="T82"/>
              <a:gd fmla="*/ 0 h 18" name="T83"/>
              <a:gd fmla="*/ 1 w 28" name="T84"/>
              <a:gd fmla="*/ 0 h 18" name="T85"/>
              <a:gd fmla="*/ 2 w 28" name="T86"/>
              <a:gd fmla="*/ 0 h 18" name="T87"/>
              <a:gd fmla="*/ 1 w 28" name="T88"/>
              <a:gd fmla="*/ 0 h 18" name="T89"/>
              <a:gd fmla="*/ 2 w 28" name="T90"/>
              <a:gd fmla="*/ 0 h 18" name="T91"/>
              <a:gd fmla="*/ 1 w 28" name="T92"/>
              <a:gd fmla="*/ 0 h 18" name="T93"/>
              <a:gd fmla="*/ 2 w 28" name="T94"/>
              <a:gd fmla="*/ 0 h 18" name="T95"/>
              <a:gd fmla="*/ 2 w 28" name="T96"/>
              <a:gd fmla="*/ 0 h 18" name="T97"/>
              <a:gd fmla="*/ 2 w 28" name="T98"/>
              <a:gd fmla="*/ 0 h 18" name="T99"/>
              <a:gd fmla="*/ 2 w 28" name="T100"/>
              <a:gd fmla="*/ 0 h 18" name="T10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b="b" l="0" r="r" t="0"/>
            <a:pathLst>
              <a:path h="18" w="28">
                <a:moveTo>
                  <a:pt x="0" y="0"/>
                </a:moveTo>
                <a:cubicBezTo>
                  <a:pt x="0" y="0"/>
                  <a:pt x="0" y="0"/>
                  <a:pt x="0" y="0"/>
                </a:cubicBezTo>
                <a:cubicBezTo>
                  <a:pt x="0" y="0"/>
                  <a:pt x="0" y="0"/>
                  <a:pt x="0"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2" y="0"/>
                </a:moveTo>
                <a:cubicBezTo>
                  <a:pt x="14" y="1"/>
                  <a:pt x="24" y="8"/>
                  <a:pt x="28" y="18"/>
                </a:cubicBezTo>
                <a:cubicBezTo>
                  <a:pt x="24" y="8"/>
                  <a:pt x="14" y="1"/>
                  <a:pt x="2" y="0"/>
                </a:cubicBezTo>
                <a:moveTo>
                  <a:pt x="1" y="0"/>
                </a:moveTo>
                <a:cubicBezTo>
                  <a:pt x="1" y="0"/>
                  <a:pt x="1" y="0"/>
                  <a:pt x="1" y="0"/>
                </a:cubicBezTo>
                <a:cubicBezTo>
                  <a:pt x="1" y="0"/>
                  <a:pt x="1" y="0"/>
                  <a:pt x="1" y="0"/>
                </a:cubicBezTo>
                <a:moveTo>
                  <a:pt x="2" y="0"/>
                </a:moveTo>
                <a:cubicBezTo>
                  <a:pt x="2" y="0"/>
                  <a:pt x="2" y="0"/>
                  <a:pt x="2" y="0"/>
                </a:cubicBezTo>
                <a:cubicBezTo>
                  <a:pt x="2" y="0"/>
                  <a:pt x="2" y="0"/>
                  <a:pt x="2" y="0"/>
                </a:cubicBezTo>
                <a:moveTo>
                  <a:pt x="1" y="0"/>
                </a:moveTo>
                <a:cubicBezTo>
                  <a:pt x="1" y="0"/>
                  <a:pt x="1" y="0"/>
                  <a:pt x="1" y="0"/>
                </a:cubicBezTo>
                <a:cubicBezTo>
                  <a:pt x="1" y="0"/>
                  <a:pt x="1" y="0"/>
                  <a:pt x="1" y="0"/>
                </a:cubicBezTo>
                <a:moveTo>
                  <a:pt x="2" y="0"/>
                </a:moveTo>
                <a:cubicBezTo>
                  <a:pt x="2" y="0"/>
                  <a:pt x="2" y="0"/>
                  <a:pt x="2" y="0"/>
                </a:cubicBezTo>
                <a:cubicBezTo>
                  <a:pt x="2" y="0"/>
                  <a:pt x="2" y="0"/>
                  <a:pt x="2" y="0"/>
                </a:cubicBezTo>
                <a:moveTo>
                  <a:pt x="1" y="0"/>
                </a:moveTo>
                <a:cubicBezTo>
                  <a:pt x="1" y="0"/>
                  <a:pt x="1" y="0"/>
                  <a:pt x="1" y="0"/>
                </a:cubicBezTo>
                <a:cubicBezTo>
                  <a:pt x="1" y="0"/>
                  <a:pt x="1" y="0"/>
                  <a:pt x="1" y="0"/>
                </a:cubicBezTo>
                <a:moveTo>
                  <a:pt x="2" y="0"/>
                </a:moveTo>
                <a:cubicBezTo>
                  <a:pt x="2" y="0"/>
                  <a:pt x="2" y="0"/>
                  <a:pt x="2" y="0"/>
                </a:cubicBezTo>
                <a:cubicBezTo>
                  <a:pt x="2" y="0"/>
                  <a:pt x="2" y="0"/>
                  <a:pt x="2" y="0"/>
                </a:cubicBezTo>
                <a:moveTo>
                  <a:pt x="1" y="0"/>
                </a:moveTo>
                <a:cubicBezTo>
                  <a:pt x="1" y="0"/>
                  <a:pt x="1" y="0"/>
                  <a:pt x="1" y="0"/>
                </a:cubicBezTo>
                <a:cubicBezTo>
                  <a:pt x="1" y="0"/>
                  <a:pt x="1" y="0"/>
                  <a:pt x="1" y="0"/>
                </a:cubicBezTo>
                <a:moveTo>
                  <a:pt x="2" y="0"/>
                </a:moveTo>
                <a:cubicBezTo>
                  <a:pt x="2" y="0"/>
                  <a:pt x="2" y="0"/>
                  <a:pt x="2" y="0"/>
                </a:cubicBezTo>
                <a:cubicBezTo>
                  <a:pt x="2" y="0"/>
                  <a:pt x="2" y="0"/>
                  <a:pt x="2" y="0"/>
                </a:cubicBezTo>
                <a:moveTo>
                  <a:pt x="1" y="0"/>
                </a:moveTo>
                <a:cubicBezTo>
                  <a:pt x="1" y="0"/>
                  <a:pt x="1" y="0"/>
                  <a:pt x="1" y="0"/>
                </a:cubicBezTo>
                <a:cubicBezTo>
                  <a:pt x="1" y="0"/>
                  <a:pt x="1" y="0"/>
                  <a:pt x="1" y="0"/>
                </a:cubicBezTo>
                <a:moveTo>
                  <a:pt x="2" y="0"/>
                </a:moveTo>
                <a:cubicBezTo>
                  <a:pt x="2" y="0"/>
                  <a:pt x="2" y="0"/>
                  <a:pt x="2" y="0"/>
                </a:cubicBezTo>
                <a:cubicBezTo>
                  <a:pt x="2" y="0"/>
                  <a:pt x="2" y="0"/>
                  <a:pt x="2" y="0"/>
                </a:cubicBezTo>
                <a:moveTo>
                  <a:pt x="1" y="0"/>
                </a:moveTo>
                <a:cubicBezTo>
                  <a:pt x="1" y="0"/>
                  <a:pt x="1" y="0"/>
                  <a:pt x="1" y="0"/>
                </a:cubicBezTo>
                <a:cubicBezTo>
                  <a:pt x="1" y="0"/>
                  <a:pt x="1" y="0"/>
                  <a:pt x="1" y="0"/>
                </a:cubicBezTo>
                <a:moveTo>
                  <a:pt x="2" y="0"/>
                </a:moveTo>
                <a:cubicBezTo>
                  <a:pt x="2" y="0"/>
                  <a:pt x="2" y="0"/>
                  <a:pt x="2" y="0"/>
                </a:cubicBezTo>
                <a:cubicBezTo>
                  <a:pt x="2" y="0"/>
                  <a:pt x="2" y="0"/>
                  <a:pt x="2" y="0"/>
                </a:cubicBezTo>
                <a:moveTo>
                  <a:pt x="1" y="0"/>
                </a:moveTo>
                <a:cubicBezTo>
                  <a:pt x="1" y="0"/>
                  <a:pt x="1" y="0"/>
                  <a:pt x="1" y="0"/>
                </a:cubicBezTo>
                <a:cubicBezTo>
                  <a:pt x="1" y="0"/>
                  <a:pt x="1" y="0"/>
                  <a:pt x="1" y="0"/>
                </a:cubicBezTo>
                <a:moveTo>
                  <a:pt x="2" y="0"/>
                </a:moveTo>
                <a:cubicBezTo>
                  <a:pt x="2" y="0"/>
                  <a:pt x="2" y="0"/>
                  <a:pt x="2" y="0"/>
                </a:cubicBezTo>
                <a:cubicBezTo>
                  <a:pt x="2" y="0"/>
                  <a:pt x="2" y="0"/>
                  <a:pt x="2" y="0"/>
                </a:cubicBezTo>
                <a:moveTo>
                  <a:pt x="1" y="0"/>
                </a:moveTo>
                <a:cubicBezTo>
                  <a:pt x="1" y="0"/>
                  <a:pt x="1" y="0"/>
                  <a:pt x="1" y="0"/>
                </a:cubicBezTo>
                <a:cubicBezTo>
                  <a:pt x="1" y="0"/>
                  <a:pt x="1" y="0"/>
                  <a:pt x="1" y="0"/>
                </a:cubicBezTo>
                <a:moveTo>
                  <a:pt x="2" y="0"/>
                </a:moveTo>
                <a:cubicBezTo>
                  <a:pt x="2" y="0"/>
                  <a:pt x="2" y="0"/>
                  <a:pt x="2" y="0"/>
                </a:cubicBezTo>
                <a:cubicBezTo>
                  <a:pt x="2" y="0"/>
                  <a:pt x="2" y="0"/>
                  <a:pt x="2" y="0"/>
                </a:cubicBezTo>
                <a:moveTo>
                  <a:pt x="1" y="0"/>
                </a:moveTo>
                <a:cubicBezTo>
                  <a:pt x="1" y="0"/>
                  <a:pt x="1" y="0"/>
                  <a:pt x="1" y="0"/>
                </a:cubicBezTo>
                <a:cubicBezTo>
                  <a:pt x="1" y="0"/>
                  <a:pt x="1" y="0"/>
                  <a:pt x="1" y="0"/>
                </a:cubicBezTo>
                <a:moveTo>
                  <a:pt x="2" y="0"/>
                </a:moveTo>
                <a:cubicBezTo>
                  <a:pt x="2" y="0"/>
                  <a:pt x="2" y="0"/>
                  <a:pt x="2" y="0"/>
                </a:cubicBezTo>
                <a:cubicBezTo>
                  <a:pt x="2" y="0"/>
                  <a:pt x="2" y="0"/>
                  <a:pt x="2" y="0"/>
                </a:cubicBezTo>
                <a:moveTo>
                  <a:pt x="1" y="0"/>
                </a:moveTo>
                <a:cubicBezTo>
                  <a:pt x="1" y="0"/>
                  <a:pt x="1" y="0"/>
                  <a:pt x="1" y="0"/>
                </a:cubicBezTo>
                <a:cubicBezTo>
                  <a:pt x="1" y="0"/>
                  <a:pt x="1" y="0"/>
                  <a:pt x="1" y="0"/>
                </a:cubicBezTo>
                <a:moveTo>
                  <a:pt x="2" y="0"/>
                </a:moveTo>
                <a:cubicBezTo>
                  <a:pt x="2" y="0"/>
                  <a:pt x="2" y="0"/>
                  <a:pt x="2" y="0"/>
                </a:cubicBezTo>
                <a:cubicBezTo>
                  <a:pt x="2" y="0"/>
                  <a:pt x="2" y="0"/>
                  <a:pt x="2" y="0"/>
                </a:cubicBezTo>
                <a:moveTo>
                  <a:pt x="1" y="0"/>
                </a:moveTo>
                <a:cubicBezTo>
                  <a:pt x="1" y="0"/>
                  <a:pt x="1" y="0"/>
                  <a:pt x="1" y="0"/>
                </a:cubicBezTo>
                <a:cubicBezTo>
                  <a:pt x="1" y="0"/>
                  <a:pt x="1" y="0"/>
                  <a:pt x="1" y="0"/>
                </a:cubicBezTo>
                <a:moveTo>
                  <a:pt x="2" y="0"/>
                </a:moveTo>
                <a:cubicBezTo>
                  <a:pt x="2" y="0"/>
                  <a:pt x="2" y="0"/>
                  <a:pt x="2" y="0"/>
                </a:cubicBezTo>
                <a:cubicBezTo>
                  <a:pt x="2" y="0"/>
                  <a:pt x="2" y="0"/>
                  <a:pt x="2" y="0"/>
                </a:cubicBezTo>
                <a:moveTo>
                  <a:pt x="1" y="0"/>
                </a:moveTo>
                <a:cubicBezTo>
                  <a:pt x="1" y="0"/>
                  <a:pt x="1" y="0"/>
                  <a:pt x="1" y="0"/>
                </a:cubicBezTo>
                <a:cubicBezTo>
                  <a:pt x="1" y="0"/>
                  <a:pt x="1" y="0"/>
                  <a:pt x="1" y="0"/>
                </a:cubicBezTo>
                <a:moveTo>
                  <a:pt x="2" y="0"/>
                </a:moveTo>
                <a:cubicBezTo>
                  <a:pt x="2" y="0"/>
                  <a:pt x="2" y="0"/>
                  <a:pt x="2" y="0"/>
                </a:cubicBezTo>
                <a:cubicBezTo>
                  <a:pt x="2" y="0"/>
                  <a:pt x="2" y="0"/>
                  <a:pt x="2" y="0"/>
                </a:cubicBezTo>
                <a:moveTo>
                  <a:pt x="1" y="0"/>
                </a:moveTo>
                <a:cubicBezTo>
                  <a:pt x="1" y="0"/>
                  <a:pt x="1" y="0"/>
                  <a:pt x="1" y="0"/>
                </a:cubicBezTo>
                <a:cubicBezTo>
                  <a:pt x="1" y="0"/>
                  <a:pt x="1" y="0"/>
                  <a:pt x="1" y="0"/>
                </a:cubicBezTo>
                <a:moveTo>
                  <a:pt x="2" y="0"/>
                </a:moveTo>
                <a:cubicBezTo>
                  <a:pt x="2" y="0"/>
                  <a:pt x="2" y="0"/>
                  <a:pt x="2" y="0"/>
                </a:cubicBezTo>
                <a:cubicBezTo>
                  <a:pt x="2" y="0"/>
                  <a:pt x="2" y="0"/>
                  <a:pt x="2" y="0"/>
                </a:cubicBezTo>
                <a:moveTo>
                  <a:pt x="1" y="0"/>
                </a:moveTo>
                <a:cubicBezTo>
                  <a:pt x="1" y="0"/>
                  <a:pt x="1" y="0"/>
                  <a:pt x="1" y="0"/>
                </a:cubicBezTo>
                <a:cubicBezTo>
                  <a:pt x="1" y="0"/>
                  <a:pt x="1" y="0"/>
                  <a:pt x="1" y="0"/>
                </a:cubicBezTo>
                <a:moveTo>
                  <a:pt x="2" y="0"/>
                </a:moveTo>
                <a:cubicBezTo>
                  <a:pt x="2" y="0"/>
                  <a:pt x="2" y="0"/>
                  <a:pt x="2" y="0"/>
                </a:cubicBezTo>
                <a:cubicBezTo>
                  <a:pt x="2" y="0"/>
                  <a:pt x="2" y="0"/>
                  <a:pt x="2" y="0"/>
                </a:cubicBezTo>
                <a:moveTo>
                  <a:pt x="1" y="0"/>
                </a:moveTo>
                <a:cubicBezTo>
                  <a:pt x="1" y="0"/>
                  <a:pt x="1" y="0"/>
                  <a:pt x="1" y="0"/>
                </a:cubicBezTo>
                <a:cubicBezTo>
                  <a:pt x="1" y="0"/>
                  <a:pt x="1" y="0"/>
                  <a:pt x="1" y="0"/>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cubicBezTo>
                  <a:pt x="2" y="0"/>
                  <a:pt x="2" y="0"/>
                  <a:pt x="2" y="0"/>
                </a:cubicBezTo>
                <a:cubicBezTo>
                  <a:pt x="2" y="0"/>
                  <a:pt x="2" y="0"/>
                  <a:pt x="2" y="0"/>
                </a:cubicBezTo>
              </a:path>
            </a:pathLst>
          </a:custGeom>
          <a:solidFill>
            <a:srgbClr val="004F92"/>
          </a:solid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p>
            <a:endParaRPr lang="en-US" sz="1800"/>
          </a:p>
        </p:txBody>
      </p:sp>
      <p:sp>
        <p:nvSpPr>
          <p:cNvPr id="63" name="Freeform 77"/>
          <p:cNvSpPr>
            <a:spLocks noEditPoints="1"/>
          </p:cNvSpPr>
          <p:nvPr/>
        </p:nvSpPr>
        <p:spPr bwMode="auto">
          <a:xfrm>
            <a:off x="1920456" y="1736003"/>
            <a:ext cx="64203" cy="0"/>
          </a:xfrm>
          <a:custGeom>
            <a:gdLst>
              <a:gd fmla="*/ 8 w 8" name="T0"/>
              <a:gd fmla="*/ 8 w 8" name="T1"/>
              <a:gd fmla="*/ 8 w 8" name="T2"/>
              <a:gd fmla="*/ 7 w 8" name="T3"/>
              <a:gd fmla="*/ 0 w 8" name="T4"/>
              <a:gd fmla="*/ 7 w 8" name="T5"/>
              <a:gd fmla="*/ 0 w 8" name="T6"/>
              <a:gd fmla="*/ 7 w 8" name="T7"/>
              <a:gd fmla="*/ 0 w 8" name="T8"/>
              <a:gd fmla="*/ 7 w 8" name="T9"/>
              <a:gd fmla="*/ 0 w 8" name="T10"/>
              <a:gd fmla="*/ 7 w 8" name="T11"/>
              <a:gd fmla="*/ 0 w 8" name="T12"/>
              <a:gd fmla="*/ 7 w 8" name="T13"/>
              <a:gd fmla="*/ 0 w 8" name="T14"/>
              <a:gd fmla="*/ 6 w 8" name="T15"/>
              <a:gd fmla="*/ 1 w 8" name="T16"/>
              <a:gd fmla="*/ 6 w 8" name="T17"/>
              <a:gd fmla="*/ 1 w 8" name="T18"/>
              <a:gd fmla="*/ 6 w 8" name="T19"/>
              <a:gd fmla="*/ 1 w 8" name="T20"/>
              <a:gd fmla="*/ 6 w 8" name="T21"/>
              <a:gd fmla="*/ 1 w 8" name="T22"/>
              <a:gd fmla="*/ 6 w 8" name="T23"/>
              <a:gd fmla="*/ 1 w 8" name="T24"/>
              <a:gd fmla="*/ 6 w 8" name="T25"/>
              <a:gd fmla="*/ 1 w 8" name="T26"/>
              <a:gd fmla="*/ 5 w 8" name="T27"/>
              <a:gd fmla="*/ 1 w 8" name="T28"/>
              <a:gd fmla="*/ 5 w 8" name="T29"/>
              <a:gd fmla="*/ 2 w 8" name="T30"/>
              <a:gd fmla="*/ 5 w 8" name="T31"/>
              <a:gd fmla="*/ 2 w 8" name="T32"/>
              <a:gd fmla="*/ 5 w 8" name="T33"/>
              <a:gd fmla="*/ 5 w 8" name="T34"/>
              <a:gd fmla="*/ 2 w 8" name="T35"/>
              <a:gd fmla="*/ 2 w 8" name="T36"/>
              <a:gd fmla="*/ 2 w 8" name="T37"/>
              <a:gd fmla="*/ 5 w 8" name="T38"/>
              <a:gd fmla="*/ 2 w 8" name="T39"/>
              <a:gd fmla="*/ 4 w 8" name="T40"/>
              <a:gd fmla="*/ 2 w 8" name="T41"/>
              <a:gd fmla="*/ 4 w 8" name="T42"/>
              <a:gd fmla="*/ 2 w 8" name="T43"/>
              <a:gd fmla="*/ 4 w 8" name="T44"/>
              <a:gd fmla="*/ 3 w 8" name="T45"/>
              <a:gd fmla="*/ 4 w 8" name="T46"/>
              <a:gd fmla="*/ 3 w 8" name="T47"/>
              <a:gd fmla="*/ 4 w 8" name="T48"/>
              <a:gd fmla="*/ 3 w 8" name="T49"/>
              <a:gd fmla="*/ 4 w 8" name="T50"/>
              <a:gd fmla="*/ 3 w 8" name="T51"/>
              <a:gd fmla="*/ 4 w 8" name="T52"/>
              <a:gd fmla="*/ 3 w 8" name="T53"/>
              <a:gd fmla="*/ 4 w 8" name="T54"/>
              <a:gd fmla="*/ 3 w 8" name="T55"/>
              <a:gd fmla="*/ 3 w 8" name="T56"/>
            </a:gdLst>
            <a:cxnLst>
              <a:cxn ang="0">
                <a:pos x="T0" y="0"/>
              </a:cxn>
              <a:cxn ang="0">
                <a:pos x="T1" y="0"/>
              </a:cxn>
              <a:cxn ang="0">
                <a:pos x="T2" y="0"/>
              </a:cxn>
              <a:cxn ang="0">
                <a:pos x="T3" y="0"/>
              </a:cxn>
              <a:cxn ang="0">
                <a:pos x="T4" y="0"/>
              </a:cxn>
              <a:cxn ang="0">
                <a:pos x="T5" y="0"/>
              </a:cxn>
              <a:cxn ang="0">
                <a:pos x="T6" y="0"/>
              </a:cxn>
              <a:cxn ang="0">
                <a:pos x="T7" y="0"/>
              </a:cxn>
              <a:cxn ang="0">
                <a:pos x="T8" y="0"/>
              </a:cxn>
              <a:cxn ang="0">
                <a:pos x="T9" y="0"/>
              </a:cxn>
              <a:cxn ang="0">
                <a:pos x="T10" y="0"/>
              </a:cxn>
              <a:cxn ang="0">
                <a:pos x="T11" y="0"/>
              </a:cxn>
              <a:cxn ang="0">
                <a:pos x="T12" y="0"/>
              </a:cxn>
              <a:cxn ang="0">
                <a:pos x="T13" y="0"/>
              </a:cxn>
              <a:cxn ang="0">
                <a:pos x="T14" y="0"/>
              </a:cxn>
              <a:cxn ang="0">
                <a:pos x="T15" y="0"/>
              </a:cxn>
              <a:cxn ang="0">
                <a:pos x="T16" y="0"/>
              </a:cxn>
              <a:cxn ang="0">
                <a:pos x="T17" y="0"/>
              </a:cxn>
              <a:cxn ang="0">
                <a:pos x="T18" y="0"/>
              </a:cxn>
              <a:cxn ang="0">
                <a:pos x="T19" y="0"/>
              </a:cxn>
              <a:cxn ang="0">
                <a:pos x="T20" y="0"/>
              </a:cxn>
              <a:cxn ang="0">
                <a:pos x="T21" y="0"/>
              </a:cxn>
              <a:cxn ang="0">
                <a:pos x="T22" y="0"/>
              </a:cxn>
              <a:cxn ang="0">
                <a:pos x="T23" y="0"/>
              </a:cxn>
              <a:cxn ang="0">
                <a:pos x="T24" y="0"/>
              </a:cxn>
              <a:cxn ang="0">
                <a:pos x="T25" y="0"/>
              </a:cxn>
              <a:cxn ang="0">
                <a:pos x="T26" y="0"/>
              </a:cxn>
              <a:cxn ang="0">
                <a:pos x="T27" y="0"/>
              </a:cxn>
              <a:cxn ang="0">
                <a:pos x="T28" y="0"/>
              </a:cxn>
              <a:cxn ang="0">
                <a:pos x="T29" y="0"/>
              </a:cxn>
              <a:cxn ang="0">
                <a:pos x="T30" y="0"/>
              </a:cxn>
              <a:cxn ang="0">
                <a:pos x="T31" y="0"/>
              </a:cxn>
              <a:cxn ang="0">
                <a:pos x="T32" y="0"/>
              </a:cxn>
              <a:cxn ang="0">
                <a:pos x="T33" y="0"/>
              </a:cxn>
              <a:cxn ang="0">
                <a:pos x="T34" y="0"/>
              </a:cxn>
              <a:cxn ang="0">
                <a:pos x="T35" y="0"/>
              </a:cxn>
              <a:cxn ang="0">
                <a:pos x="T36" y="0"/>
              </a:cxn>
              <a:cxn ang="0">
                <a:pos x="T37" y="0"/>
              </a:cxn>
              <a:cxn ang="0">
                <a:pos x="T38" y="0"/>
              </a:cxn>
              <a:cxn ang="0">
                <a:pos x="T39" y="0"/>
              </a:cxn>
              <a:cxn ang="0">
                <a:pos x="T40" y="0"/>
              </a:cxn>
              <a:cxn ang="0">
                <a:pos x="T41" y="0"/>
              </a:cxn>
              <a:cxn ang="0">
                <a:pos x="T42" y="0"/>
              </a:cxn>
              <a:cxn ang="0">
                <a:pos x="T43" y="0"/>
              </a:cxn>
              <a:cxn ang="0">
                <a:pos x="T44" y="0"/>
              </a:cxn>
              <a:cxn ang="0">
                <a:pos x="T45" y="0"/>
              </a:cxn>
              <a:cxn ang="0">
                <a:pos x="T46" y="0"/>
              </a:cxn>
              <a:cxn ang="0">
                <a:pos x="T47" y="0"/>
              </a:cxn>
              <a:cxn ang="0">
                <a:pos x="T48" y="0"/>
              </a:cxn>
              <a:cxn ang="0">
                <a:pos x="T49" y="0"/>
              </a:cxn>
              <a:cxn ang="0">
                <a:pos x="T50" y="0"/>
              </a:cxn>
              <a:cxn ang="0">
                <a:pos x="T51" y="0"/>
              </a:cxn>
              <a:cxn ang="0">
                <a:pos x="T52" y="0"/>
              </a:cxn>
              <a:cxn ang="0">
                <a:pos x="T53" y="0"/>
              </a:cxn>
              <a:cxn ang="0">
                <a:pos x="T54" y="0"/>
              </a:cxn>
              <a:cxn ang="0">
                <a:pos x="T55" y="0"/>
              </a:cxn>
              <a:cxn ang="0">
                <a:pos x="T56" y="0"/>
              </a:cxn>
            </a:cxnLst>
            <a:rect b="b" l="0" r="r" t="0"/>
            <a:pathLst>
              <a:path w="8">
                <a:moveTo>
                  <a:pt x="8" y="0"/>
                </a:moveTo>
                <a:cubicBezTo>
                  <a:pt x="8" y="0"/>
                  <a:pt x="8" y="0"/>
                  <a:pt x="8" y="0"/>
                </a:cubicBezTo>
                <a:cubicBezTo>
                  <a:pt x="8" y="0"/>
                  <a:pt x="8" y="0"/>
                  <a:pt x="8" y="0"/>
                </a:cubicBezTo>
                <a:moveTo>
                  <a:pt x="8" y="0"/>
                </a:moveTo>
                <a:cubicBezTo>
                  <a:pt x="8" y="0"/>
                  <a:pt x="8" y="0"/>
                  <a:pt x="8" y="0"/>
                </a:cubicBezTo>
                <a:cubicBezTo>
                  <a:pt x="8" y="0"/>
                  <a:pt x="8" y="0"/>
                  <a:pt x="8" y="0"/>
                </a:cubicBezTo>
                <a:moveTo>
                  <a:pt x="8" y="0"/>
                </a:moveTo>
                <a:cubicBezTo>
                  <a:pt x="8" y="0"/>
                  <a:pt x="8" y="0"/>
                  <a:pt x="8" y="0"/>
                </a:cubicBezTo>
                <a:cubicBezTo>
                  <a:pt x="8" y="0"/>
                  <a:pt x="8" y="0"/>
                  <a:pt x="8" y="0"/>
                </a:cubicBezTo>
                <a:moveTo>
                  <a:pt x="8" y="0"/>
                </a:moveTo>
                <a:cubicBezTo>
                  <a:pt x="8" y="0"/>
                  <a:pt x="8" y="0"/>
                  <a:pt x="8" y="0"/>
                </a:cubicBezTo>
                <a:cubicBezTo>
                  <a:pt x="8" y="0"/>
                  <a:pt x="8" y="0"/>
                  <a:pt x="8" y="0"/>
                </a:cubicBezTo>
                <a:moveTo>
                  <a:pt x="8" y="0"/>
                </a:moveTo>
                <a:cubicBezTo>
                  <a:pt x="8" y="0"/>
                  <a:pt x="8" y="0"/>
                  <a:pt x="8" y="0"/>
                </a:cubicBezTo>
                <a:cubicBezTo>
                  <a:pt x="8" y="0"/>
                  <a:pt x="8" y="0"/>
                  <a:pt x="8" y="0"/>
                </a:cubicBezTo>
                <a:moveTo>
                  <a:pt x="8" y="0"/>
                </a:moveTo>
                <a:cubicBezTo>
                  <a:pt x="8" y="0"/>
                  <a:pt x="8" y="0"/>
                  <a:pt x="8" y="0"/>
                </a:cubicBezTo>
                <a:cubicBezTo>
                  <a:pt x="8" y="0"/>
                  <a:pt x="8" y="0"/>
                  <a:pt x="8" y="0"/>
                </a:cubicBezTo>
                <a:moveTo>
                  <a:pt x="8" y="0"/>
                </a:moveTo>
                <a:cubicBezTo>
                  <a:pt x="8" y="0"/>
                  <a:pt x="8" y="0"/>
                  <a:pt x="8" y="0"/>
                </a:cubicBezTo>
                <a:cubicBezTo>
                  <a:pt x="8" y="0"/>
                  <a:pt x="8" y="0"/>
                  <a:pt x="8" y="0"/>
                </a:cubicBezTo>
                <a:moveTo>
                  <a:pt x="8" y="0"/>
                </a:moveTo>
                <a:cubicBezTo>
                  <a:pt x="8" y="0"/>
                  <a:pt x="8" y="0"/>
                  <a:pt x="8" y="0"/>
                </a:cubicBezTo>
                <a:cubicBezTo>
                  <a:pt x="8" y="0"/>
                  <a:pt x="8" y="0"/>
                  <a:pt x="8" y="0"/>
                </a:cubicBezTo>
                <a:moveTo>
                  <a:pt x="8" y="0"/>
                </a:moveTo>
                <a:cubicBezTo>
                  <a:pt x="8" y="0"/>
                  <a:pt x="8" y="0"/>
                  <a:pt x="8" y="0"/>
                </a:cubicBezTo>
                <a:cubicBezTo>
                  <a:pt x="8" y="0"/>
                  <a:pt x="8" y="0"/>
                  <a:pt x="8" y="0"/>
                </a:cubicBezTo>
                <a:moveTo>
                  <a:pt x="8" y="0"/>
                </a:moveTo>
                <a:cubicBezTo>
                  <a:pt x="8" y="0"/>
                  <a:pt x="8" y="0"/>
                  <a:pt x="8" y="0"/>
                </a:cubicBezTo>
                <a:cubicBezTo>
                  <a:pt x="8" y="0"/>
                  <a:pt x="8" y="0"/>
                  <a:pt x="8" y="0"/>
                </a:cubicBezTo>
                <a:moveTo>
                  <a:pt x="8" y="0"/>
                </a:moveTo>
                <a:cubicBezTo>
                  <a:pt x="8" y="0"/>
                  <a:pt x="8" y="0"/>
                  <a:pt x="8" y="0"/>
                </a:cubicBezTo>
                <a:cubicBezTo>
                  <a:pt x="8" y="0"/>
                  <a:pt x="8" y="0"/>
                  <a:pt x="8" y="0"/>
                </a:cubicBezTo>
                <a:moveTo>
                  <a:pt x="7" y="0"/>
                </a:moveTo>
                <a:cubicBezTo>
                  <a:pt x="7" y="0"/>
                  <a:pt x="7" y="0"/>
                  <a:pt x="7" y="0"/>
                </a:cubicBezTo>
                <a:cubicBezTo>
                  <a:pt x="7" y="0"/>
                  <a:pt x="7" y="0"/>
                  <a:pt x="7" y="0"/>
                </a:cubicBezTo>
                <a:moveTo>
                  <a:pt x="7" y="0"/>
                </a:moveTo>
                <a:cubicBezTo>
                  <a:pt x="7" y="0"/>
                  <a:pt x="7" y="0"/>
                  <a:pt x="7" y="0"/>
                </a:cubicBezTo>
                <a:cubicBezTo>
                  <a:pt x="7" y="0"/>
                  <a:pt x="7" y="0"/>
                  <a:pt x="7" y="0"/>
                </a:cubicBezTo>
                <a:moveTo>
                  <a:pt x="7" y="0"/>
                </a:moveTo>
                <a:cubicBezTo>
                  <a:pt x="7" y="0"/>
                  <a:pt x="7" y="0"/>
                  <a:pt x="7" y="0"/>
                </a:cubicBezTo>
                <a:cubicBezTo>
                  <a:pt x="7" y="0"/>
                  <a:pt x="7" y="0"/>
                  <a:pt x="7" y="0"/>
                </a:cubicBezTo>
                <a:moveTo>
                  <a:pt x="0" y="0"/>
                </a:moveTo>
                <a:cubicBezTo>
                  <a:pt x="0" y="0"/>
                  <a:pt x="0" y="0"/>
                  <a:pt x="0" y="0"/>
                </a:cubicBezTo>
                <a:cubicBezTo>
                  <a:pt x="0" y="0"/>
                  <a:pt x="0" y="0"/>
                  <a:pt x="0" y="0"/>
                </a:cubicBezTo>
                <a:moveTo>
                  <a:pt x="7" y="0"/>
                </a:moveTo>
                <a:cubicBezTo>
                  <a:pt x="7" y="0"/>
                  <a:pt x="7" y="0"/>
                  <a:pt x="7" y="0"/>
                </a:cubicBezTo>
                <a:cubicBezTo>
                  <a:pt x="7" y="0"/>
                  <a:pt x="7" y="0"/>
                  <a:pt x="7" y="0"/>
                </a:cubicBezTo>
                <a:moveTo>
                  <a:pt x="0" y="0"/>
                </a:moveTo>
                <a:cubicBezTo>
                  <a:pt x="0" y="0"/>
                  <a:pt x="0" y="0"/>
                  <a:pt x="0" y="0"/>
                </a:cubicBezTo>
                <a:cubicBezTo>
                  <a:pt x="0" y="0"/>
                  <a:pt x="0" y="0"/>
                  <a:pt x="0" y="0"/>
                </a:cubicBezTo>
                <a:moveTo>
                  <a:pt x="7" y="0"/>
                </a:moveTo>
                <a:cubicBezTo>
                  <a:pt x="7" y="0"/>
                  <a:pt x="7" y="0"/>
                  <a:pt x="7" y="0"/>
                </a:cubicBezTo>
                <a:cubicBezTo>
                  <a:pt x="7" y="0"/>
                  <a:pt x="7" y="0"/>
                  <a:pt x="7" y="0"/>
                </a:cubicBezTo>
                <a:moveTo>
                  <a:pt x="0" y="0"/>
                </a:moveTo>
                <a:cubicBezTo>
                  <a:pt x="0" y="0"/>
                  <a:pt x="0" y="0"/>
                  <a:pt x="0" y="0"/>
                </a:cubicBezTo>
                <a:cubicBezTo>
                  <a:pt x="0" y="0"/>
                  <a:pt x="0" y="0"/>
                  <a:pt x="0" y="0"/>
                </a:cubicBezTo>
                <a:moveTo>
                  <a:pt x="7" y="0"/>
                </a:moveTo>
                <a:cubicBezTo>
                  <a:pt x="7" y="0"/>
                  <a:pt x="7" y="0"/>
                  <a:pt x="7" y="0"/>
                </a:cubicBezTo>
                <a:cubicBezTo>
                  <a:pt x="7" y="0"/>
                  <a:pt x="7" y="0"/>
                  <a:pt x="7" y="0"/>
                </a:cubicBezTo>
                <a:moveTo>
                  <a:pt x="0" y="0"/>
                </a:moveTo>
                <a:cubicBezTo>
                  <a:pt x="0" y="0"/>
                  <a:pt x="0" y="0"/>
                  <a:pt x="0" y="0"/>
                </a:cubicBezTo>
                <a:cubicBezTo>
                  <a:pt x="0" y="0"/>
                  <a:pt x="0" y="0"/>
                  <a:pt x="0" y="0"/>
                </a:cubicBezTo>
                <a:moveTo>
                  <a:pt x="7" y="0"/>
                </a:moveTo>
                <a:cubicBezTo>
                  <a:pt x="7" y="0"/>
                  <a:pt x="7" y="0"/>
                  <a:pt x="7" y="0"/>
                </a:cubicBezTo>
                <a:cubicBezTo>
                  <a:pt x="7" y="0"/>
                  <a:pt x="7" y="0"/>
                  <a:pt x="7" y="0"/>
                </a:cubicBezTo>
                <a:moveTo>
                  <a:pt x="0" y="0"/>
                </a:moveTo>
                <a:cubicBezTo>
                  <a:pt x="0" y="0"/>
                  <a:pt x="0" y="0"/>
                  <a:pt x="0" y="0"/>
                </a:cubicBezTo>
                <a:cubicBezTo>
                  <a:pt x="0" y="0"/>
                  <a:pt x="0" y="0"/>
                  <a:pt x="0" y="0"/>
                </a:cubicBezTo>
                <a:moveTo>
                  <a:pt x="7" y="0"/>
                </a:moveTo>
                <a:cubicBezTo>
                  <a:pt x="7" y="0"/>
                  <a:pt x="7" y="0"/>
                  <a:pt x="7" y="0"/>
                </a:cubicBezTo>
                <a:cubicBezTo>
                  <a:pt x="7" y="0"/>
                  <a:pt x="7" y="0"/>
                  <a:pt x="7" y="0"/>
                </a:cubicBezTo>
                <a:moveTo>
                  <a:pt x="0" y="0"/>
                </a:moveTo>
                <a:cubicBezTo>
                  <a:pt x="0" y="0"/>
                  <a:pt x="0" y="0"/>
                  <a:pt x="0" y="0"/>
                </a:cubicBezTo>
                <a:cubicBezTo>
                  <a:pt x="0" y="0"/>
                  <a:pt x="0" y="0"/>
                  <a:pt x="0" y="0"/>
                </a:cubicBezTo>
                <a:moveTo>
                  <a:pt x="7" y="0"/>
                </a:moveTo>
                <a:cubicBezTo>
                  <a:pt x="7" y="0"/>
                  <a:pt x="7" y="0"/>
                  <a:pt x="7" y="0"/>
                </a:cubicBezTo>
                <a:cubicBezTo>
                  <a:pt x="7" y="0"/>
                  <a:pt x="7" y="0"/>
                  <a:pt x="7" y="0"/>
                </a:cubicBezTo>
                <a:moveTo>
                  <a:pt x="0" y="0"/>
                </a:moveTo>
                <a:cubicBezTo>
                  <a:pt x="0" y="0"/>
                  <a:pt x="0" y="0"/>
                  <a:pt x="0" y="0"/>
                </a:cubicBezTo>
                <a:cubicBezTo>
                  <a:pt x="0" y="0"/>
                  <a:pt x="0" y="0"/>
                  <a:pt x="0" y="0"/>
                </a:cubicBezTo>
                <a:moveTo>
                  <a:pt x="7" y="0"/>
                </a:moveTo>
                <a:cubicBezTo>
                  <a:pt x="7" y="0"/>
                  <a:pt x="7" y="0"/>
                  <a:pt x="7" y="0"/>
                </a:cubicBezTo>
                <a:cubicBezTo>
                  <a:pt x="7" y="0"/>
                  <a:pt x="7" y="0"/>
                  <a:pt x="7" y="0"/>
                </a:cubicBezTo>
                <a:moveTo>
                  <a:pt x="0" y="0"/>
                </a:moveTo>
                <a:cubicBezTo>
                  <a:pt x="0" y="0"/>
                  <a:pt x="0" y="0"/>
                  <a:pt x="0" y="0"/>
                </a:cubicBezTo>
                <a:cubicBezTo>
                  <a:pt x="0" y="0"/>
                  <a:pt x="0" y="0"/>
                  <a:pt x="0" y="0"/>
                </a:cubicBezTo>
                <a:moveTo>
                  <a:pt x="7" y="0"/>
                </a:moveTo>
                <a:cubicBezTo>
                  <a:pt x="7" y="0"/>
                  <a:pt x="7" y="0"/>
                  <a:pt x="7" y="0"/>
                </a:cubicBezTo>
                <a:cubicBezTo>
                  <a:pt x="7" y="0"/>
                  <a:pt x="7" y="0"/>
                  <a:pt x="7" y="0"/>
                </a:cubicBezTo>
                <a:moveTo>
                  <a:pt x="0" y="0"/>
                </a:moveTo>
                <a:cubicBezTo>
                  <a:pt x="0" y="0"/>
                  <a:pt x="0" y="0"/>
                  <a:pt x="0" y="0"/>
                </a:cubicBezTo>
                <a:cubicBezTo>
                  <a:pt x="0" y="0"/>
                  <a:pt x="0" y="0"/>
                  <a:pt x="0" y="0"/>
                </a:cubicBezTo>
                <a:moveTo>
                  <a:pt x="7" y="0"/>
                </a:moveTo>
                <a:cubicBezTo>
                  <a:pt x="7" y="0"/>
                  <a:pt x="7" y="0"/>
                  <a:pt x="7" y="0"/>
                </a:cubicBezTo>
                <a:cubicBezTo>
                  <a:pt x="7" y="0"/>
                  <a:pt x="7" y="0"/>
                  <a:pt x="7" y="0"/>
                </a:cubicBezTo>
                <a:moveTo>
                  <a:pt x="0" y="0"/>
                </a:moveTo>
                <a:cubicBezTo>
                  <a:pt x="0" y="0"/>
                  <a:pt x="0" y="0"/>
                  <a:pt x="0" y="0"/>
                </a:cubicBezTo>
                <a:cubicBezTo>
                  <a:pt x="0" y="0"/>
                  <a:pt x="0" y="0"/>
                  <a:pt x="0" y="0"/>
                </a:cubicBezTo>
                <a:moveTo>
                  <a:pt x="7" y="0"/>
                </a:moveTo>
                <a:cubicBezTo>
                  <a:pt x="7" y="0"/>
                  <a:pt x="7" y="0"/>
                  <a:pt x="7" y="0"/>
                </a:cubicBezTo>
                <a:cubicBezTo>
                  <a:pt x="7" y="0"/>
                  <a:pt x="7" y="0"/>
                  <a:pt x="7" y="0"/>
                </a:cubicBezTo>
                <a:moveTo>
                  <a:pt x="0" y="0"/>
                </a:moveTo>
                <a:cubicBezTo>
                  <a:pt x="0" y="0"/>
                  <a:pt x="0" y="0"/>
                  <a:pt x="0" y="0"/>
                </a:cubicBezTo>
                <a:cubicBezTo>
                  <a:pt x="0" y="0"/>
                  <a:pt x="0" y="0"/>
                  <a:pt x="0" y="0"/>
                </a:cubicBezTo>
                <a:moveTo>
                  <a:pt x="7" y="0"/>
                </a:moveTo>
                <a:cubicBezTo>
                  <a:pt x="7" y="0"/>
                  <a:pt x="7" y="0"/>
                  <a:pt x="7" y="0"/>
                </a:cubicBezTo>
                <a:cubicBezTo>
                  <a:pt x="7" y="0"/>
                  <a:pt x="7" y="0"/>
                  <a:pt x="7" y="0"/>
                </a:cubicBezTo>
                <a:moveTo>
                  <a:pt x="0" y="0"/>
                </a:moveTo>
                <a:cubicBezTo>
                  <a:pt x="0" y="0"/>
                  <a:pt x="0" y="0"/>
                  <a:pt x="0" y="0"/>
                </a:cubicBezTo>
                <a:cubicBezTo>
                  <a:pt x="0" y="0"/>
                  <a:pt x="0" y="0"/>
                  <a:pt x="0" y="0"/>
                </a:cubicBezTo>
                <a:moveTo>
                  <a:pt x="7" y="0"/>
                </a:moveTo>
                <a:cubicBezTo>
                  <a:pt x="7" y="0"/>
                  <a:pt x="7" y="0"/>
                  <a:pt x="7" y="0"/>
                </a:cubicBezTo>
                <a:cubicBezTo>
                  <a:pt x="7" y="0"/>
                  <a:pt x="7" y="0"/>
                  <a:pt x="7" y="0"/>
                </a:cubicBezTo>
                <a:moveTo>
                  <a:pt x="0" y="0"/>
                </a:moveTo>
                <a:cubicBezTo>
                  <a:pt x="0" y="0"/>
                  <a:pt x="0" y="0"/>
                  <a:pt x="0" y="0"/>
                </a:cubicBezTo>
                <a:cubicBezTo>
                  <a:pt x="0" y="0"/>
                  <a:pt x="0" y="0"/>
                  <a:pt x="0" y="0"/>
                </a:cubicBezTo>
                <a:moveTo>
                  <a:pt x="7" y="0"/>
                </a:moveTo>
                <a:cubicBezTo>
                  <a:pt x="7" y="0"/>
                  <a:pt x="7" y="0"/>
                  <a:pt x="7" y="0"/>
                </a:cubicBezTo>
                <a:cubicBezTo>
                  <a:pt x="7" y="0"/>
                  <a:pt x="7" y="0"/>
                  <a:pt x="7" y="0"/>
                </a:cubicBezTo>
                <a:moveTo>
                  <a:pt x="7" y="0"/>
                </a:moveTo>
                <a:cubicBezTo>
                  <a:pt x="7" y="0"/>
                  <a:pt x="7" y="0"/>
                  <a:pt x="7" y="0"/>
                </a:cubicBezTo>
                <a:cubicBezTo>
                  <a:pt x="7" y="0"/>
                  <a:pt x="7" y="0"/>
                  <a:pt x="7" y="0"/>
                </a:cubicBezTo>
                <a:moveTo>
                  <a:pt x="7" y="0"/>
                </a:moveTo>
                <a:cubicBezTo>
                  <a:pt x="7" y="0"/>
                  <a:pt x="7" y="0"/>
                  <a:pt x="7" y="0"/>
                </a:cubicBezTo>
                <a:cubicBezTo>
                  <a:pt x="7" y="0"/>
                  <a:pt x="7" y="0"/>
                  <a:pt x="7" y="0"/>
                </a:cubicBezTo>
                <a:moveTo>
                  <a:pt x="6" y="0"/>
                </a:moveTo>
                <a:cubicBezTo>
                  <a:pt x="6" y="0"/>
                  <a:pt x="6" y="0"/>
                  <a:pt x="6" y="0"/>
                </a:cubicBezTo>
                <a:cubicBezTo>
                  <a:pt x="6" y="0"/>
                  <a:pt x="6" y="0"/>
                  <a:pt x="6" y="0"/>
                </a:cubicBezTo>
                <a:moveTo>
                  <a:pt x="6" y="0"/>
                </a:moveTo>
                <a:cubicBezTo>
                  <a:pt x="6" y="0"/>
                  <a:pt x="6" y="0"/>
                  <a:pt x="6" y="0"/>
                </a:cubicBezTo>
                <a:cubicBezTo>
                  <a:pt x="6" y="0"/>
                  <a:pt x="6" y="0"/>
                  <a:pt x="6" y="0"/>
                </a:cubicBezTo>
                <a:moveTo>
                  <a:pt x="0" y="0"/>
                </a:moveTo>
                <a:cubicBezTo>
                  <a:pt x="0" y="0"/>
                  <a:pt x="0" y="0"/>
                  <a:pt x="0" y="0"/>
                </a:cubicBezTo>
                <a:cubicBezTo>
                  <a:pt x="0" y="0"/>
                  <a:pt x="0" y="0"/>
                  <a:pt x="0" y="0"/>
                </a:cubicBezTo>
                <a:moveTo>
                  <a:pt x="6" y="0"/>
                </a:moveTo>
                <a:cubicBezTo>
                  <a:pt x="6" y="0"/>
                  <a:pt x="6" y="0"/>
                  <a:pt x="6" y="0"/>
                </a:cubicBezTo>
                <a:cubicBezTo>
                  <a:pt x="6" y="0"/>
                  <a:pt x="6" y="0"/>
                  <a:pt x="6" y="0"/>
                </a:cubicBezTo>
                <a:moveTo>
                  <a:pt x="1" y="0"/>
                </a:moveTo>
                <a:cubicBezTo>
                  <a:pt x="1" y="0"/>
                  <a:pt x="1" y="0"/>
                  <a:pt x="1" y="0"/>
                </a:cubicBezTo>
                <a:cubicBezTo>
                  <a:pt x="1" y="0"/>
                  <a:pt x="1" y="0"/>
                  <a:pt x="1" y="0"/>
                </a:cubicBezTo>
                <a:moveTo>
                  <a:pt x="6" y="0"/>
                </a:moveTo>
                <a:cubicBezTo>
                  <a:pt x="6" y="0"/>
                  <a:pt x="6" y="0"/>
                  <a:pt x="6" y="0"/>
                </a:cubicBezTo>
                <a:cubicBezTo>
                  <a:pt x="6" y="0"/>
                  <a:pt x="6" y="0"/>
                  <a:pt x="6" y="0"/>
                </a:cubicBezTo>
                <a:moveTo>
                  <a:pt x="1" y="0"/>
                </a:moveTo>
                <a:cubicBezTo>
                  <a:pt x="1" y="0"/>
                  <a:pt x="1" y="0"/>
                  <a:pt x="1" y="0"/>
                </a:cubicBezTo>
                <a:cubicBezTo>
                  <a:pt x="1" y="0"/>
                  <a:pt x="1" y="0"/>
                  <a:pt x="1" y="0"/>
                </a:cubicBezTo>
                <a:moveTo>
                  <a:pt x="6" y="0"/>
                </a:moveTo>
                <a:cubicBezTo>
                  <a:pt x="6" y="0"/>
                  <a:pt x="6" y="0"/>
                  <a:pt x="6" y="0"/>
                </a:cubicBezTo>
                <a:cubicBezTo>
                  <a:pt x="6" y="0"/>
                  <a:pt x="6" y="0"/>
                  <a:pt x="6" y="0"/>
                </a:cubicBezTo>
                <a:moveTo>
                  <a:pt x="1" y="0"/>
                </a:moveTo>
                <a:cubicBezTo>
                  <a:pt x="1" y="0"/>
                  <a:pt x="1" y="0"/>
                  <a:pt x="1" y="0"/>
                </a:cubicBezTo>
                <a:cubicBezTo>
                  <a:pt x="1" y="0"/>
                  <a:pt x="1" y="0"/>
                  <a:pt x="1" y="0"/>
                </a:cubicBezTo>
                <a:moveTo>
                  <a:pt x="6" y="0"/>
                </a:moveTo>
                <a:cubicBezTo>
                  <a:pt x="6" y="0"/>
                  <a:pt x="6" y="0"/>
                  <a:pt x="6" y="0"/>
                </a:cubicBezTo>
                <a:cubicBezTo>
                  <a:pt x="6" y="0"/>
                  <a:pt x="6" y="0"/>
                  <a:pt x="6" y="0"/>
                </a:cubicBezTo>
                <a:moveTo>
                  <a:pt x="1" y="0"/>
                </a:moveTo>
                <a:cubicBezTo>
                  <a:pt x="1" y="0"/>
                  <a:pt x="1" y="0"/>
                  <a:pt x="1" y="0"/>
                </a:cubicBezTo>
                <a:cubicBezTo>
                  <a:pt x="1" y="0"/>
                  <a:pt x="1" y="0"/>
                  <a:pt x="1" y="0"/>
                </a:cubicBezTo>
                <a:moveTo>
                  <a:pt x="6" y="0"/>
                </a:moveTo>
                <a:cubicBezTo>
                  <a:pt x="6" y="0"/>
                  <a:pt x="6" y="0"/>
                  <a:pt x="6" y="0"/>
                </a:cubicBezTo>
                <a:cubicBezTo>
                  <a:pt x="6" y="0"/>
                  <a:pt x="6" y="0"/>
                  <a:pt x="6" y="0"/>
                </a:cubicBezTo>
                <a:moveTo>
                  <a:pt x="1" y="0"/>
                </a:moveTo>
                <a:cubicBezTo>
                  <a:pt x="1" y="0"/>
                  <a:pt x="1" y="0"/>
                  <a:pt x="1" y="0"/>
                </a:cubicBezTo>
                <a:cubicBezTo>
                  <a:pt x="1" y="0"/>
                  <a:pt x="1" y="0"/>
                  <a:pt x="1" y="0"/>
                </a:cubicBezTo>
                <a:moveTo>
                  <a:pt x="6" y="0"/>
                </a:moveTo>
                <a:cubicBezTo>
                  <a:pt x="6" y="0"/>
                  <a:pt x="6" y="0"/>
                  <a:pt x="6" y="0"/>
                </a:cubicBezTo>
                <a:cubicBezTo>
                  <a:pt x="6" y="0"/>
                  <a:pt x="6" y="0"/>
                  <a:pt x="6" y="0"/>
                </a:cubicBezTo>
                <a:moveTo>
                  <a:pt x="1" y="0"/>
                </a:moveTo>
                <a:cubicBezTo>
                  <a:pt x="1" y="0"/>
                  <a:pt x="1" y="0"/>
                  <a:pt x="1" y="0"/>
                </a:cubicBezTo>
                <a:cubicBezTo>
                  <a:pt x="1" y="0"/>
                  <a:pt x="1" y="0"/>
                  <a:pt x="1" y="0"/>
                </a:cubicBezTo>
                <a:moveTo>
                  <a:pt x="6" y="0"/>
                </a:moveTo>
                <a:cubicBezTo>
                  <a:pt x="6" y="0"/>
                  <a:pt x="6" y="0"/>
                  <a:pt x="6" y="0"/>
                </a:cubicBezTo>
                <a:cubicBezTo>
                  <a:pt x="6" y="0"/>
                  <a:pt x="6" y="0"/>
                  <a:pt x="6" y="0"/>
                </a:cubicBezTo>
                <a:moveTo>
                  <a:pt x="1" y="0"/>
                </a:moveTo>
                <a:cubicBezTo>
                  <a:pt x="1" y="0"/>
                  <a:pt x="1" y="0"/>
                  <a:pt x="1" y="0"/>
                </a:cubicBezTo>
                <a:cubicBezTo>
                  <a:pt x="1" y="0"/>
                  <a:pt x="1" y="0"/>
                  <a:pt x="1" y="0"/>
                </a:cubicBezTo>
                <a:moveTo>
                  <a:pt x="6" y="0"/>
                </a:moveTo>
                <a:cubicBezTo>
                  <a:pt x="6" y="0"/>
                  <a:pt x="6" y="0"/>
                  <a:pt x="6" y="0"/>
                </a:cubicBezTo>
                <a:cubicBezTo>
                  <a:pt x="6" y="0"/>
                  <a:pt x="6" y="0"/>
                  <a:pt x="6" y="0"/>
                </a:cubicBezTo>
                <a:moveTo>
                  <a:pt x="1" y="0"/>
                </a:moveTo>
                <a:cubicBezTo>
                  <a:pt x="1" y="0"/>
                  <a:pt x="1" y="0"/>
                  <a:pt x="1" y="0"/>
                </a:cubicBezTo>
                <a:cubicBezTo>
                  <a:pt x="1" y="0"/>
                  <a:pt x="1" y="0"/>
                  <a:pt x="1" y="0"/>
                </a:cubicBezTo>
                <a:moveTo>
                  <a:pt x="6" y="0"/>
                </a:moveTo>
                <a:cubicBezTo>
                  <a:pt x="6" y="0"/>
                  <a:pt x="6" y="0"/>
                  <a:pt x="6" y="0"/>
                </a:cubicBezTo>
                <a:cubicBezTo>
                  <a:pt x="6" y="0"/>
                  <a:pt x="6" y="0"/>
                  <a:pt x="6" y="0"/>
                </a:cubicBezTo>
                <a:moveTo>
                  <a:pt x="1" y="0"/>
                </a:moveTo>
                <a:cubicBezTo>
                  <a:pt x="1" y="0"/>
                  <a:pt x="1" y="0"/>
                  <a:pt x="1" y="0"/>
                </a:cubicBezTo>
                <a:cubicBezTo>
                  <a:pt x="1" y="0"/>
                  <a:pt x="1" y="0"/>
                  <a:pt x="1" y="0"/>
                </a:cubicBezTo>
                <a:moveTo>
                  <a:pt x="6" y="0"/>
                </a:moveTo>
                <a:cubicBezTo>
                  <a:pt x="6" y="0"/>
                  <a:pt x="6" y="0"/>
                  <a:pt x="6" y="0"/>
                </a:cubicBezTo>
                <a:cubicBezTo>
                  <a:pt x="6" y="0"/>
                  <a:pt x="6" y="0"/>
                  <a:pt x="6" y="0"/>
                </a:cubicBezTo>
                <a:moveTo>
                  <a:pt x="1" y="0"/>
                </a:moveTo>
                <a:cubicBezTo>
                  <a:pt x="1" y="0"/>
                  <a:pt x="1" y="0"/>
                  <a:pt x="1" y="0"/>
                </a:cubicBezTo>
                <a:cubicBezTo>
                  <a:pt x="1" y="0"/>
                  <a:pt x="1" y="0"/>
                  <a:pt x="1" y="0"/>
                </a:cubicBezTo>
                <a:moveTo>
                  <a:pt x="6" y="0"/>
                </a:moveTo>
                <a:cubicBezTo>
                  <a:pt x="6" y="0"/>
                  <a:pt x="6" y="0"/>
                  <a:pt x="6" y="0"/>
                </a:cubicBezTo>
                <a:cubicBezTo>
                  <a:pt x="6" y="0"/>
                  <a:pt x="6" y="0"/>
                  <a:pt x="6" y="0"/>
                </a:cubicBezTo>
                <a:moveTo>
                  <a:pt x="1" y="0"/>
                </a:moveTo>
                <a:cubicBezTo>
                  <a:pt x="1" y="0"/>
                  <a:pt x="1" y="0"/>
                  <a:pt x="1" y="0"/>
                </a:cubicBezTo>
                <a:cubicBezTo>
                  <a:pt x="1" y="0"/>
                  <a:pt x="1" y="0"/>
                  <a:pt x="1" y="0"/>
                </a:cubicBezTo>
                <a:moveTo>
                  <a:pt x="6" y="0"/>
                </a:moveTo>
                <a:cubicBezTo>
                  <a:pt x="6" y="0"/>
                  <a:pt x="6" y="0"/>
                  <a:pt x="6" y="0"/>
                </a:cubicBezTo>
                <a:cubicBezTo>
                  <a:pt x="6" y="0"/>
                  <a:pt x="6" y="0"/>
                  <a:pt x="6" y="0"/>
                </a:cubicBezTo>
                <a:moveTo>
                  <a:pt x="1" y="0"/>
                </a:moveTo>
                <a:cubicBezTo>
                  <a:pt x="1" y="0"/>
                  <a:pt x="1" y="0"/>
                  <a:pt x="1" y="0"/>
                </a:cubicBezTo>
                <a:cubicBezTo>
                  <a:pt x="1" y="0"/>
                  <a:pt x="1" y="0"/>
                  <a:pt x="1" y="0"/>
                </a:cubicBezTo>
                <a:moveTo>
                  <a:pt x="6" y="0"/>
                </a:moveTo>
                <a:cubicBezTo>
                  <a:pt x="6" y="0"/>
                  <a:pt x="6" y="0"/>
                  <a:pt x="6" y="0"/>
                </a:cubicBezTo>
                <a:cubicBezTo>
                  <a:pt x="6" y="0"/>
                  <a:pt x="6" y="0"/>
                  <a:pt x="6" y="0"/>
                </a:cubicBezTo>
                <a:moveTo>
                  <a:pt x="1" y="0"/>
                </a:moveTo>
                <a:cubicBezTo>
                  <a:pt x="1" y="0"/>
                  <a:pt x="1" y="0"/>
                  <a:pt x="1" y="0"/>
                </a:cubicBezTo>
                <a:cubicBezTo>
                  <a:pt x="1" y="0"/>
                  <a:pt x="1" y="0"/>
                  <a:pt x="1" y="0"/>
                </a:cubicBezTo>
                <a:moveTo>
                  <a:pt x="6" y="0"/>
                </a:moveTo>
                <a:cubicBezTo>
                  <a:pt x="6" y="0"/>
                  <a:pt x="6" y="0"/>
                  <a:pt x="6" y="0"/>
                </a:cubicBezTo>
                <a:cubicBezTo>
                  <a:pt x="6" y="0"/>
                  <a:pt x="6" y="0"/>
                  <a:pt x="6" y="0"/>
                </a:cubicBezTo>
                <a:moveTo>
                  <a:pt x="1" y="0"/>
                </a:moveTo>
                <a:cubicBezTo>
                  <a:pt x="1" y="0"/>
                  <a:pt x="1" y="0"/>
                  <a:pt x="1" y="0"/>
                </a:cubicBezTo>
                <a:cubicBezTo>
                  <a:pt x="1" y="0"/>
                  <a:pt x="1" y="0"/>
                  <a:pt x="1" y="0"/>
                </a:cubicBezTo>
                <a:moveTo>
                  <a:pt x="6" y="0"/>
                </a:moveTo>
                <a:cubicBezTo>
                  <a:pt x="6" y="0"/>
                  <a:pt x="6" y="0"/>
                  <a:pt x="6" y="0"/>
                </a:cubicBezTo>
                <a:cubicBezTo>
                  <a:pt x="6" y="0"/>
                  <a:pt x="6" y="0"/>
                  <a:pt x="6" y="0"/>
                </a:cubicBezTo>
                <a:moveTo>
                  <a:pt x="1" y="0"/>
                </a:moveTo>
                <a:cubicBezTo>
                  <a:pt x="1" y="0"/>
                  <a:pt x="1" y="0"/>
                  <a:pt x="1" y="0"/>
                </a:cubicBezTo>
                <a:cubicBezTo>
                  <a:pt x="1" y="0"/>
                  <a:pt x="1" y="0"/>
                  <a:pt x="1" y="0"/>
                </a:cubicBezTo>
                <a:moveTo>
                  <a:pt x="6" y="0"/>
                </a:moveTo>
                <a:cubicBezTo>
                  <a:pt x="6" y="0"/>
                  <a:pt x="6" y="0"/>
                  <a:pt x="6" y="0"/>
                </a:cubicBezTo>
                <a:cubicBezTo>
                  <a:pt x="6" y="0"/>
                  <a:pt x="6" y="0"/>
                  <a:pt x="6" y="0"/>
                </a:cubicBezTo>
                <a:moveTo>
                  <a:pt x="1" y="0"/>
                </a:moveTo>
                <a:cubicBezTo>
                  <a:pt x="1" y="0"/>
                  <a:pt x="1" y="0"/>
                  <a:pt x="1" y="0"/>
                </a:cubicBezTo>
                <a:cubicBezTo>
                  <a:pt x="1" y="0"/>
                  <a:pt x="1" y="0"/>
                  <a:pt x="1" y="0"/>
                </a:cubicBezTo>
                <a:moveTo>
                  <a:pt x="6" y="0"/>
                </a:moveTo>
                <a:cubicBezTo>
                  <a:pt x="6" y="0"/>
                  <a:pt x="6" y="0"/>
                  <a:pt x="6" y="0"/>
                </a:cubicBezTo>
                <a:cubicBezTo>
                  <a:pt x="6" y="0"/>
                  <a:pt x="6" y="0"/>
                  <a:pt x="6" y="0"/>
                </a:cubicBezTo>
                <a:moveTo>
                  <a:pt x="1" y="0"/>
                </a:moveTo>
                <a:cubicBezTo>
                  <a:pt x="1" y="0"/>
                  <a:pt x="1" y="0"/>
                  <a:pt x="1" y="0"/>
                </a:cubicBezTo>
                <a:cubicBezTo>
                  <a:pt x="1" y="0"/>
                  <a:pt x="1" y="0"/>
                  <a:pt x="1" y="0"/>
                </a:cubicBezTo>
                <a:moveTo>
                  <a:pt x="6" y="0"/>
                </a:moveTo>
                <a:cubicBezTo>
                  <a:pt x="6" y="0"/>
                  <a:pt x="6" y="0"/>
                  <a:pt x="6" y="0"/>
                </a:cubicBezTo>
                <a:cubicBezTo>
                  <a:pt x="6" y="0"/>
                  <a:pt x="6" y="0"/>
                  <a:pt x="6" y="0"/>
                </a:cubicBezTo>
                <a:moveTo>
                  <a:pt x="1" y="0"/>
                </a:moveTo>
                <a:cubicBezTo>
                  <a:pt x="1" y="0"/>
                  <a:pt x="1" y="0"/>
                  <a:pt x="1" y="0"/>
                </a:cubicBezTo>
                <a:cubicBezTo>
                  <a:pt x="1" y="0"/>
                  <a:pt x="1" y="0"/>
                  <a:pt x="1" y="0"/>
                </a:cubicBezTo>
                <a:moveTo>
                  <a:pt x="5" y="0"/>
                </a:moveTo>
                <a:cubicBezTo>
                  <a:pt x="5" y="0"/>
                  <a:pt x="5" y="0"/>
                  <a:pt x="5" y="0"/>
                </a:cubicBezTo>
                <a:cubicBezTo>
                  <a:pt x="5" y="0"/>
                  <a:pt x="5" y="0"/>
                  <a:pt x="5" y="0"/>
                </a:cubicBezTo>
                <a:moveTo>
                  <a:pt x="1" y="0"/>
                </a:moveTo>
                <a:cubicBezTo>
                  <a:pt x="1" y="0"/>
                  <a:pt x="1" y="0"/>
                  <a:pt x="1" y="0"/>
                </a:cubicBezTo>
                <a:cubicBezTo>
                  <a:pt x="1" y="0"/>
                  <a:pt x="1" y="0"/>
                  <a:pt x="1" y="0"/>
                </a:cubicBezTo>
                <a:moveTo>
                  <a:pt x="5" y="0"/>
                </a:moveTo>
                <a:cubicBezTo>
                  <a:pt x="5" y="0"/>
                  <a:pt x="5" y="0"/>
                  <a:pt x="5" y="0"/>
                </a:cubicBezTo>
                <a:cubicBezTo>
                  <a:pt x="5" y="0"/>
                  <a:pt x="5" y="0"/>
                  <a:pt x="5" y="0"/>
                </a:cubicBezTo>
                <a:moveTo>
                  <a:pt x="1" y="0"/>
                </a:moveTo>
                <a:cubicBezTo>
                  <a:pt x="1" y="0"/>
                  <a:pt x="1" y="0"/>
                  <a:pt x="1" y="0"/>
                </a:cubicBezTo>
                <a:cubicBezTo>
                  <a:pt x="1" y="0"/>
                  <a:pt x="1" y="0"/>
                  <a:pt x="1" y="0"/>
                </a:cubicBezTo>
                <a:moveTo>
                  <a:pt x="5" y="0"/>
                </a:moveTo>
                <a:cubicBezTo>
                  <a:pt x="5" y="0"/>
                  <a:pt x="5" y="0"/>
                  <a:pt x="5" y="0"/>
                </a:cubicBezTo>
                <a:cubicBezTo>
                  <a:pt x="5" y="0"/>
                  <a:pt x="5" y="0"/>
                  <a:pt x="5" y="0"/>
                </a:cubicBezTo>
                <a:moveTo>
                  <a:pt x="1" y="0"/>
                </a:moveTo>
                <a:cubicBezTo>
                  <a:pt x="1" y="0"/>
                  <a:pt x="1" y="0"/>
                  <a:pt x="1" y="0"/>
                </a:cubicBezTo>
                <a:cubicBezTo>
                  <a:pt x="1" y="0"/>
                  <a:pt x="1" y="0"/>
                  <a:pt x="1" y="0"/>
                </a:cubicBezTo>
                <a:moveTo>
                  <a:pt x="5" y="0"/>
                </a:moveTo>
                <a:cubicBezTo>
                  <a:pt x="5" y="0"/>
                  <a:pt x="5" y="0"/>
                  <a:pt x="5" y="0"/>
                </a:cubicBezTo>
                <a:cubicBezTo>
                  <a:pt x="5" y="0"/>
                  <a:pt x="5" y="0"/>
                  <a:pt x="5" y="0"/>
                </a:cubicBezTo>
                <a:moveTo>
                  <a:pt x="2" y="0"/>
                </a:moveTo>
                <a:cubicBezTo>
                  <a:pt x="2" y="0"/>
                  <a:pt x="1" y="0"/>
                  <a:pt x="1" y="0"/>
                </a:cubicBezTo>
                <a:cubicBezTo>
                  <a:pt x="1" y="0"/>
                  <a:pt x="2" y="0"/>
                  <a:pt x="2" y="0"/>
                </a:cubicBezTo>
                <a:moveTo>
                  <a:pt x="5" y="0"/>
                </a:moveTo>
                <a:cubicBezTo>
                  <a:pt x="5" y="0"/>
                  <a:pt x="5" y="0"/>
                  <a:pt x="5" y="0"/>
                </a:cubicBezTo>
                <a:cubicBezTo>
                  <a:pt x="5" y="0"/>
                  <a:pt x="5" y="0"/>
                  <a:pt x="5" y="0"/>
                </a:cubicBezTo>
                <a:moveTo>
                  <a:pt x="2" y="0"/>
                </a:moveTo>
                <a:cubicBezTo>
                  <a:pt x="2" y="0"/>
                  <a:pt x="2" y="0"/>
                  <a:pt x="2" y="0"/>
                </a:cubicBezTo>
                <a:cubicBezTo>
                  <a:pt x="2" y="0"/>
                  <a:pt x="2" y="0"/>
                  <a:pt x="2" y="0"/>
                </a:cubicBezTo>
                <a:moveTo>
                  <a:pt x="5" y="0"/>
                </a:moveTo>
                <a:cubicBezTo>
                  <a:pt x="5" y="0"/>
                  <a:pt x="5" y="0"/>
                  <a:pt x="5" y="0"/>
                </a:cubicBezTo>
                <a:cubicBezTo>
                  <a:pt x="5" y="0"/>
                  <a:pt x="5" y="0"/>
                  <a:pt x="5" y="0"/>
                </a:cubicBezTo>
                <a:moveTo>
                  <a:pt x="2" y="0"/>
                </a:moveTo>
                <a:cubicBezTo>
                  <a:pt x="2" y="0"/>
                  <a:pt x="2" y="0"/>
                  <a:pt x="2" y="0"/>
                </a:cubicBezTo>
                <a:cubicBezTo>
                  <a:pt x="2" y="0"/>
                  <a:pt x="2" y="0"/>
                  <a:pt x="2" y="0"/>
                </a:cubicBezTo>
                <a:moveTo>
                  <a:pt x="5" y="0"/>
                </a:moveTo>
                <a:cubicBezTo>
                  <a:pt x="5" y="0"/>
                  <a:pt x="5" y="0"/>
                  <a:pt x="5" y="0"/>
                </a:cubicBezTo>
                <a:cubicBezTo>
                  <a:pt x="5" y="0"/>
                  <a:pt x="5" y="0"/>
                  <a:pt x="5" y="0"/>
                </a:cubicBezTo>
                <a:moveTo>
                  <a:pt x="2" y="0"/>
                </a:moveTo>
                <a:cubicBezTo>
                  <a:pt x="2" y="0"/>
                  <a:pt x="2" y="0"/>
                  <a:pt x="2" y="0"/>
                </a:cubicBezTo>
                <a:cubicBezTo>
                  <a:pt x="2" y="0"/>
                  <a:pt x="2" y="0"/>
                  <a:pt x="2" y="0"/>
                </a:cubicBezTo>
                <a:moveTo>
                  <a:pt x="5" y="0"/>
                </a:moveTo>
                <a:cubicBezTo>
                  <a:pt x="5" y="0"/>
                  <a:pt x="5" y="0"/>
                  <a:pt x="5" y="0"/>
                </a:cubicBezTo>
                <a:cubicBezTo>
                  <a:pt x="5" y="0"/>
                  <a:pt x="5" y="0"/>
                  <a:pt x="5" y="0"/>
                </a:cubicBezTo>
                <a:moveTo>
                  <a:pt x="2" y="0"/>
                </a:moveTo>
                <a:cubicBezTo>
                  <a:pt x="2" y="0"/>
                  <a:pt x="2" y="0"/>
                  <a:pt x="2" y="0"/>
                </a:cubicBezTo>
                <a:cubicBezTo>
                  <a:pt x="2" y="0"/>
                  <a:pt x="2" y="0"/>
                  <a:pt x="2" y="0"/>
                </a:cubicBezTo>
                <a:moveTo>
                  <a:pt x="5" y="0"/>
                </a:moveTo>
                <a:cubicBezTo>
                  <a:pt x="5" y="0"/>
                  <a:pt x="5" y="0"/>
                  <a:pt x="5" y="0"/>
                </a:cubicBezTo>
                <a:cubicBezTo>
                  <a:pt x="5" y="0"/>
                  <a:pt x="5" y="0"/>
                  <a:pt x="5" y="0"/>
                </a:cubicBezTo>
                <a:moveTo>
                  <a:pt x="2" y="0"/>
                </a:moveTo>
                <a:cubicBezTo>
                  <a:pt x="2" y="0"/>
                  <a:pt x="2" y="0"/>
                  <a:pt x="2" y="0"/>
                </a:cubicBezTo>
                <a:cubicBezTo>
                  <a:pt x="2" y="0"/>
                  <a:pt x="2" y="0"/>
                  <a:pt x="2" y="0"/>
                </a:cubicBezTo>
                <a:moveTo>
                  <a:pt x="5" y="0"/>
                </a:moveTo>
                <a:cubicBezTo>
                  <a:pt x="5" y="0"/>
                  <a:pt x="5" y="0"/>
                  <a:pt x="5" y="0"/>
                </a:cubicBezTo>
                <a:cubicBezTo>
                  <a:pt x="5" y="0"/>
                  <a:pt x="5" y="0"/>
                  <a:pt x="5" y="0"/>
                </a:cubicBezTo>
                <a:moveTo>
                  <a:pt x="2" y="0"/>
                </a:moveTo>
                <a:cubicBezTo>
                  <a:pt x="2" y="0"/>
                  <a:pt x="2" y="0"/>
                  <a:pt x="2" y="0"/>
                </a:cubicBezTo>
                <a:cubicBezTo>
                  <a:pt x="2" y="0"/>
                  <a:pt x="2" y="0"/>
                  <a:pt x="2" y="0"/>
                </a:cubicBezTo>
                <a:moveTo>
                  <a:pt x="5" y="0"/>
                </a:moveTo>
                <a:cubicBezTo>
                  <a:pt x="5" y="0"/>
                  <a:pt x="5" y="0"/>
                  <a:pt x="5" y="0"/>
                </a:cubicBezTo>
                <a:cubicBezTo>
                  <a:pt x="5" y="0"/>
                  <a:pt x="5" y="0"/>
                  <a:pt x="5" y="0"/>
                </a:cubicBezTo>
                <a:moveTo>
                  <a:pt x="2" y="0"/>
                </a:moveTo>
                <a:cubicBezTo>
                  <a:pt x="2" y="0"/>
                  <a:pt x="2" y="0"/>
                  <a:pt x="2" y="0"/>
                </a:cubicBezTo>
                <a:cubicBezTo>
                  <a:pt x="2" y="0"/>
                  <a:pt x="2" y="0"/>
                  <a:pt x="2" y="0"/>
                </a:cubicBezTo>
                <a:moveTo>
                  <a:pt x="5" y="0"/>
                </a:moveTo>
                <a:cubicBezTo>
                  <a:pt x="5" y="0"/>
                  <a:pt x="5" y="0"/>
                  <a:pt x="5" y="0"/>
                </a:cubicBezTo>
                <a:cubicBezTo>
                  <a:pt x="5" y="0"/>
                  <a:pt x="5" y="0"/>
                  <a:pt x="5" y="0"/>
                </a:cubicBezTo>
                <a:moveTo>
                  <a:pt x="5" y="0"/>
                </a:moveTo>
                <a:cubicBezTo>
                  <a:pt x="5" y="0"/>
                  <a:pt x="5" y="0"/>
                  <a:pt x="5" y="0"/>
                </a:cubicBezTo>
                <a:cubicBezTo>
                  <a:pt x="5" y="0"/>
                  <a:pt x="5" y="0"/>
                  <a:pt x="5" y="0"/>
                </a:cubicBezTo>
                <a:moveTo>
                  <a:pt x="2" y="0"/>
                </a:moveTo>
                <a:cubicBezTo>
                  <a:pt x="2" y="0"/>
                  <a:pt x="2" y="0"/>
                  <a:pt x="2" y="0"/>
                </a:cubicBezTo>
                <a:cubicBezTo>
                  <a:pt x="2" y="0"/>
                  <a:pt x="2" y="0"/>
                  <a:pt x="2" y="0"/>
                </a:cubicBezTo>
                <a:moveTo>
                  <a:pt x="5" y="0"/>
                </a:moveTo>
                <a:cubicBezTo>
                  <a:pt x="5" y="0"/>
                  <a:pt x="5" y="0"/>
                  <a:pt x="5" y="0"/>
                </a:cubicBezTo>
                <a:cubicBezTo>
                  <a:pt x="5" y="0"/>
                  <a:pt x="5" y="0"/>
                  <a:pt x="5" y="0"/>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moveTo>
                  <a:pt x="5" y="0"/>
                </a:moveTo>
                <a:cubicBezTo>
                  <a:pt x="5" y="0"/>
                  <a:pt x="5" y="0"/>
                  <a:pt x="5" y="0"/>
                </a:cubicBezTo>
                <a:cubicBezTo>
                  <a:pt x="5" y="0"/>
                  <a:pt x="5" y="0"/>
                  <a:pt x="5" y="0"/>
                </a:cubicBezTo>
                <a:moveTo>
                  <a:pt x="2" y="0"/>
                </a:moveTo>
                <a:cubicBezTo>
                  <a:pt x="2" y="0"/>
                  <a:pt x="2" y="0"/>
                  <a:pt x="2" y="0"/>
                </a:cubicBezTo>
                <a:cubicBezTo>
                  <a:pt x="2" y="0"/>
                  <a:pt x="2" y="0"/>
                  <a:pt x="2" y="0"/>
                </a:cubicBezTo>
                <a:moveTo>
                  <a:pt x="5" y="0"/>
                </a:moveTo>
                <a:cubicBezTo>
                  <a:pt x="5" y="0"/>
                  <a:pt x="5" y="0"/>
                  <a:pt x="5" y="0"/>
                </a:cubicBezTo>
                <a:cubicBezTo>
                  <a:pt x="5" y="0"/>
                  <a:pt x="5" y="0"/>
                  <a:pt x="5" y="0"/>
                </a:cubicBezTo>
                <a:moveTo>
                  <a:pt x="5" y="0"/>
                </a:moveTo>
                <a:cubicBezTo>
                  <a:pt x="5" y="0"/>
                  <a:pt x="5" y="0"/>
                  <a:pt x="5" y="0"/>
                </a:cubicBezTo>
                <a:cubicBezTo>
                  <a:pt x="5" y="0"/>
                  <a:pt x="5" y="0"/>
                  <a:pt x="5" y="0"/>
                </a:cubicBezTo>
                <a:moveTo>
                  <a:pt x="2" y="0"/>
                </a:moveTo>
                <a:cubicBezTo>
                  <a:pt x="2" y="0"/>
                  <a:pt x="2" y="0"/>
                  <a:pt x="2" y="0"/>
                </a:cubicBezTo>
                <a:cubicBezTo>
                  <a:pt x="2" y="0"/>
                  <a:pt x="2" y="0"/>
                  <a:pt x="2" y="0"/>
                </a:cubicBezTo>
                <a:moveTo>
                  <a:pt x="5" y="0"/>
                </a:moveTo>
                <a:cubicBezTo>
                  <a:pt x="5" y="0"/>
                  <a:pt x="5" y="0"/>
                  <a:pt x="5" y="0"/>
                </a:cubicBezTo>
                <a:cubicBezTo>
                  <a:pt x="5" y="0"/>
                  <a:pt x="5" y="0"/>
                  <a:pt x="5" y="0"/>
                </a:cubicBezTo>
                <a:moveTo>
                  <a:pt x="2" y="0"/>
                </a:moveTo>
                <a:cubicBezTo>
                  <a:pt x="2" y="0"/>
                  <a:pt x="2" y="0"/>
                  <a:pt x="2" y="0"/>
                </a:cubicBezTo>
                <a:cubicBezTo>
                  <a:pt x="2" y="0"/>
                  <a:pt x="2" y="0"/>
                  <a:pt x="2" y="0"/>
                </a:cubicBezTo>
                <a:moveTo>
                  <a:pt x="5" y="0"/>
                </a:moveTo>
                <a:cubicBezTo>
                  <a:pt x="5" y="0"/>
                  <a:pt x="5" y="0"/>
                  <a:pt x="5" y="0"/>
                </a:cubicBezTo>
                <a:cubicBezTo>
                  <a:pt x="5" y="0"/>
                  <a:pt x="5" y="0"/>
                  <a:pt x="5" y="0"/>
                </a:cubicBezTo>
                <a:moveTo>
                  <a:pt x="2" y="0"/>
                </a:moveTo>
                <a:cubicBezTo>
                  <a:pt x="2" y="0"/>
                  <a:pt x="2" y="0"/>
                  <a:pt x="2" y="0"/>
                </a:cubicBezTo>
                <a:cubicBezTo>
                  <a:pt x="2" y="0"/>
                  <a:pt x="2" y="0"/>
                  <a:pt x="2" y="0"/>
                </a:cubicBezTo>
                <a:moveTo>
                  <a:pt x="5" y="0"/>
                </a:moveTo>
                <a:cubicBezTo>
                  <a:pt x="5" y="0"/>
                  <a:pt x="5" y="0"/>
                  <a:pt x="5" y="0"/>
                </a:cubicBezTo>
                <a:cubicBezTo>
                  <a:pt x="5" y="0"/>
                  <a:pt x="5" y="0"/>
                  <a:pt x="5" y="0"/>
                </a:cubicBezTo>
                <a:moveTo>
                  <a:pt x="2" y="0"/>
                </a:moveTo>
                <a:cubicBezTo>
                  <a:pt x="2" y="0"/>
                  <a:pt x="2" y="0"/>
                  <a:pt x="2" y="0"/>
                </a:cubicBezTo>
                <a:cubicBezTo>
                  <a:pt x="2" y="0"/>
                  <a:pt x="2" y="0"/>
                  <a:pt x="2" y="0"/>
                </a:cubicBezTo>
                <a:moveTo>
                  <a:pt x="5" y="0"/>
                </a:moveTo>
                <a:cubicBezTo>
                  <a:pt x="5" y="0"/>
                  <a:pt x="5" y="0"/>
                  <a:pt x="5" y="0"/>
                </a:cubicBezTo>
                <a:cubicBezTo>
                  <a:pt x="5" y="0"/>
                  <a:pt x="5" y="0"/>
                  <a:pt x="5" y="0"/>
                </a:cubicBezTo>
                <a:moveTo>
                  <a:pt x="2" y="0"/>
                </a:moveTo>
                <a:cubicBezTo>
                  <a:pt x="2" y="0"/>
                  <a:pt x="2" y="0"/>
                  <a:pt x="2" y="0"/>
                </a:cubicBezTo>
                <a:cubicBezTo>
                  <a:pt x="2" y="0"/>
                  <a:pt x="2" y="0"/>
                  <a:pt x="2" y="0"/>
                </a:cubicBezTo>
                <a:moveTo>
                  <a:pt x="4" y="0"/>
                </a:moveTo>
                <a:cubicBezTo>
                  <a:pt x="4" y="0"/>
                  <a:pt x="4" y="0"/>
                  <a:pt x="5" y="0"/>
                </a:cubicBezTo>
                <a:cubicBezTo>
                  <a:pt x="4" y="0"/>
                  <a:pt x="4" y="0"/>
                  <a:pt x="4" y="0"/>
                </a:cubicBezTo>
                <a:moveTo>
                  <a:pt x="2" y="0"/>
                </a:moveTo>
                <a:cubicBezTo>
                  <a:pt x="2" y="0"/>
                  <a:pt x="2" y="0"/>
                  <a:pt x="2" y="0"/>
                </a:cubicBezTo>
                <a:cubicBezTo>
                  <a:pt x="2" y="0"/>
                  <a:pt x="2" y="0"/>
                  <a:pt x="2" y="0"/>
                </a:cubicBezTo>
                <a:moveTo>
                  <a:pt x="4" y="0"/>
                </a:moveTo>
                <a:cubicBezTo>
                  <a:pt x="4" y="0"/>
                  <a:pt x="4" y="0"/>
                  <a:pt x="4" y="0"/>
                </a:cubicBezTo>
                <a:cubicBezTo>
                  <a:pt x="4" y="0"/>
                  <a:pt x="4" y="0"/>
                  <a:pt x="4" y="0"/>
                </a:cubicBezTo>
                <a:moveTo>
                  <a:pt x="2" y="0"/>
                </a:moveTo>
                <a:cubicBezTo>
                  <a:pt x="2" y="0"/>
                  <a:pt x="2" y="0"/>
                  <a:pt x="2" y="0"/>
                </a:cubicBezTo>
                <a:cubicBezTo>
                  <a:pt x="2" y="0"/>
                  <a:pt x="2" y="0"/>
                  <a:pt x="2" y="0"/>
                </a:cubicBezTo>
                <a:moveTo>
                  <a:pt x="4" y="0"/>
                </a:moveTo>
                <a:cubicBezTo>
                  <a:pt x="4" y="0"/>
                  <a:pt x="4" y="0"/>
                  <a:pt x="4" y="0"/>
                </a:cubicBezTo>
                <a:cubicBezTo>
                  <a:pt x="4" y="0"/>
                  <a:pt x="4" y="0"/>
                  <a:pt x="4" y="0"/>
                </a:cubicBezTo>
                <a:moveTo>
                  <a:pt x="2" y="0"/>
                </a:moveTo>
                <a:cubicBezTo>
                  <a:pt x="2" y="0"/>
                  <a:pt x="2" y="0"/>
                  <a:pt x="2" y="0"/>
                </a:cubicBezTo>
                <a:cubicBezTo>
                  <a:pt x="2" y="0"/>
                  <a:pt x="2" y="0"/>
                  <a:pt x="2" y="0"/>
                </a:cubicBezTo>
                <a:moveTo>
                  <a:pt x="4" y="0"/>
                </a:moveTo>
                <a:cubicBezTo>
                  <a:pt x="4" y="0"/>
                  <a:pt x="4" y="0"/>
                  <a:pt x="4" y="0"/>
                </a:cubicBezTo>
                <a:cubicBezTo>
                  <a:pt x="4" y="0"/>
                  <a:pt x="4" y="0"/>
                  <a:pt x="4" y="0"/>
                </a:cubicBezTo>
                <a:moveTo>
                  <a:pt x="2" y="0"/>
                </a:moveTo>
                <a:cubicBezTo>
                  <a:pt x="2" y="0"/>
                  <a:pt x="2" y="0"/>
                  <a:pt x="2" y="0"/>
                </a:cubicBezTo>
                <a:cubicBezTo>
                  <a:pt x="2" y="0"/>
                  <a:pt x="2" y="0"/>
                  <a:pt x="2" y="0"/>
                </a:cubicBezTo>
                <a:moveTo>
                  <a:pt x="4" y="0"/>
                </a:moveTo>
                <a:cubicBezTo>
                  <a:pt x="4" y="0"/>
                  <a:pt x="4" y="0"/>
                  <a:pt x="4" y="0"/>
                </a:cubicBezTo>
                <a:cubicBezTo>
                  <a:pt x="4" y="0"/>
                  <a:pt x="4" y="0"/>
                  <a:pt x="4" y="0"/>
                </a:cubicBezTo>
                <a:moveTo>
                  <a:pt x="2" y="0"/>
                </a:moveTo>
                <a:cubicBezTo>
                  <a:pt x="2" y="0"/>
                  <a:pt x="2" y="0"/>
                  <a:pt x="2" y="0"/>
                </a:cubicBezTo>
                <a:cubicBezTo>
                  <a:pt x="2" y="0"/>
                  <a:pt x="2" y="0"/>
                  <a:pt x="2" y="0"/>
                </a:cubicBezTo>
                <a:moveTo>
                  <a:pt x="4" y="0"/>
                </a:moveTo>
                <a:cubicBezTo>
                  <a:pt x="4" y="0"/>
                  <a:pt x="4" y="0"/>
                  <a:pt x="4" y="0"/>
                </a:cubicBezTo>
                <a:cubicBezTo>
                  <a:pt x="4" y="0"/>
                  <a:pt x="4" y="0"/>
                  <a:pt x="4" y="0"/>
                </a:cubicBezTo>
                <a:moveTo>
                  <a:pt x="3" y="0"/>
                </a:moveTo>
                <a:cubicBezTo>
                  <a:pt x="2" y="0"/>
                  <a:pt x="2" y="0"/>
                  <a:pt x="2" y="0"/>
                </a:cubicBezTo>
                <a:cubicBezTo>
                  <a:pt x="2" y="0"/>
                  <a:pt x="2" y="0"/>
                  <a:pt x="3" y="0"/>
                </a:cubicBezTo>
                <a:moveTo>
                  <a:pt x="4" y="0"/>
                </a:moveTo>
                <a:cubicBezTo>
                  <a:pt x="4" y="0"/>
                  <a:pt x="4" y="0"/>
                  <a:pt x="4" y="0"/>
                </a:cubicBezTo>
                <a:cubicBezTo>
                  <a:pt x="4" y="0"/>
                  <a:pt x="4" y="0"/>
                  <a:pt x="4" y="0"/>
                </a:cubicBezTo>
                <a:moveTo>
                  <a:pt x="3" y="0"/>
                </a:moveTo>
                <a:cubicBezTo>
                  <a:pt x="3" y="0"/>
                  <a:pt x="3" y="0"/>
                  <a:pt x="3" y="0"/>
                </a:cubicBezTo>
                <a:cubicBezTo>
                  <a:pt x="3" y="0"/>
                  <a:pt x="3" y="0"/>
                  <a:pt x="3" y="0"/>
                </a:cubicBezTo>
                <a:moveTo>
                  <a:pt x="4" y="0"/>
                </a:moveTo>
                <a:cubicBezTo>
                  <a:pt x="4" y="0"/>
                  <a:pt x="4" y="0"/>
                  <a:pt x="4" y="0"/>
                </a:cubicBezTo>
                <a:cubicBezTo>
                  <a:pt x="4" y="0"/>
                  <a:pt x="4" y="0"/>
                  <a:pt x="4" y="0"/>
                </a:cubicBezTo>
                <a:moveTo>
                  <a:pt x="3" y="0"/>
                </a:moveTo>
                <a:cubicBezTo>
                  <a:pt x="3" y="0"/>
                  <a:pt x="3" y="0"/>
                  <a:pt x="3" y="0"/>
                </a:cubicBezTo>
                <a:cubicBezTo>
                  <a:pt x="3" y="0"/>
                  <a:pt x="3" y="0"/>
                  <a:pt x="3" y="0"/>
                </a:cubicBezTo>
                <a:moveTo>
                  <a:pt x="4" y="0"/>
                </a:moveTo>
                <a:cubicBezTo>
                  <a:pt x="4" y="0"/>
                  <a:pt x="4" y="0"/>
                  <a:pt x="4" y="0"/>
                </a:cubicBezTo>
                <a:cubicBezTo>
                  <a:pt x="4" y="0"/>
                  <a:pt x="4" y="0"/>
                  <a:pt x="4" y="0"/>
                </a:cubicBezTo>
                <a:moveTo>
                  <a:pt x="3" y="0"/>
                </a:moveTo>
                <a:cubicBezTo>
                  <a:pt x="3" y="0"/>
                  <a:pt x="3" y="0"/>
                  <a:pt x="3" y="0"/>
                </a:cubicBezTo>
                <a:cubicBezTo>
                  <a:pt x="3" y="0"/>
                  <a:pt x="3" y="0"/>
                  <a:pt x="3" y="0"/>
                </a:cubicBezTo>
                <a:moveTo>
                  <a:pt x="4" y="0"/>
                </a:moveTo>
                <a:cubicBezTo>
                  <a:pt x="4" y="0"/>
                  <a:pt x="4" y="0"/>
                  <a:pt x="4" y="0"/>
                </a:cubicBezTo>
                <a:cubicBezTo>
                  <a:pt x="4" y="0"/>
                  <a:pt x="4" y="0"/>
                  <a:pt x="4" y="0"/>
                </a:cubicBezTo>
                <a:moveTo>
                  <a:pt x="3" y="0"/>
                </a:moveTo>
                <a:cubicBezTo>
                  <a:pt x="3" y="0"/>
                  <a:pt x="3" y="0"/>
                  <a:pt x="3" y="0"/>
                </a:cubicBezTo>
                <a:cubicBezTo>
                  <a:pt x="3" y="0"/>
                  <a:pt x="3" y="0"/>
                  <a:pt x="3" y="0"/>
                </a:cubicBezTo>
                <a:moveTo>
                  <a:pt x="4" y="0"/>
                </a:moveTo>
                <a:cubicBezTo>
                  <a:pt x="4" y="0"/>
                  <a:pt x="4" y="0"/>
                  <a:pt x="4" y="0"/>
                </a:cubicBezTo>
                <a:cubicBezTo>
                  <a:pt x="4" y="0"/>
                  <a:pt x="4" y="0"/>
                  <a:pt x="4" y="0"/>
                </a:cubicBezTo>
                <a:moveTo>
                  <a:pt x="3" y="0"/>
                </a:moveTo>
                <a:cubicBezTo>
                  <a:pt x="3" y="0"/>
                  <a:pt x="3" y="0"/>
                  <a:pt x="3" y="0"/>
                </a:cubicBezTo>
                <a:cubicBezTo>
                  <a:pt x="3" y="0"/>
                  <a:pt x="3" y="0"/>
                  <a:pt x="3" y="0"/>
                </a:cubicBezTo>
                <a:moveTo>
                  <a:pt x="4" y="0"/>
                </a:moveTo>
                <a:cubicBezTo>
                  <a:pt x="4" y="0"/>
                  <a:pt x="4" y="0"/>
                  <a:pt x="4" y="0"/>
                </a:cubicBezTo>
                <a:cubicBezTo>
                  <a:pt x="4" y="0"/>
                  <a:pt x="4" y="0"/>
                  <a:pt x="4" y="0"/>
                </a:cubicBezTo>
                <a:moveTo>
                  <a:pt x="3" y="0"/>
                </a:moveTo>
                <a:cubicBezTo>
                  <a:pt x="3" y="0"/>
                  <a:pt x="3" y="0"/>
                  <a:pt x="3" y="0"/>
                </a:cubicBezTo>
                <a:cubicBezTo>
                  <a:pt x="3" y="0"/>
                  <a:pt x="3" y="0"/>
                  <a:pt x="3" y="0"/>
                </a:cubicBezTo>
                <a:moveTo>
                  <a:pt x="4" y="0"/>
                </a:moveTo>
                <a:cubicBezTo>
                  <a:pt x="4" y="0"/>
                  <a:pt x="4" y="0"/>
                  <a:pt x="4" y="0"/>
                </a:cubicBezTo>
                <a:cubicBezTo>
                  <a:pt x="4" y="0"/>
                  <a:pt x="4" y="0"/>
                  <a:pt x="4" y="0"/>
                </a:cubicBezTo>
                <a:moveTo>
                  <a:pt x="3" y="0"/>
                </a:moveTo>
                <a:cubicBezTo>
                  <a:pt x="3" y="0"/>
                  <a:pt x="3" y="0"/>
                  <a:pt x="3" y="0"/>
                </a:cubicBezTo>
                <a:cubicBezTo>
                  <a:pt x="3" y="0"/>
                  <a:pt x="3" y="0"/>
                  <a:pt x="3" y="0"/>
                </a:cubicBezTo>
                <a:moveTo>
                  <a:pt x="4" y="0"/>
                </a:moveTo>
                <a:cubicBezTo>
                  <a:pt x="4" y="0"/>
                  <a:pt x="4" y="0"/>
                  <a:pt x="4" y="0"/>
                </a:cubicBezTo>
                <a:cubicBezTo>
                  <a:pt x="4" y="0"/>
                  <a:pt x="4" y="0"/>
                  <a:pt x="4" y="0"/>
                </a:cubicBezTo>
                <a:moveTo>
                  <a:pt x="3" y="0"/>
                </a:moveTo>
                <a:cubicBezTo>
                  <a:pt x="3" y="0"/>
                  <a:pt x="3" y="0"/>
                  <a:pt x="3" y="0"/>
                </a:cubicBezTo>
                <a:cubicBezTo>
                  <a:pt x="3" y="0"/>
                  <a:pt x="3" y="0"/>
                  <a:pt x="3" y="0"/>
                </a:cubicBezTo>
                <a:moveTo>
                  <a:pt x="4" y="0"/>
                </a:moveTo>
                <a:cubicBezTo>
                  <a:pt x="4" y="0"/>
                  <a:pt x="4" y="0"/>
                  <a:pt x="4" y="0"/>
                </a:cubicBezTo>
                <a:cubicBezTo>
                  <a:pt x="4" y="0"/>
                  <a:pt x="4" y="0"/>
                  <a:pt x="4" y="0"/>
                </a:cubicBezTo>
                <a:moveTo>
                  <a:pt x="3" y="0"/>
                </a:moveTo>
                <a:cubicBezTo>
                  <a:pt x="3" y="0"/>
                  <a:pt x="3" y="0"/>
                  <a:pt x="3" y="0"/>
                </a:cubicBezTo>
                <a:cubicBezTo>
                  <a:pt x="3" y="0"/>
                  <a:pt x="3" y="0"/>
                  <a:pt x="3" y="0"/>
                </a:cubicBezTo>
                <a:moveTo>
                  <a:pt x="4" y="0"/>
                </a:moveTo>
                <a:cubicBezTo>
                  <a:pt x="4" y="0"/>
                  <a:pt x="4" y="0"/>
                  <a:pt x="4" y="0"/>
                </a:cubicBezTo>
                <a:cubicBezTo>
                  <a:pt x="4" y="0"/>
                  <a:pt x="4" y="0"/>
                  <a:pt x="4" y="0"/>
                </a:cubicBezTo>
                <a:moveTo>
                  <a:pt x="3" y="0"/>
                </a:moveTo>
                <a:cubicBezTo>
                  <a:pt x="3" y="0"/>
                  <a:pt x="3" y="0"/>
                  <a:pt x="3" y="0"/>
                </a:cubicBezTo>
                <a:cubicBezTo>
                  <a:pt x="3" y="0"/>
                  <a:pt x="3" y="0"/>
                  <a:pt x="3" y="0"/>
                </a:cubicBezTo>
                <a:moveTo>
                  <a:pt x="4" y="0"/>
                </a:moveTo>
                <a:cubicBezTo>
                  <a:pt x="4" y="0"/>
                  <a:pt x="4" y="0"/>
                  <a:pt x="4" y="0"/>
                </a:cubicBezTo>
                <a:cubicBezTo>
                  <a:pt x="4" y="0"/>
                  <a:pt x="4" y="0"/>
                  <a:pt x="4" y="0"/>
                </a:cubicBezTo>
                <a:moveTo>
                  <a:pt x="3" y="0"/>
                </a:moveTo>
                <a:cubicBezTo>
                  <a:pt x="3" y="0"/>
                  <a:pt x="3" y="0"/>
                  <a:pt x="3" y="0"/>
                </a:cubicBezTo>
                <a:cubicBezTo>
                  <a:pt x="3" y="0"/>
                  <a:pt x="3" y="0"/>
                  <a:pt x="3" y="0"/>
                </a:cubicBezTo>
                <a:moveTo>
                  <a:pt x="4" y="0"/>
                </a:moveTo>
                <a:cubicBezTo>
                  <a:pt x="4" y="0"/>
                  <a:pt x="4" y="0"/>
                  <a:pt x="4" y="0"/>
                </a:cubicBezTo>
                <a:cubicBezTo>
                  <a:pt x="4" y="0"/>
                  <a:pt x="4" y="0"/>
                  <a:pt x="4" y="0"/>
                </a:cubicBezTo>
                <a:moveTo>
                  <a:pt x="3" y="0"/>
                </a:moveTo>
                <a:cubicBezTo>
                  <a:pt x="3" y="0"/>
                  <a:pt x="3" y="0"/>
                  <a:pt x="3" y="0"/>
                </a:cubicBezTo>
                <a:cubicBezTo>
                  <a:pt x="3" y="0"/>
                  <a:pt x="3" y="0"/>
                  <a:pt x="3" y="0"/>
                </a:cubicBezTo>
                <a:moveTo>
                  <a:pt x="4" y="0"/>
                </a:moveTo>
                <a:cubicBezTo>
                  <a:pt x="4" y="0"/>
                  <a:pt x="4" y="0"/>
                  <a:pt x="4" y="0"/>
                </a:cubicBezTo>
                <a:cubicBezTo>
                  <a:pt x="4" y="0"/>
                  <a:pt x="4" y="0"/>
                  <a:pt x="4" y="0"/>
                </a:cubicBezTo>
                <a:moveTo>
                  <a:pt x="3" y="0"/>
                </a:moveTo>
                <a:cubicBezTo>
                  <a:pt x="3" y="0"/>
                  <a:pt x="3" y="0"/>
                  <a:pt x="3" y="0"/>
                </a:cubicBezTo>
                <a:cubicBezTo>
                  <a:pt x="3" y="0"/>
                  <a:pt x="3" y="0"/>
                  <a:pt x="3" y="0"/>
                </a:cubicBezTo>
                <a:moveTo>
                  <a:pt x="4" y="0"/>
                </a:moveTo>
                <a:cubicBezTo>
                  <a:pt x="4" y="0"/>
                  <a:pt x="4" y="0"/>
                  <a:pt x="4" y="0"/>
                </a:cubicBezTo>
                <a:cubicBezTo>
                  <a:pt x="4" y="0"/>
                  <a:pt x="4" y="0"/>
                  <a:pt x="4" y="0"/>
                </a:cubicBezTo>
                <a:moveTo>
                  <a:pt x="3" y="0"/>
                </a:moveTo>
                <a:cubicBezTo>
                  <a:pt x="3" y="0"/>
                  <a:pt x="3" y="0"/>
                  <a:pt x="3" y="0"/>
                </a:cubicBezTo>
                <a:cubicBezTo>
                  <a:pt x="3" y="0"/>
                  <a:pt x="3" y="0"/>
                  <a:pt x="3" y="0"/>
                </a:cubicBezTo>
                <a:moveTo>
                  <a:pt x="4" y="0"/>
                </a:moveTo>
                <a:cubicBezTo>
                  <a:pt x="4" y="0"/>
                  <a:pt x="4" y="0"/>
                  <a:pt x="4" y="0"/>
                </a:cubicBezTo>
                <a:cubicBezTo>
                  <a:pt x="4" y="0"/>
                  <a:pt x="4" y="0"/>
                  <a:pt x="4" y="0"/>
                </a:cubicBezTo>
                <a:moveTo>
                  <a:pt x="3" y="0"/>
                </a:moveTo>
                <a:cubicBezTo>
                  <a:pt x="3" y="0"/>
                  <a:pt x="3" y="0"/>
                  <a:pt x="3" y="0"/>
                </a:cubicBezTo>
                <a:cubicBezTo>
                  <a:pt x="3" y="0"/>
                  <a:pt x="3" y="0"/>
                  <a:pt x="3" y="0"/>
                </a:cubicBezTo>
                <a:moveTo>
                  <a:pt x="4" y="0"/>
                </a:moveTo>
                <a:cubicBezTo>
                  <a:pt x="4" y="0"/>
                  <a:pt x="4" y="0"/>
                  <a:pt x="4" y="0"/>
                </a:cubicBezTo>
                <a:cubicBezTo>
                  <a:pt x="4" y="0"/>
                  <a:pt x="4" y="0"/>
                  <a:pt x="4" y="0"/>
                </a:cubicBezTo>
                <a:moveTo>
                  <a:pt x="3" y="0"/>
                </a:moveTo>
                <a:cubicBezTo>
                  <a:pt x="3" y="0"/>
                  <a:pt x="3" y="0"/>
                  <a:pt x="3" y="0"/>
                </a:cubicBezTo>
                <a:cubicBezTo>
                  <a:pt x="3" y="0"/>
                  <a:pt x="3" y="0"/>
                  <a:pt x="3" y="0"/>
                </a:cubicBezTo>
                <a:moveTo>
                  <a:pt x="3" y="0"/>
                </a:moveTo>
                <a:cubicBezTo>
                  <a:pt x="3" y="0"/>
                  <a:pt x="3" y="0"/>
                  <a:pt x="4" y="0"/>
                </a:cubicBezTo>
                <a:cubicBezTo>
                  <a:pt x="3" y="0"/>
                  <a:pt x="3" y="0"/>
                  <a:pt x="3" y="0"/>
                </a:cubicBezTo>
                <a:moveTo>
                  <a:pt x="3" y="0"/>
                </a:moveTo>
                <a:cubicBezTo>
                  <a:pt x="3" y="0"/>
                  <a:pt x="3" y="0"/>
                  <a:pt x="3" y="0"/>
                </a:cubicBezTo>
                <a:cubicBezTo>
                  <a:pt x="3" y="0"/>
                  <a:pt x="3" y="0"/>
                  <a:pt x="3" y="0"/>
                </a:cubicBezTo>
                <a:moveTo>
                  <a:pt x="3" y="0"/>
                </a:moveTo>
                <a:cubicBezTo>
                  <a:pt x="3" y="0"/>
                  <a:pt x="3" y="0"/>
                  <a:pt x="3" y="0"/>
                </a:cubicBezTo>
                <a:cubicBezTo>
                  <a:pt x="3" y="0"/>
                  <a:pt x="3" y="0"/>
                  <a:pt x="3" y="0"/>
                </a:cubicBezTo>
                <a:moveTo>
                  <a:pt x="3" y="0"/>
                </a:moveTo>
                <a:cubicBezTo>
                  <a:pt x="3" y="0"/>
                  <a:pt x="3" y="0"/>
                  <a:pt x="3" y="0"/>
                </a:cubicBezTo>
                <a:cubicBezTo>
                  <a:pt x="3" y="0"/>
                  <a:pt x="3" y="0"/>
                  <a:pt x="3" y="0"/>
                </a:cubicBezTo>
                <a:moveTo>
                  <a:pt x="3" y="0"/>
                </a:moveTo>
                <a:cubicBezTo>
                  <a:pt x="3" y="0"/>
                  <a:pt x="3" y="0"/>
                  <a:pt x="3" y="0"/>
                </a:cubicBezTo>
                <a:cubicBezTo>
                  <a:pt x="3" y="0"/>
                  <a:pt x="3" y="0"/>
                  <a:pt x="3" y="0"/>
                </a:cubicBezTo>
                <a:cubicBezTo>
                  <a:pt x="3" y="0"/>
                  <a:pt x="3" y="0"/>
                  <a:pt x="3" y="0"/>
                </a:cubicBezTo>
                <a:cubicBezTo>
                  <a:pt x="3" y="0"/>
                  <a:pt x="3" y="0"/>
                  <a:pt x="3" y="0"/>
                </a:cubicBezTo>
              </a:path>
            </a:pathLst>
          </a:custGeom>
          <a:solidFill>
            <a:srgbClr val="004F92"/>
          </a:solid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p>
            <a:endParaRPr lang="en-US" sz="1800"/>
          </a:p>
        </p:txBody>
      </p:sp>
      <p:sp>
        <p:nvSpPr>
          <p:cNvPr id="75" name="Freeform 89"/>
          <p:cNvSpPr>
            <a:spLocks noEditPoints="1"/>
          </p:cNvSpPr>
          <p:nvPr/>
        </p:nvSpPr>
        <p:spPr bwMode="auto">
          <a:xfrm>
            <a:off x="1920455" y="765118"/>
            <a:ext cx="155028" cy="114314"/>
          </a:xfrm>
          <a:custGeom>
            <a:gdLst>
              <a:gd fmla="*/ 19 w 19" name="T0"/>
              <a:gd fmla="*/ 14 h 14" name="T1"/>
              <a:gd fmla="*/ 19 w 19" name="T2"/>
              <a:gd fmla="*/ 14 h 14" name="T3"/>
              <a:gd fmla="*/ 19 w 19" name="T4"/>
              <a:gd fmla="*/ 14 h 14" name="T5"/>
              <a:gd fmla="*/ 19 w 19" name="T6"/>
              <a:gd fmla="*/ 14 h 14" name="T7"/>
              <a:gd fmla="*/ 19 w 19" name="T8"/>
              <a:gd fmla="*/ 14 h 14" name="T9"/>
              <a:gd fmla="*/ 17 w 19" name="T10"/>
              <a:gd fmla="*/ 9 h 14" name="T11"/>
              <a:gd fmla="*/ 17 w 19" name="T12"/>
              <a:gd fmla="*/ 9 h 14" name="T13"/>
              <a:gd fmla="*/ 17 w 19" name="T14"/>
              <a:gd fmla="*/ 9 h 14" name="T15"/>
              <a:gd fmla="*/ 17 w 19" name="T16"/>
              <a:gd fmla="*/ 9 h 14" name="T17"/>
              <a:gd fmla="*/ 17 w 19" name="T18"/>
              <a:gd fmla="*/ 9 h 14" name="T19"/>
              <a:gd fmla="*/ 17 w 19" name="T20"/>
              <a:gd fmla="*/ 9 h 14" name="T21"/>
              <a:gd fmla="*/ 17 w 19" name="T22"/>
              <a:gd fmla="*/ 9 h 14" name="T23"/>
              <a:gd fmla="*/ 2 w 19" name="T24"/>
              <a:gd fmla="*/ 0 h 14" name="T25"/>
              <a:gd fmla="*/ 2 w 19" name="T26"/>
              <a:gd fmla="*/ 0 h 14" name="T27"/>
              <a:gd fmla="*/ 2 w 19" name="T28"/>
              <a:gd fmla="*/ 0 h 14" name="T29"/>
              <a:gd fmla="*/ 2 w 19" name="T30"/>
              <a:gd fmla="*/ 0 h 14" name="T31"/>
              <a:gd fmla="*/ 2 w 19" name="T32"/>
              <a:gd fmla="*/ 0 h 14" name="T33"/>
              <a:gd fmla="*/ 2 w 19" name="T34"/>
              <a:gd fmla="*/ 0 h 14" name="T35"/>
              <a:gd fmla="*/ 2 w 19" name="T36"/>
              <a:gd fmla="*/ 0 h 14" name="T37"/>
              <a:gd fmla="*/ 2 w 19" name="T38"/>
              <a:gd fmla="*/ 0 h 14" name="T39"/>
              <a:gd fmla="*/ 2 w 19" name="T40"/>
              <a:gd fmla="*/ 0 h 14" name="T41"/>
              <a:gd fmla="*/ 2 w 19" name="T42"/>
              <a:gd fmla="*/ 0 h 14" name="T43"/>
              <a:gd fmla="*/ 2 w 19" name="T44"/>
              <a:gd fmla="*/ 0 h 14" name="T45"/>
              <a:gd fmla="*/ 2 w 19" name="T46"/>
              <a:gd fmla="*/ 0 h 14" name="T47"/>
              <a:gd fmla="*/ 2 w 19" name="T48"/>
              <a:gd fmla="*/ 0 h 14" name="T49"/>
              <a:gd fmla="*/ 1 w 19" name="T50"/>
              <a:gd fmla="*/ 0 h 14" name="T51"/>
              <a:gd fmla="*/ 1 w 19" name="T52"/>
              <a:gd fmla="*/ 0 h 14" name="T53"/>
              <a:gd fmla="*/ 1 w 19" name="T54"/>
              <a:gd fmla="*/ 0 h 14" name="T55"/>
              <a:gd fmla="*/ 0 w 19" name="T56"/>
              <a:gd fmla="*/ 0 h 14" name="T57"/>
              <a:gd fmla="*/ 1 w 19" name="T58"/>
              <a:gd fmla="*/ 0 h 14" name="T59"/>
              <a:gd fmla="*/ 1 w 19" name="T60"/>
              <a:gd fmla="*/ 0 h 14" name="T61"/>
              <a:gd fmla="*/ 0 w 19" name="T62"/>
              <a:gd fmla="*/ 0 h 14" name="T63"/>
              <a:gd fmla="*/ 1 w 19" name="T64"/>
              <a:gd fmla="*/ 0 h 14" name="T65"/>
              <a:gd fmla="*/ 1 w 19" name="T66"/>
              <a:gd fmla="*/ 0 h 14" name="T67"/>
              <a:gd fmla="*/ 0 w 19" name="T68"/>
              <a:gd fmla="*/ 0 h 14" name="T69"/>
              <a:gd fmla="*/ 1 w 19" name="T70"/>
              <a:gd fmla="*/ 0 h 14" name="T71"/>
              <a:gd fmla="*/ 1 w 19" name="T72"/>
              <a:gd fmla="*/ 0 h 14" name="T73"/>
              <a:gd fmla="*/ 0 w 19" name="T74"/>
              <a:gd fmla="*/ 0 h 14" name="T75"/>
              <a:gd fmla="*/ 1 w 19" name="T76"/>
              <a:gd fmla="*/ 0 h 14" name="T77"/>
              <a:gd fmla="*/ 1 w 19" name="T78"/>
              <a:gd fmla="*/ 0 h 14" name="T79"/>
              <a:gd fmla="*/ 1 w 19" name="T80"/>
              <a:gd fmla="*/ 0 h 14" name="T81"/>
              <a:gd fmla="*/ 1 w 19" name="T82"/>
              <a:gd fmla="*/ 0 h 14" name="T83"/>
              <a:gd fmla="*/ 1 w 19" name="T84"/>
              <a:gd fmla="*/ 0 h 14" name="T85"/>
              <a:gd fmla="*/ 1 w 19" name="T86"/>
              <a:gd fmla="*/ 0 h 14" name="T87"/>
              <a:gd fmla="*/ 1 w 19" name="T88"/>
              <a:gd fmla="*/ 0 h 14" name="T89"/>
              <a:gd fmla="*/ 1 w 19" name="T90"/>
              <a:gd fmla="*/ 0 h 14" name="T91"/>
              <a:gd fmla="*/ 1 w 19" name="T92"/>
              <a:gd fmla="*/ 0 h 14" name="T93"/>
              <a:gd fmla="*/ 1 w 19" name="T94"/>
              <a:gd fmla="*/ 0 h 14" name="T95"/>
              <a:gd fmla="*/ 1 w 19" name="T96"/>
              <a:gd fmla="*/ 0 h 14" name="T97"/>
              <a:gd fmla="*/ 1 w 19" name="T98"/>
              <a:gd fmla="*/ 0 h 14" name="T99"/>
              <a:gd fmla="*/ 1 w 19" name="T100"/>
              <a:gd fmla="*/ 0 h 14" name="T101"/>
              <a:gd fmla="*/ 1 w 19" name="T102"/>
              <a:gd fmla="*/ 0 h 14" name="T103"/>
              <a:gd fmla="*/ 1 w 19" name="T104"/>
              <a:gd fmla="*/ 0 h 14" name="T10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b="b" l="0" r="r" t="0"/>
            <a:pathLst>
              <a:path h="14" w="19">
                <a:moveTo>
                  <a:pt x="19" y="14"/>
                </a:moveTo>
                <a:cubicBezTo>
                  <a:pt x="19" y="14"/>
                  <a:pt x="19" y="14"/>
                  <a:pt x="19" y="14"/>
                </a:cubicBezTo>
                <a:cubicBezTo>
                  <a:pt x="19" y="14"/>
                  <a:pt x="19" y="14"/>
                  <a:pt x="19" y="14"/>
                </a:cubicBezTo>
                <a:moveTo>
                  <a:pt x="19" y="14"/>
                </a:moveTo>
                <a:cubicBezTo>
                  <a:pt x="19" y="14"/>
                  <a:pt x="19" y="14"/>
                  <a:pt x="19" y="14"/>
                </a:cubicBezTo>
                <a:cubicBezTo>
                  <a:pt x="19" y="14"/>
                  <a:pt x="19" y="14"/>
                  <a:pt x="19" y="14"/>
                </a:cubicBezTo>
                <a:moveTo>
                  <a:pt x="19" y="14"/>
                </a:moveTo>
                <a:cubicBezTo>
                  <a:pt x="19" y="14"/>
                  <a:pt x="19" y="14"/>
                  <a:pt x="19" y="14"/>
                </a:cubicBezTo>
                <a:cubicBezTo>
                  <a:pt x="19" y="14"/>
                  <a:pt x="19" y="14"/>
                  <a:pt x="19" y="14"/>
                </a:cubicBezTo>
                <a:moveTo>
                  <a:pt x="19" y="14"/>
                </a:moveTo>
                <a:cubicBezTo>
                  <a:pt x="19" y="14"/>
                  <a:pt x="19" y="14"/>
                  <a:pt x="19" y="14"/>
                </a:cubicBezTo>
                <a:cubicBezTo>
                  <a:pt x="19" y="14"/>
                  <a:pt x="19" y="14"/>
                  <a:pt x="19" y="14"/>
                </a:cubicBezTo>
                <a:moveTo>
                  <a:pt x="19" y="14"/>
                </a:moveTo>
                <a:cubicBezTo>
                  <a:pt x="19" y="14"/>
                  <a:pt x="19" y="14"/>
                  <a:pt x="19" y="14"/>
                </a:cubicBezTo>
                <a:cubicBezTo>
                  <a:pt x="19" y="14"/>
                  <a:pt x="19" y="14"/>
                  <a:pt x="19" y="14"/>
                </a:cubicBezTo>
                <a:moveTo>
                  <a:pt x="19" y="14"/>
                </a:moveTo>
                <a:cubicBezTo>
                  <a:pt x="19" y="14"/>
                  <a:pt x="19" y="14"/>
                  <a:pt x="19" y="14"/>
                </a:cubicBezTo>
                <a:cubicBezTo>
                  <a:pt x="19" y="14"/>
                  <a:pt x="19" y="14"/>
                  <a:pt x="19" y="14"/>
                </a:cubicBezTo>
                <a:moveTo>
                  <a:pt x="19" y="14"/>
                </a:moveTo>
                <a:cubicBezTo>
                  <a:pt x="19" y="14"/>
                  <a:pt x="19" y="14"/>
                  <a:pt x="19" y="14"/>
                </a:cubicBezTo>
                <a:cubicBezTo>
                  <a:pt x="19" y="14"/>
                  <a:pt x="19" y="14"/>
                  <a:pt x="19" y="14"/>
                </a:cubicBezTo>
                <a:moveTo>
                  <a:pt x="17" y="9"/>
                </a:moveTo>
                <a:cubicBezTo>
                  <a:pt x="18" y="10"/>
                  <a:pt x="19" y="12"/>
                  <a:pt x="19" y="14"/>
                </a:cubicBezTo>
                <a:cubicBezTo>
                  <a:pt x="19" y="12"/>
                  <a:pt x="18" y="10"/>
                  <a:pt x="17" y="9"/>
                </a:cubicBezTo>
                <a:moveTo>
                  <a:pt x="17" y="9"/>
                </a:moveTo>
                <a:cubicBezTo>
                  <a:pt x="17" y="9"/>
                  <a:pt x="17" y="9"/>
                  <a:pt x="17" y="9"/>
                </a:cubicBezTo>
                <a:cubicBezTo>
                  <a:pt x="17" y="9"/>
                  <a:pt x="17" y="9"/>
                  <a:pt x="17" y="9"/>
                </a:cubicBezTo>
                <a:moveTo>
                  <a:pt x="17" y="9"/>
                </a:moveTo>
                <a:cubicBezTo>
                  <a:pt x="17" y="9"/>
                  <a:pt x="17" y="9"/>
                  <a:pt x="17" y="9"/>
                </a:cubicBezTo>
                <a:cubicBezTo>
                  <a:pt x="17" y="9"/>
                  <a:pt x="17" y="9"/>
                  <a:pt x="17" y="9"/>
                </a:cubicBezTo>
                <a:moveTo>
                  <a:pt x="17" y="9"/>
                </a:moveTo>
                <a:cubicBezTo>
                  <a:pt x="17" y="9"/>
                  <a:pt x="17" y="9"/>
                  <a:pt x="17" y="9"/>
                </a:cubicBezTo>
                <a:cubicBezTo>
                  <a:pt x="17" y="9"/>
                  <a:pt x="17" y="9"/>
                  <a:pt x="17" y="9"/>
                </a:cubicBezTo>
                <a:moveTo>
                  <a:pt x="17" y="9"/>
                </a:moveTo>
                <a:cubicBezTo>
                  <a:pt x="17" y="9"/>
                  <a:pt x="17" y="9"/>
                  <a:pt x="17" y="9"/>
                </a:cubicBezTo>
                <a:cubicBezTo>
                  <a:pt x="17" y="9"/>
                  <a:pt x="17" y="9"/>
                  <a:pt x="17" y="9"/>
                </a:cubicBezTo>
                <a:moveTo>
                  <a:pt x="17" y="9"/>
                </a:moveTo>
                <a:cubicBezTo>
                  <a:pt x="17" y="9"/>
                  <a:pt x="17" y="9"/>
                  <a:pt x="17" y="9"/>
                </a:cubicBezTo>
                <a:cubicBezTo>
                  <a:pt x="17" y="9"/>
                  <a:pt x="17" y="9"/>
                  <a:pt x="17" y="9"/>
                </a:cubicBezTo>
                <a:moveTo>
                  <a:pt x="17" y="9"/>
                </a:moveTo>
                <a:cubicBezTo>
                  <a:pt x="17" y="9"/>
                  <a:pt x="17" y="9"/>
                  <a:pt x="17" y="9"/>
                </a:cubicBezTo>
                <a:cubicBezTo>
                  <a:pt x="17" y="9"/>
                  <a:pt x="17" y="9"/>
                  <a:pt x="17" y="9"/>
                </a:cubicBezTo>
                <a:moveTo>
                  <a:pt x="17" y="9"/>
                </a:moveTo>
                <a:cubicBezTo>
                  <a:pt x="17" y="9"/>
                  <a:pt x="17" y="9"/>
                  <a:pt x="17" y="9"/>
                </a:cubicBezTo>
                <a:cubicBezTo>
                  <a:pt x="17" y="9"/>
                  <a:pt x="17" y="9"/>
                  <a:pt x="17" y="9"/>
                </a:cubicBezTo>
                <a:moveTo>
                  <a:pt x="17" y="9"/>
                </a:moveTo>
                <a:cubicBezTo>
                  <a:pt x="17" y="9"/>
                  <a:pt x="17" y="9"/>
                  <a:pt x="17" y="9"/>
                </a:cubicBezTo>
                <a:cubicBezTo>
                  <a:pt x="17" y="9"/>
                  <a:pt x="17" y="9"/>
                  <a:pt x="17" y="9"/>
                </a:cubicBezTo>
                <a:moveTo>
                  <a:pt x="17" y="9"/>
                </a:moveTo>
                <a:cubicBezTo>
                  <a:pt x="17" y="9"/>
                  <a:pt x="17" y="9"/>
                  <a:pt x="17" y="9"/>
                </a:cubicBezTo>
                <a:cubicBezTo>
                  <a:pt x="17" y="9"/>
                  <a:pt x="17" y="9"/>
                  <a:pt x="17" y="9"/>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0" y="0"/>
                </a:moveTo>
                <a:cubicBezTo>
                  <a:pt x="0" y="0"/>
                  <a:pt x="0" y="0"/>
                  <a:pt x="0" y="0"/>
                </a:cubicBezTo>
                <a:cubicBezTo>
                  <a:pt x="0" y="0"/>
                  <a:pt x="0" y="0"/>
                  <a:pt x="0" y="0"/>
                </a:cubicBezTo>
                <a:moveTo>
                  <a:pt x="1" y="0"/>
                </a:moveTo>
                <a:cubicBezTo>
                  <a:pt x="1" y="0"/>
                  <a:pt x="1" y="0"/>
                  <a:pt x="1" y="0"/>
                </a:cubicBezTo>
                <a:cubicBezTo>
                  <a:pt x="1" y="0"/>
                  <a:pt x="1" y="0"/>
                  <a:pt x="1" y="0"/>
                </a:cubicBezTo>
                <a:moveTo>
                  <a:pt x="0" y="0"/>
                </a:moveTo>
                <a:cubicBezTo>
                  <a:pt x="0" y="0"/>
                  <a:pt x="0" y="0"/>
                  <a:pt x="0" y="0"/>
                </a:cubicBezTo>
                <a:cubicBezTo>
                  <a:pt x="0" y="0"/>
                  <a:pt x="0" y="0"/>
                  <a:pt x="0" y="0"/>
                </a:cubicBezTo>
                <a:moveTo>
                  <a:pt x="1" y="0"/>
                </a:moveTo>
                <a:cubicBezTo>
                  <a:pt x="1" y="0"/>
                  <a:pt x="1" y="0"/>
                  <a:pt x="1" y="0"/>
                </a:cubicBezTo>
                <a:cubicBezTo>
                  <a:pt x="1" y="0"/>
                  <a:pt x="1" y="0"/>
                  <a:pt x="1" y="0"/>
                </a:cubicBezTo>
                <a:moveTo>
                  <a:pt x="0" y="0"/>
                </a:moveTo>
                <a:cubicBezTo>
                  <a:pt x="0" y="0"/>
                  <a:pt x="0" y="0"/>
                  <a:pt x="0" y="0"/>
                </a:cubicBezTo>
                <a:cubicBezTo>
                  <a:pt x="0" y="0"/>
                  <a:pt x="0" y="0"/>
                  <a:pt x="0" y="0"/>
                </a:cubicBezTo>
                <a:moveTo>
                  <a:pt x="1" y="0"/>
                </a:moveTo>
                <a:cubicBezTo>
                  <a:pt x="1" y="0"/>
                  <a:pt x="1" y="0"/>
                  <a:pt x="1" y="0"/>
                </a:cubicBezTo>
                <a:cubicBezTo>
                  <a:pt x="1" y="0"/>
                  <a:pt x="1" y="0"/>
                  <a:pt x="1" y="0"/>
                </a:cubicBezTo>
                <a:moveTo>
                  <a:pt x="0" y="0"/>
                </a:moveTo>
                <a:cubicBezTo>
                  <a:pt x="0" y="0"/>
                  <a:pt x="0" y="0"/>
                  <a:pt x="0" y="0"/>
                </a:cubicBezTo>
                <a:cubicBezTo>
                  <a:pt x="0" y="0"/>
                  <a:pt x="0" y="0"/>
                  <a:pt x="0" y="0"/>
                </a:cubicBezTo>
                <a:moveTo>
                  <a:pt x="1" y="0"/>
                </a:moveTo>
                <a:cubicBezTo>
                  <a:pt x="1" y="0"/>
                  <a:pt x="1" y="0"/>
                  <a:pt x="1" y="0"/>
                </a:cubicBezTo>
                <a:cubicBezTo>
                  <a:pt x="1" y="0"/>
                  <a:pt x="1" y="0"/>
                  <a:pt x="1" y="0"/>
                </a:cubicBezTo>
                <a:moveTo>
                  <a:pt x="0" y="0"/>
                </a:moveTo>
                <a:cubicBezTo>
                  <a:pt x="0" y="0"/>
                  <a:pt x="0" y="0"/>
                  <a:pt x="0" y="0"/>
                </a:cubicBezTo>
                <a:cubicBezTo>
                  <a:pt x="0" y="0"/>
                  <a:pt x="0" y="0"/>
                  <a:pt x="0" y="0"/>
                </a:cubicBezTo>
                <a:moveTo>
                  <a:pt x="1" y="0"/>
                </a:moveTo>
                <a:cubicBezTo>
                  <a:pt x="1" y="0"/>
                  <a:pt x="1" y="0"/>
                  <a:pt x="1" y="0"/>
                </a:cubicBezTo>
                <a:cubicBezTo>
                  <a:pt x="1" y="0"/>
                  <a:pt x="1" y="0"/>
                  <a:pt x="1" y="0"/>
                </a:cubicBezTo>
                <a:moveTo>
                  <a:pt x="0" y="0"/>
                </a:moveTo>
                <a:cubicBezTo>
                  <a:pt x="0" y="0"/>
                  <a:pt x="0" y="0"/>
                  <a:pt x="0" y="0"/>
                </a:cubicBezTo>
                <a:cubicBezTo>
                  <a:pt x="0" y="0"/>
                  <a:pt x="0" y="0"/>
                  <a:pt x="0" y="0"/>
                </a:cubicBezTo>
                <a:moveTo>
                  <a:pt x="1" y="0"/>
                </a:moveTo>
                <a:cubicBezTo>
                  <a:pt x="1" y="0"/>
                  <a:pt x="1" y="0"/>
                  <a:pt x="1" y="0"/>
                </a:cubicBezTo>
                <a:cubicBezTo>
                  <a:pt x="1" y="0"/>
                  <a:pt x="1" y="0"/>
                  <a:pt x="1" y="0"/>
                </a:cubicBezTo>
                <a:moveTo>
                  <a:pt x="0" y="0"/>
                </a:moveTo>
                <a:cubicBezTo>
                  <a:pt x="0" y="0"/>
                  <a:pt x="0" y="0"/>
                  <a:pt x="0" y="0"/>
                </a:cubicBezTo>
                <a:cubicBezTo>
                  <a:pt x="0" y="0"/>
                  <a:pt x="0" y="0"/>
                  <a:pt x="0"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cubicBezTo>
                  <a:pt x="1" y="0"/>
                  <a:pt x="1" y="0"/>
                  <a:pt x="1" y="0"/>
                </a:cubicBezTo>
                <a:cubicBezTo>
                  <a:pt x="1" y="0"/>
                  <a:pt x="1" y="0"/>
                  <a:pt x="1" y="0"/>
                </a:cubicBezTo>
              </a:path>
            </a:pathLst>
          </a:custGeom>
          <a:solidFill>
            <a:srgbClr val="004F92"/>
          </a:solid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p>
            <a:endParaRPr lang="en-US" sz="1800"/>
          </a:p>
        </p:txBody>
      </p:sp>
      <p:sp>
        <p:nvSpPr>
          <p:cNvPr id="81" name="Freeform 95"/>
          <p:cNvSpPr>
            <a:spLocks noEditPoints="1"/>
          </p:cNvSpPr>
          <p:nvPr/>
        </p:nvSpPr>
        <p:spPr bwMode="auto">
          <a:xfrm>
            <a:off x="1748202" y="1140944"/>
            <a:ext cx="106484" cy="23490"/>
          </a:xfrm>
          <a:custGeom>
            <a:gdLst>
              <a:gd fmla="*/ 13 w 13" name="T0"/>
              <a:gd fmla="*/ 3 h 3" name="T1"/>
              <a:gd fmla="*/ 13 w 13" name="T2"/>
              <a:gd fmla="*/ 3 h 3" name="T3"/>
              <a:gd fmla="*/ 13 w 13" name="T4"/>
              <a:gd fmla="*/ 3 h 3" name="T5"/>
              <a:gd fmla="*/ 13 w 13" name="T6"/>
              <a:gd fmla="*/ 3 h 3" name="T7"/>
              <a:gd fmla="*/ 2 w 13" name="T8"/>
              <a:gd fmla="*/ 0 h 3" name="T9"/>
              <a:gd fmla="*/ 2 w 13" name="T10"/>
              <a:gd fmla="*/ 0 h 3" name="T11"/>
              <a:gd fmla="*/ 2 w 13" name="T12"/>
              <a:gd fmla="*/ 0 h 3" name="T13"/>
              <a:gd fmla="*/ 2 w 13" name="T14"/>
              <a:gd fmla="*/ 0 h 3" name="T15"/>
              <a:gd fmla="*/ 2 w 13" name="T16"/>
              <a:gd fmla="*/ 0 h 3" name="T17"/>
              <a:gd fmla="*/ 2 w 13" name="T18"/>
              <a:gd fmla="*/ 0 h 3" name="T19"/>
              <a:gd fmla="*/ 2 w 13" name="T20"/>
              <a:gd fmla="*/ 0 h 3" name="T21"/>
              <a:gd fmla="*/ 2 w 13" name="T22"/>
              <a:gd fmla="*/ 0 h 3" name="T23"/>
              <a:gd fmla="*/ 2 w 13" name="T24"/>
              <a:gd fmla="*/ 0 h 3" name="T25"/>
              <a:gd fmla="*/ 0 w 13" name="T26"/>
              <a:gd fmla="*/ 0 h 3" name="T27"/>
              <a:gd fmla="*/ 0 w 13" name="T28"/>
              <a:gd fmla="*/ 0 h 3" name="T29"/>
              <a:gd fmla="*/ 2 w 13" name="T30"/>
              <a:gd fmla="*/ 0 h 3" name="T31"/>
              <a:gd fmla="*/ 0 w 13" name="T32"/>
              <a:gd fmla="*/ 0 h 3" name="T33"/>
              <a:gd fmla="*/ 2 w 13" name="T34"/>
              <a:gd fmla="*/ 0 h 3" name="T35"/>
              <a:gd fmla="*/ 0 w 13" name="T36"/>
              <a:gd fmla="*/ 0 h 3" name="T37"/>
              <a:gd fmla="*/ 2 w 13" name="T38"/>
              <a:gd fmla="*/ 0 h 3" name="T39"/>
              <a:gd fmla="*/ 0 w 13" name="T40"/>
              <a:gd fmla="*/ 0 h 3" name="T41"/>
              <a:gd fmla="*/ 2 w 13" name="T42"/>
              <a:gd fmla="*/ 0 h 3" name="T43"/>
              <a:gd fmla="*/ 0 w 13" name="T44"/>
              <a:gd fmla="*/ 0 h 3" name="T45"/>
              <a:gd fmla="*/ 1 w 13" name="T46"/>
              <a:gd fmla="*/ 0 h 3" name="T47"/>
              <a:gd fmla="*/ 0 w 13" name="T48"/>
              <a:gd fmla="*/ 0 h 3" name="T49"/>
              <a:gd fmla="*/ 1 w 13" name="T50"/>
              <a:gd fmla="*/ 0 h 3" name="T51"/>
              <a:gd fmla="*/ 0 w 13" name="T52"/>
              <a:gd fmla="*/ 0 h 3" name="T53"/>
              <a:gd fmla="*/ 1 w 13" name="T54"/>
              <a:gd fmla="*/ 0 h 3" name="T55"/>
              <a:gd fmla="*/ 1 w 13" name="T56"/>
              <a:gd fmla="*/ 0 h 3" name="T57"/>
              <a:gd fmla="*/ 1 w 13" name="T58"/>
              <a:gd fmla="*/ 0 h 3" name="T59"/>
              <a:gd fmla="*/ 1 w 13" name="T60"/>
              <a:gd fmla="*/ 0 h 3" name="T61"/>
              <a:gd fmla="*/ 1 w 13" name="T62"/>
              <a:gd fmla="*/ 0 h 3" name="T63"/>
              <a:gd fmla="*/ 1 w 13" name="T64"/>
              <a:gd fmla="*/ 0 h 3" name="T65"/>
              <a:gd fmla="*/ 1 w 13" name="T66"/>
              <a:gd fmla="*/ 0 h 3" name="T67"/>
              <a:gd fmla="*/ 1 w 13" name="T68"/>
              <a:gd fmla="*/ 0 h 3" name="T69"/>
              <a:gd fmla="*/ 1 w 13" name="T70"/>
              <a:gd fmla="*/ 0 h 3" name="T71"/>
              <a:gd fmla="*/ 1 w 13" name="T72"/>
              <a:gd fmla="*/ 0 h 3" name="T73"/>
              <a:gd fmla="*/ 1 w 13" name="T74"/>
              <a:gd fmla="*/ 0 h 3" name="T75"/>
              <a:gd fmla="*/ 1 w 13" name="T76"/>
              <a:gd fmla="*/ 0 h 3" name="T77"/>
              <a:gd fmla="*/ 1 w 13" name="T78"/>
              <a:gd fmla="*/ 0 h 3" name="T79"/>
              <a:gd fmla="*/ 1 w 13" name="T80"/>
              <a:gd fmla="*/ 0 h 3" name="T81"/>
              <a:gd fmla="*/ 1 w 13" name="T82"/>
              <a:gd fmla="*/ 0 h 3" name="T83"/>
              <a:gd fmla="*/ 1 w 13" name="T84"/>
              <a:gd fmla="*/ 0 h 3" name="T85"/>
              <a:gd fmla="*/ 1 w 13" name="T86"/>
              <a:gd fmla="*/ 0 h 3" name="T87"/>
              <a:gd fmla="*/ 1 w 13" name="T88"/>
              <a:gd fmla="*/ 0 h 3" name="T89"/>
              <a:gd fmla="*/ 1 w 13" name="T90"/>
              <a:gd fmla="*/ 0 h 3" name="T91"/>
              <a:gd fmla="*/ 1 w 13" name="T92"/>
              <a:gd fmla="*/ 0 h 3" name="T93"/>
              <a:gd fmla="*/ 1 w 13" name="T94"/>
              <a:gd fmla="*/ 0 h 3" name="T95"/>
              <a:gd fmla="*/ 1 w 13" name="T96"/>
              <a:gd fmla="*/ 0 h 3" name="T97"/>
              <a:gd fmla="*/ 1 w 13" name="T98"/>
              <a:gd fmla="*/ 0 h 3" name="T99"/>
              <a:gd fmla="*/ 1 w 13" name="T100"/>
              <a:gd fmla="*/ 0 h 3" name="T101"/>
              <a:gd fmla="*/ 1 w 13" name="T102"/>
              <a:gd fmla="*/ 0 h 3" name="T103"/>
              <a:gd fmla="*/ 1 w 13" name="T104"/>
              <a:gd fmla="*/ 0 h 3" name="T10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b="b" l="0" r="r" t="0"/>
            <a:pathLst>
              <a:path h="3" w="13">
                <a:moveTo>
                  <a:pt x="13" y="3"/>
                </a:moveTo>
                <a:cubicBezTo>
                  <a:pt x="13" y="3"/>
                  <a:pt x="13" y="3"/>
                  <a:pt x="13" y="3"/>
                </a:cubicBezTo>
                <a:cubicBezTo>
                  <a:pt x="13" y="3"/>
                  <a:pt x="13" y="3"/>
                  <a:pt x="13" y="3"/>
                </a:cubicBezTo>
                <a:moveTo>
                  <a:pt x="13" y="3"/>
                </a:moveTo>
                <a:cubicBezTo>
                  <a:pt x="13" y="3"/>
                  <a:pt x="13" y="3"/>
                  <a:pt x="13" y="3"/>
                </a:cubicBezTo>
                <a:cubicBezTo>
                  <a:pt x="13" y="3"/>
                  <a:pt x="13" y="3"/>
                  <a:pt x="13" y="3"/>
                </a:cubicBezTo>
                <a:moveTo>
                  <a:pt x="13" y="3"/>
                </a:moveTo>
                <a:cubicBezTo>
                  <a:pt x="13" y="3"/>
                  <a:pt x="13" y="3"/>
                  <a:pt x="13" y="3"/>
                </a:cubicBezTo>
                <a:cubicBezTo>
                  <a:pt x="13" y="3"/>
                  <a:pt x="13" y="3"/>
                  <a:pt x="13" y="3"/>
                </a:cubicBezTo>
                <a:moveTo>
                  <a:pt x="13" y="3"/>
                </a:moveTo>
                <a:cubicBezTo>
                  <a:pt x="13" y="3"/>
                  <a:pt x="13" y="3"/>
                  <a:pt x="13" y="3"/>
                </a:cubicBezTo>
                <a:cubicBezTo>
                  <a:pt x="13" y="3"/>
                  <a:pt x="13" y="3"/>
                  <a:pt x="13" y="3"/>
                </a:cubicBezTo>
                <a:moveTo>
                  <a:pt x="2" y="0"/>
                </a:moveTo>
                <a:cubicBezTo>
                  <a:pt x="6" y="0"/>
                  <a:pt x="10" y="1"/>
                  <a:pt x="13" y="3"/>
                </a:cubicBezTo>
                <a:cubicBezTo>
                  <a:pt x="10" y="1"/>
                  <a:pt x="6" y="0"/>
                  <a:pt x="2" y="0"/>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moveTo>
                  <a:pt x="2" y="0"/>
                </a:moveTo>
                <a:cubicBezTo>
                  <a:pt x="2" y="0"/>
                  <a:pt x="2" y="0"/>
                  <a:pt x="2" y="0"/>
                </a:cubicBezTo>
                <a:cubicBezTo>
                  <a:pt x="2" y="0"/>
                  <a:pt x="2" y="0"/>
                  <a:pt x="2" y="0"/>
                </a:cubicBezTo>
                <a:moveTo>
                  <a:pt x="0" y="0"/>
                </a:moveTo>
                <a:cubicBezTo>
                  <a:pt x="0" y="0"/>
                  <a:pt x="0" y="0"/>
                  <a:pt x="0" y="0"/>
                </a:cubicBezTo>
                <a:cubicBezTo>
                  <a:pt x="0" y="0"/>
                  <a:pt x="0" y="0"/>
                  <a:pt x="0" y="0"/>
                </a:cubicBezTo>
                <a:moveTo>
                  <a:pt x="2" y="0"/>
                </a:moveTo>
                <a:cubicBezTo>
                  <a:pt x="2" y="0"/>
                  <a:pt x="2" y="0"/>
                  <a:pt x="2" y="0"/>
                </a:cubicBezTo>
                <a:cubicBezTo>
                  <a:pt x="2" y="0"/>
                  <a:pt x="2" y="0"/>
                  <a:pt x="2" y="0"/>
                </a:cubicBezTo>
                <a:moveTo>
                  <a:pt x="0" y="0"/>
                </a:moveTo>
                <a:cubicBezTo>
                  <a:pt x="0" y="0"/>
                  <a:pt x="0" y="0"/>
                  <a:pt x="0" y="0"/>
                </a:cubicBezTo>
                <a:cubicBezTo>
                  <a:pt x="0" y="0"/>
                  <a:pt x="0" y="0"/>
                  <a:pt x="0" y="0"/>
                </a:cubicBezTo>
                <a:moveTo>
                  <a:pt x="2" y="0"/>
                </a:moveTo>
                <a:cubicBezTo>
                  <a:pt x="2" y="0"/>
                  <a:pt x="2" y="0"/>
                  <a:pt x="2" y="0"/>
                </a:cubicBezTo>
                <a:cubicBezTo>
                  <a:pt x="2" y="0"/>
                  <a:pt x="2" y="0"/>
                  <a:pt x="2" y="0"/>
                </a:cubicBezTo>
                <a:moveTo>
                  <a:pt x="0" y="0"/>
                </a:moveTo>
                <a:cubicBezTo>
                  <a:pt x="0" y="0"/>
                  <a:pt x="0" y="0"/>
                  <a:pt x="0" y="0"/>
                </a:cubicBezTo>
                <a:cubicBezTo>
                  <a:pt x="0" y="0"/>
                  <a:pt x="0" y="0"/>
                  <a:pt x="0" y="0"/>
                </a:cubicBezTo>
                <a:moveTo>
                  <a:pt x="2" y="0"/>
                </a:moveTo>
                <a:cubicBezTo>
                  <a:pt x="2" y="0"/>
                  <a:pt x="2" y="0"/>
                  <a:pt x="2" y="0"/>
                </a:cubicBezTo>
                <a:cubicBezTo>
                  <a:pt x="2" y="0"/>
                  <a:pt x="2" y="0"/>
                  <a:pt x="2" y="0"/>
                </a:cubicBezTo>
                <a:moveTo>
                  <a:pt x="0" y="0"/>
                </a:moveTo>
                <a:cubicBezTo>
                  <a:pt x="0" y="0"/>
                  <a:pt x="0" y="0"/>
                  <a:pt x="0" y="0"/>
                </a:cubicBezTo>
                <a:cubicBezTo>
                  <a:pt x="0" y="0"/>
                  <a:pt x="0" y="0"/>
                  <a:pt x="0" y="0"/>
                </a:cubicBezTo>
                <a:moveTo>
                  <a:pt x="1" y="0"/>
                </a:moveTo>
                <a:cubicBezTo>
                  <a:pt x="1" y="0"/>
                  <a:pt x="1" y="0"/>
                  <a:pt x="2" y="0"/>
                </a:cubicBezTo>
                <a:cubicBezTo>
                  <a:pt x="1" y="0"/>
                  <a:pt x="1" y="0"/>
                  <a:pt x="1" y="0"/>
                </a:cubicBezTo>
                <a:moveTo>
                  <a:pt x="0" y="0"/>
                </a:moveTo>
                <a:cubicBezTo>
                  <a:pt x="0" y="0"/>
                  <a:pt x="0" y="0"/>
                  <a:pt x="0" y="0"/>
                </a:cubicBezTo>
                <a:cubicBezTo>
                  <a:pt x="0" y="0"/>
                  <a:pt x="0" y="0"/>
                  <a:pt x="0" y="0"/>
                </a:cubicBezTo>
                <a:moveTo>
                  <a:pt x="1" y="0"/>
                </a:moveTo>
                <a:cubicBezTo>
                  <a:pt x="1" y="0"/>
                  <a:pt x="1" y="0"/>
                  <a:pt x="1" y="0"/>
                </a:cubicBezTo>
                <a:cubicBezTo>
                  <a:pt x="1" y="0"/>
                  <a:pt x="1" y="0"/>
                  <a:pt x="1" y="0"/>
                </a:cubicBezTo>
                <a:moveTo>
                  <a:pt x="0" y="0"/>
                </a:moveTo>
                <a:cubicBezTo>
                  <a:pt x="0" y="0"/>
                  <a:pt x="0" y="0"/>
                  <a:pt x="0" y="0"/>
                </a:cubicBezTo>
                <a:cubicBezTo>
                  <a:pt x="0" y="0"/>
                  <a:pt x="0" y="0"/>
                  <a:pt x="0" y="0"/>
                </a:cubicBezTo>
                <a:moveTo>
                  <a:pt x="1" y="0"/>
                </a:moveTo>
                <a:cubicBezTo>
                  <a:pt x="1" y="0"/>
                  <a:pt x="1" y="0"/>
                  <a:pt x="1" y="0"/>
                </a:cubicBezTo>
                <a:cubicBezTo>
                  <a:pt x="1" y="0"/>
                  <a:pt x="1" y="0"/>
                  <a:pt x="1" y="0"/>
                </a:cubicBezTo>
                <a:moveTo>
                  <a:pt x="1" y="0"/>
                </a:moveTo>
                <a:cubicBezTo>
                  <a:pt x="0" y="0"/>
                  <a:pt x="0" y="0"/>
                  <a:pt x="0" y="0"/>
                </a:cubicBezTo>
                <a:cubicBezTo>
                  <a:pt x="0" y="0"/>
                  <a:pt x="0"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cubicBezTo>
                  <a:pt x="1" y="0"/>
                  <a:pt x="1" y="0"/>
                  <a:pt x="1" y="0"/>
                </a:cubicBezTo>
                <a:cubicBezTo>
                  <a:pt x="1" y="0"/>
                  <a:pt x="1" y="0"/>
                  <a:pt x="1" y="0"/>
                </a:cubicBezTo>
              </a:path>
            </a:pathLst>
          </a:custGeom>
          <a:solidFill>
            <a:srgbClr val="004F92"/>
          </a:solid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p>
            <a:endParaRPr lang="en-US" sz="1800"/>
          </a:p>
        </p:txBody>
      </p:sp>
      <p:sp>
        <p:nvSpPr>
          <p:cNvPr id="83" name="Oval 97"/>
          <p:cNvSpPr>
            <a:spLocks noChangeArrowheads="1"/>
          </p:cNvSpPr>
          <p:nvPr/>
        </p:nvSpPr>
        <p:spPr bwMode="auto">
          <a:xfrm>
            <a:off x="2058259" y="3292552"/>
            <a:ext cx="718768" cy="709374"/>
          </a:xfrm>
          <a:prstGeom prst="ellipse">
            <a:avLst/>
          </a:prstGeom>
          <a:solidFill>
            <a:srgbClr val="F3C301"/>
          </a:solidFill>
          <a:ln>
            <a:noFill/>
          </a:ln>
        </p:spPr>
        <p:txBody>
          <a:bodyPr anchor="t" anchorCtr="0" bIns="45720" compatLnSpc="1" lIns="91440" numCol="1" rIns="91440" tIns="45720" vert="horz" wrap="square"/>
          <a:lstStyle/>
          <a:p>
            <a:endParaRPr lang="en-US" sz="1800"/>
          </a:p>
        </p:txBody>
      </p:sp>
      <p:sp>
        <p:nvSpPr>
          <p:cNvPr id="93" name="Freeform 107"/>
          <p:cNvSpPr>
            <a:spLocks noEditPoints="1"/>
          </p:cNvSpPr>
          <p:nvPr/>
        </p:nvSpPr>
        <p:spPr bwMode="auto">
          <a:xfrm>
            <a:off x="2589114" y="2013176"/>
            <a:ext cx="89258" cy="73600"/>
          </a:xfrm>
          <a:custGeom>
            <a:gdLst>
              <a:gd fmla="*/ 0 w 11" name="T0"/>
              <a:gd fmla="*/ 9 h 9" name="T1"/>
              <a:gd fmla="*/ 0 w 11" name="T2"/>
              <a:gd fmla="*/ 8 h 9" name="T3"/>
              <a:gd fmla="*/ 11 w 11" name="T4"/>
              <a:gd fmla="*/ 0 h 9" name="T5"/>
              <a:gd fmla="*/ 10 w 11" name="T6"/>
              <a:gd fmla="*/ 0 h 9" name="T7"/>
              <a:gd fmla="*/ 10 w 11" name="T8"/>
              <a:gd fmla="*/ 0 h 9" name="T9"/>
              <a:gd fmla="*/ 11 w 11" name="T10"/>
              <a:gd fmla="*/ 0 h 9" name="T11"/>
              <a:gd fmla="*/ 10 w 11" name="T12"/>
              <a:gd fmla="*/ 0 h 9" name="T13"/>
              <a:gd fmla="*/ 10 w 11" name="T14"/>
              <a:gd fmla="*/ 0 h 9" name="T15"/>
              <a:gd fmla="*/ 11 w 11" name="T16"/>
              <a:gd fmla="*/ 0 h 9" name="T17"/>
              <a:gd fmla="*/ 10 w 11" name="T18"/>
              <a:gd fmla="*/ 0 h 9" name="T19"/>
              <a:gd fmla="*/ 10 w 11" name="T20"/>
              <a:gd fmla="*/ 0 h 9" name="T21"/>
              <a:gd fmla="*/ 11 w 11" name="T22"/>
              <a:gd fmla="*/ 0 h 9" name="T23"/>
              <a:gd fmla="*/ 10 w 11" name="T24"/>
              <a:gd fmla="*/ 0 h 9" name="T25"/>
              <a:gd fmla="*/ 10 w 11" name="T26"/>
              <a:gd fmla="*/ 0 h 9" name="T27"/>
              <a:gd fmla="*/ 11 w 11" name="T28"/>
              <a:gd fmla="*/ 0 h 9" name="T29"/>
              <a:gd fmla="*/ 10 w 11" name="T30"/>
              <a:gd fmla="*/ 0 h 9" name="T31"/>
              <a:gd fmla="*/ 10 w 11" name="T32"/>
              <a:gd fmla="*/ 0 h 9" name="T33"/>
              <a:gd fmla="*/ 11 w 11" name="T34"/>
              <a:gd fmla="*/ 0 h 9" name="T35"/>
              <a:gd fmla="*/ 10 w 11" name="T36"/>
              <a:gd fmla="*/ 0 h 9" name="T37"/>
              <a:gd fmla="*/ 10 w 11" name="T38"/>
              <a:gd fmla="*/ 0 h 9" name="T39"/>
              <a:gd fmla="*/ 11 w 11" name="T40"/>
              <a:gd fmla="*/ 0 h 9" name="T41"/>
              <a:gd fmla="*/ 10 w 11" name="T42"/>
              <a:gd fmla="*/ 0 h 9" name="T43"/>
              <a:gd fmla="*/ 10 w 11" name="T44"/>
              <a:gd fmla="*/ 0 h 9" name="T45"/>
              <a:gd fmla="*/ 10 w 11" name="T46"/>
              <a:gd fmla="*/ 0 h 9" name="T47"/>
              <a:gd fmla="*/ 10 w 11" name="T48"/>
              <a:gd fmla="*/ 0 h 9" name="T49"/>
              <a:gd fmla="*/ 10 w 11" name="T50"/>
              <a:gd fmla="*/ 0 h 9" name="T51"/>
              <a:gd fmla="*/ 10 w 11" name="T52"/>
              <a:gd fmla="*/ 0 h 9" name="T53"/>
              <a:gd fmla="*/ 10 w 11" name="T54"/>
              <a:gd fmla="*/ 0 h 9" name="T55"/>
              <a:gd fmla="*/ 10 w 11" name="T56"/>
              <a:gd fmla="*/ 0 h 9" name="T57"/>
              <a:gd fmla="*/ 10 w 11" name="T58"/>
              <a:gd fmla="*/ 0 h 9" name="T59"/>
              <a:gd fmla="*/ 10 w 11" name="T60"/>
              <a:gd fmla="*/ 0 h 9" name="T61"/>
              <a:gd fmla="*/ 10 w 11" name="T62"/>
              <a:gd fmla="*/ 0 h 9" name="T63"/>
              <a:gd fmla="*/ 10 w 11" name="T64"/>
              <a:gd fmla="*/ 0 h 9" name="T65"/>
              <a:gd fmla="*/ 10 w 11" name="T66"/>
              <a:gd fmla="*/ 0 h 9" name="T67"/>
              <a:gd fmla="*/ 10 w 11" name="T68"/>
              <a:gd fmla="*/ 0 h 9" name="T69"/>
              <a:gd fmla="*/ 10 w 11" name="T70"/>
              <a:gd fmla="*/ 0 h 9" name="T71"/>
              <a:gd fmla="*/ 10 w 11" name="T72"/>
              <a:gd fmla="*/ 0 h 9" name="T73"/>
              <a:gd fmla="*/ 10 w 11" name="T74"/>
              <a:gd fmla="*/ 0 h 9" name="T75"/>
              <a:gd fmla="*/ 10 w 11" name="T76"/>
              <a:gd fmla="*/ 0 h 9" name="T77"/>
              <a:gd fmla="*/ 10 w 11" name="T78"/>
              <a:gd fmla="*/ 0 h 9"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9" w="11">
                <a:moveTo>
                  <a:pt x="0" y="8"/>
                </a:moveTo>
                <a:cubicBezTo>
                  <a:pt x="0" y="8"/>
                  <a:pt x="0" y="9"/>
                  <a:pt x="0" y="9"/>
                </a:cubicBezTo>
                <a:cubicBezTo>
                  <a:pt x="0" y="9"/>
                  <a:pt x="0" y="9"/>
                  <a:pt x="0" y="9"/>
                </a:cubicBezTo>
                <a:cubicBezTo>
                  <a:pt x="0" y="9"/>
                  <a:pt x="0" y="8"/>
                  <a:pt x="0" y="8"/>
                </a:cubicBezTo>
                <a:moveTo>
                  <a:pt x="11" y="0"/>
                </a:moveTo>
                <a:cubicBezTo>
                  <a:pt x="11" y="0"/>
                  <a:pt x="11" y="0"/>
                  <a:pt x="11" y="0"/>
                </a:cubicBezTo>
                <a:cubicBezTo>
                  <a:pt x="11" y="0"/>
                  <a:pt x="11" y="0"/>
                  <a:pt x="11" y="0"/>
                </a:cubicBezTo>
                <a:moveTo>
                  <a:pt x="10" y="0"/>
                </a:moveTo>
                <a:cubicBezTo>
                  <a:pt x="10" y="0"/>
                  <a:pt x="10" y="0"/>
                  <a:pt x="10" y="0"/>
                </a:cubicBezTo>
                <a:cubicBezTo>
                  <a:pt x="10" y="0"/>
                  <a:pt x="10" y="0"/>
                  <a:pt x="10" y="0"/>
                </a:cubicBezTo>
                <a:moveTo>
                  <a:pt x="11" y="0"/>
                </a:moveTo>
                <a:cubicBezTo>
                  <a:pt x="11" y="0"/>
                  <a:pt x="11" y="0"/>
                  <a:pt x="11" y="0"/>
                </a:cubicBezTo>
                <a:cubicBezTo>
                  <a:pt x="11" y="0"/>
                  <a:pt x="11" y="0"/>
                  <a:pt x="11" y="0"/>
                </a:cubicBezTo>
                <a:moveTo>
                  <a:pt x="10" y="0"/>
                </a:moveTo>
                <a:cubicBezTo>
                  <a:pt x="10" y="0"/>
                  <a:pt x="10" y="0"/>
                  <a:pt x="10" y="0"/>
                </a:cubicBezTo>
                <a:cubicBezTo>
                  <a:pt x="10" y="0"/>
                  <a:pt x="10" y="0"/>
                  <a:pt x="10" y="0"/>
                </a:cubicBezTo>
                <a:moveTo>
                  <a:pt x="11" y="0"/>
                </a:moveTo>
                <a:cubicBezTo>
                  <a:pt x="11" y="0"/>
                  <a:pt x="11" y="0"/>
                  <a:pt x="11" y="0"/>
                </a:cubicBezTo>
                <a:cubicBezTo>
                  <a:pt x="11" y="0"/>
                  <a:pt x="11" y="0"/>
                  <a:pt x="11" y="0"/>
                </a:cubicBezTo>
                <a:moveTo>
                  <a:pt x="10" y="0"/>
                </a:moveTo>
                <a:cubicBezTo>
                  <a:pt x="10" y="0"/>
                  <a:pt x="10" y="0"/>
                  <a:pt x="10" y="0"/>
                </a:cubicBezTo>
                <a:cubicBezTo>
                  <a:pt x="10" y="0"/>
                  <a:pt x="10" y="0"/>
                  <a:pt x="10" y="0"/>
                </a:cubicBezTo>
                <a:moveTo>
                  <a:pt x="11" y="0"/>
                </a:moveTo>
                <a:cubicBezTo>
                  <a:pt x="11" y="0"/>
                  <a:pt x="11" y="0"/>
                  <a:pt x="11" y="0"/>
                </a:cubicBezTo>
                <a:cubicBezTo>
                  <a:pt x="11" y="0"/>
                  <a:pt x="11" y="0"/>
                  <a:pt x="11" y="0"/>
                </a:cubicBezTo>
                <a:moveTo>
                  <a:pt x="10" y="0"/>
                </a:moveTo>
                <a:cubicBezTo>
                  <a:pt x="10" y="0"/>
                  <a:pt x="10" y="0"/>
                  <a:pt x="10" y="0"/>
                </a:cubicBezTo>
                <a:cubicBezTo>
                  <a:pt x="10" y="0"/>
                  <a:pt x="10" y="0"/>
                  <a:pt x="10" y="0"/>
                </a:cubicBezTo>
                <a:moveTo>
                  <a:pt x="11" y="0"/>
                </a:moveTo>
                <a:cubicBezTo>
                  <a:pt x="11" y="0"/>
                  <a:pt x="11" y="0"/>
                  <a:pt x="11" y="0"/>
                </a:cubicBezTo>
                <a:cubicBezTo>
                  <a:pt x="11" y="0"/>
                  <a:pt x="11" y="0"/>
                  <a:pt x="11" y="0"/>
                </a:cubicBezTo>
                <a:moveTo>
                  <a:pt x="10" y="0"/>
                </a:moveTo>
                <a:cubicBezTo>
                  <a:pt x="10" y="0"/>
                  <a:pt x="10" y="0"/>
                  <a:pt x="10" y="0"/>
                </a:cubicBezTo>
                <a:cubicBezTo>
                  <a:pt x="10" y="0"/>
                  <a:pt x="10" y="0"/>
                  <a:pt x="10" y="0"/>
                </a:cubicBezTo>
                <a:moveTo>
                  <a:pt x="11" y="0"/>
                </a:moveTo>
                <a:cubicBezTo>
                  <a:pt x="11" y="0"/>
                  <a:pt x="11" y="0"/>
                  <a:pt x="11" y="0"/>
                </a:cubicBezTo>
                <a:cubicBezTo>
                  <a:pt x="11" y="0"/>
                  <a:pt x="11" y="0"/>
                  <a:pt x="11" y="0"/>
                </a:cubicBezTo>
                <a:moveTo>
                  <a:pt x="10" y="0"/>
                </a:moveTo>
                <a:cubicBezTo>
                  <a:pt x="10" y="0"/>
                  <a:pt x="10" y="0"/>
                  <a:pt x="10" y="0"/>
                </a:cubicBezTo>
                <a:cubicBezTo>
                  <a:pt x="10" y="0"/>
                  <a:pt x="10" y="0"/>
                  <a:pt x="10" y="0"/>
                </a:cubicBezTo>
                <a:moveTo>
                  <a:pt x="11" y="0"/>
                </a:moveTo>
                <a:cubicBezTo>
                  <a:pt x="11" y="0"/>
                  <a:pt x="11" y="0"/>
                  <a:pt x="11" y="0"/>
                </a:cubicBezTo>
                <a:cubicBezTo>
                  <a:pt x="11" y="0"/>
                  <a:pt x="11" y="0"/>
                  <a:pt x="11" y="0"/>
                </a:cubicBezTo>
                <a:moveTo>
                  <a:pt x="10" y="0"/>
                </a:moveTo>
                <a:cubicBezTo>
                  <a:pt x="10" y="0"/>
                  <a:pt x="10" y="0"/>
                  <a:pt x="10" y="0"/>
                </a:cubicBezTo>
                <a:cubicBezTo>
                  <a:pt x="10" y="0"/>
                  <a:pt x="10" y="0"/>
                  <a:pt x="10" y="0"/>
                </a:cubicBezTo>
                <a:moveTo>
                  <a:pt x="10" y="0"/>
                </a:moveTo>
                <a:cubicBezTo>
                  <a:pt x="10" y="0"/>
                  <a:pt x="10" y="0"/>
                  <a:pt x="10" y="0"/>
                </a:cubicBezTo>
                <a:cubicBezTo>
                  <a:pt x="10" y="0"/>
                  <a:pt x="10" y="0"/>
                  <a:pt x="10" y="0"/>
                </a:cubicBezTo>
                <a:moveTo>
                  <a:pt x="10" y="0"/>
                </a:moveTo>
                <a:cubicBezTo>
                  <a:pt x="10" y="0"/>
                  <a:pt x="10" y="0"/>
                  <a:pt x="10" y="0"/>
                </a:cubicBezTo>
                <a:cubicBezTo>
                  <a:pt x="10" y="0"/>
                  <a:pt x="10" y="0"/>
                  <a:pt x="10" y="0"/>
                </a:cubicBezTo>
                <a:moveTo>
                  <a:pt x="10" y="0"/>
                </a:moveTo>
                <a:cubicBezTo>
                  <a:pt x="10" y="0"/>
                  <a:pt x="10" y="0"/>
                  <a:pt x="10" y="0"/>
                </a:cubicBezTo>
                <a:cubicBezTo>
                  <a:pt x="10" y="0"/>
                  <a:pt x="10" y="0"/>
                  <a:pt x="10" y="0"/>
                </a:cubicBezTo>
                <a:moveTo>
                  <a:pt x="10" y="0"/>
                </a:moveTo>
                <a:cubicBezTo>
                  <a:pt x="10" y="0"/>
                  <a:pt x="10" y="0"/>
                  <a:pt x="10" y="0"/>
                </a:cubicBezTo>
                <a:cubicBezTo>
                  <a:pt x="10" y="0"/>
                  <a:pt x="10" y="0"/>
                  <a:pt x="10" y="0"/>
                </a:cubicBezTo>
                <a:moveTo>
                  <a:pt x="10" y="0"/>
                </a:moveTo>
                <a:cubicBezTo>
                  <a:pt x="10" y="0"/>
                  <a:pt x="10" y="0"/>
                  <a:pt x="10" y="0"/>
                </a:cubicBezTo>
                <a:cubicBezTo>
                  <a:pt x="10" y="0"/>
                  <a:pt x="10" y="0"/>
                  <a:pt x="10" y="0"/>
                </a:cubicBezTo>
                <a:moveTo>
                  <a:pt x="10" y="0"/>
                </a:moveTo>
                <a:cubicBezTo>
                  <a:pt x="10" y="0"/>
                  <a:pt x="10" y="0"/>
                  <a:pt x="10" y="0"/>
                </a:cubicBezTo>
                <a:cubicBezTo>
                  <a:pt x="10" y="0"/>
                  <a:pt x="10" y="0"/>
                  <a:pt x="10" y="0"/>
                </a:cubicBezTo>
                <a:moveTo>
                  <a:pt x="10" y="0"/>
                </a:moveTo>
                <a:cubicBezTo>
                  <a:pt x="10" y="0"/>
                  <a:pt x="10" y="0"/>
                  <a:pt x="10" y="0"/>
                </a:cubicBezTo>
                <a:cubicBezTo>
                  <a:pt x="10" y="0"/>
                  <a:pt x="10" y="0"/>
                  <a:pt x="10" y="0"/>
                </a:cubicBezTo>
                <a:moveTo>
                  <a:pt x="10" y="0"/>
                </a:moveTo>
                <a:cubicBezTo>
                  <a:pt x="10" y="0"/>
                  <a:pt x="10" y="0"/>
                  <a:pt x="10" y="0"/>
                </a:cubicBezTo>
                <a:cubicBezTo>
                  <a:pt x="10" y="0"/>
                  <a:pt x="10" y="0"/>
                  <a:pt x="10" y="0"/>
                </a:cubicBezTo>
                <a:moveTo>
                  <a:pt x="10" y="0"/>
                </a:moveTo>
                <a:cubicBezTo>
                  <a:pt x="10" y="0"/>
                  <a:pt x="10" y="0"/>
                  <a:pt x="10" y="0"/>
                </a:cubicBezTo>
                <a:cubicBezTo>
                  <a:pt x="10" y="0"/>
                  <a:pt x="10" y="0"/>
                  <a:pt x="10" y="0"/>
                </a:cubicBezTo>
                <a:moveTo>
                  <a:pt x="10" y="0"/>
                </a:moveTo>
                <a:cubicBezTo>
                  <a:pt x="10" y="0"/>
                  <a:pt x="10" y="0"/>
                  <a:pt x="10" y="0"/>
                </a:cubicBezTo>
                <a:cubicBezTo>
                  <a:pt x="10" y="0"/>
                  <a:pt x="10" y="0"/>
                  <a:pt x="10" y="0"/>
                </a:cubicBezTo>
                <a:moveTo>
                  <a:pt x="10" y="0"/>
                </a:moveTo>
                <a:cubicBezTo>
                  <a:pt x="10" y="0"/>
                  <a:pt x="10" y="0"/>
                  <a:pt x="10" y="0"/>
                </a:cubicBezTo>
                <a:cubicBezTo>
                  <a:pt x="10" y="0"/>
                  <a:pt x="10" y="0"/>
                  <a:pt x="10" y="0"/>
                </a:cubicBezTo>
                <a:cubicBezTo>
                  <a:pt x="10" y="0"/>
                  <a:pt x="10" y="0"/>
                  <a:pt x="10" y="0"/>
                </a:cubicBezTo>
                <a:cubicBezTo>
                  <a:pt x="10" y="0"/>
                  <a:pt x="10" y="0"/>
                  <a:pt x="10" y="0"/>
                </a:cubicBezTo>
              </a:path>
            </a:pathLst>
          </a:custGeom>
          <a:solidFill>
            <a:srgbClr val="004F92"/>
          </a:solid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p>
            <a:endParaRPr lang="en-US" sz="1800"/>
          </a:p>
        </p:txBody>
      </p:sp>
      <p:sp>
        <p:nvSpPr>
          <p:cNvPr id="97" name="Freeform 111"/>
          <p:cNvSpPr/>
          <p:nvPr/>
        </p:nvSpPr>
        <p:spPr bwMode="auto">
          <a:xfrm>
            <a:off x="3567830" y="472285"/>
            <a:ext cx="294398" cy="170688"/>
          </a:xfrm>
          <a:custGeom>
            <a:gdLst>
              <a:gd fmla="*/ 0 w 36" name="T0"/>
              <a:gd fmla="*/ 0 h 21" name="T1"/>
              <a:gd fmla="*/ 36 w 36" name="T2"/>
              <a:gd fmla="*/ 21 h 21" name="T3"/>
              <a:gd fmla="*/ 36 w 36" name="T4"/>
              <a:gd fmla="*/ 21 h 21" name="T5"/>
              <a:gd fmla="*/ 36 w 36" name="T6"/>
              <a:gd fmla="*/ 21 h 21" name="T7"/>
              <a:gd fmla="*/ 0 w 36" name="T8"/>
              <a:gd fmla="*/ 0 h 21" name="T9"/>
            </a:gdLst>
            <a:cxnLst>
              <a:cxn ang="0">
                <a:pos x="T0" y="T1"/>
              </a:cxn>
              <a:cxn ang="0">
                <a:pos x="T2" y="T3"/>
              </a:cxn>
              <a:cxn ang="0">
                <a:pos x="T4" y="T5"/>
              </a:cxn>
              <a:cxn ang="0">
                <a:pos x="T6" y="T7"/>
              </a:cxn>
              <a:cxn ang="0">
                <a:pos x="T8" y="T9"/>
              </a:cxn>
            </a:cxnLst>
            <a:rect b="b" l="0" r="r" t="0"/>
            <a:pathLst>
              <a:path h="21" w="36">
                <a:moveTo>
                  <a:pt x="0" y="0"/>
                </a:moveTo>
                <a:cubicBezTo>
                  <a:pt x="15" y="0"/>
                  <a:pt x="28" y="8"/>
                  <a:pt x="36" y="21"/>
                </a:cubicBezTo>
                <a:cubicBezTo>
                  <a:pt x="36" y="21"/>
                  <a:pt x="36" y="21"/>
                  <a:pt x="36" y="21"/>
                </a:cubicBezTo>
                <a:cubicBezTo>
                  <a:pt x="36" y="21"/>
                  <a:pt x="36" y="21"/>
                  <a:pt x="36" y="21"/>
                </a:cubicBezTo>
                <a:cubicBezTo>
                  <a:pt x="28" y="8"/>
                  <a:pt x="15" y="0"/>
                  <a:pt x="0" y="0"/>
                </a:cubicBezTo>
              </a:path>
            </a:pathLst>
          </a:custGeom>
          <a:solidFill>
            <a:srgbClr val="004F92"/>
          </a:solid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p>
            <a:endParaRPr lang="en-US" sz="1800"/>
          </a:p>
        </p:txBody>
      </p:sp>
      <p:sp>
        <p:nvSpPr>
          <p:cNvPr id="101" name="Freeform 115"/>
          <p:cNvSpPr>
            <a:spLocks noEditPoints="1"/>
          </p:cNvSpPr>
          <p:nvPr/>
        </p:nvSpPr>
        <p:spPr bwMode="auto">
          <a:xfrm>
            <a:off x="3029145" y="1377402"/>
            <a:ext cx="73599" cy="285002"/>
          </a:xfrm>
          <a:custGeom>
            <a:gdLst>
              <a:gd fmla="*/ 0 w 9" name="T0"/>
              <a:gd fmla="*/ 35 h 35" name="T1"/>
              <a:gd fmla="*/ 0 w 9" name="T2"/>
              <a:gd fmla="*/ 35 h 35" name="T3"/>
              <a:gd fmla="*/ 0 w 9" name="T4"/>
              <a:gd fmla="*/ 35 h 35" name="T5"/>
              <a:gd fmla="*/ 1 w 9" name="T6"/>
              <a:gd fmla="*/ 35 h 35" name="T7"/>
              <a:gd fmla="*/ 1 w 9" name="T8"/>
              <a:gd fmla="*/ 35 h 35" name="T9"/>
              <a:gd fmla="*/ 1 w 9" name="T10"/>
              <a:gd fmla="*/ 35 h 35" name="T11"/>
              <a:gd fmla="*/ 1 w 9" name="T12"/>
              <a:gd fmla="*/ 35 h 35" name="T13"/>
              <a:gd fmla="*/ 1 w 9" name="T14"/>
              <a:gd fmla="*/ 35 h 35" name="T15"/>
              <a:gd fmla="*/ 1 w 9" name="T16"/>
              <a:gd fmla="*/ 35 h 35" name="T17"/>
              <a:gd fmla="*/ 1 w 9" name="T18"/>
              <a:gd fmla="*/ 35 h 35" name="T19"/>
              <a:gd fmla="*/ 1 w 9" name="T20"/>
              <a:gd fmla="*/ 35 h 35" name="T21"/>
              <a:gd fmla="*/ 1 w 9" name="T22"/>
              <a:gd fmla="*/ 35 h 35" name="T23"/>
              <a:gd fmla="*/ 1 w 9" name="T24"/>
              <a:gd fmla="*/ 35 h 35" name="T25"/>
              <a:gd fmla="*/ 1 w 9" name="T26"/>
              <a:gd fmla="*/ 35 h 35" name="T27"/>
              <a:gd fmla="*/ 1 w 9" name="T28"/>
              <a:gd fmla="*/ 35 h 35" name="T29"/>
              <a:gd fmla="*/ 1 w 9" name="T30"/>
              <a:gd fmla="*/ 35 h 35" name="T31"/>
              <a:gd fmla="*/ 1 w 9" name="T32"/>
              <a:gd fmla="*/ 35 h 35" name="T33"/>
              <a:gd fmla="*/ 1 w 9" name="T34"/>
              <a:gd fmla="*/ 35 h 35" name="T35"/>
              <a:gd fmla="*/ 9 w 9" name="T36"/>
              <a:gd fmla="*/ 0 h 35" name="T37"/>
              <a:gd fmla="*/ 1 w 9" name="T38"/>
              <a:gd fmla="*/ 35 h 35" name="T39"/>
              <a:gd fmla="*/ 9 w 9" name="T40"/>
              <a:gd fmla="*/ 0 h 35" name="T41"/>
              <a:gd fmla="*/ 9 w 9" name="T42"/>
              <a:gd fmla="*/ 0 h 35" name="T43"/>
              <a:gd fmla="*/ 9 w 9" name="T44"/>
              <a:gd fmla="*/ 0 h 35" name="T45"/>
              <a:gd fmla="*/ 9 w 9" name="T46"/>
              <a:gd fmla="*/ 0 h 35" name="T47"/>
              <a:gd fmla="*/ 9 w 9" name="T48"/>
              <a:gd fmla="*/ 0 h 35" name="T49"/>
              <a:gd fmla="*/ 9 w 9" name="T50"/>
              <a:gd fmla="*/ 0 h 35" name="T51"/>
              <a:gd fmla="*/ 9 w 9" name="T52"/>
              <a:gd fmla="*/ 0 h 35" name="T53"/>
              <a:gd fmla="*/ 9 w 9" name="T54"/>
              <a:gd fmla="*/ 0 h 35" name="T55"/>
              <a:gd fmla="*/ 9 w 9" name="T56"/>
              <a:gd fmla="*/ 0 h 35" name="T57"/>
              <a:gd fmla="*/ 9 w 9" name="T58"/>
              <a:gd fmla="*/ 0 h 35" name="T59"/>
              <a:gd fmla="*/ 9 w 9" name="T60"/>
              <a:gd fmla="*/ 0 h 35" name="T61"/>
              <a:gd fmla="*/ 9 w 9" name="T62"/>
              <a:gd fmla="*/ 0 h 35" name="T63"/>
              <a:gd fmla="*/ 9 w 9" name="T64"/>
              <a:gd fmla="*/ 0 h 35" name="T6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b="b" l="0" r="r" t="0"/>
            <a:pathLst>
              <a:path h="35" w="9">
                <a:moveTo>
                  <a:pt x="0" y="35"/>
                </a:moveTo>
                <a:cubicBezTo>
                  <a:pt x="0" y="35"/>
                  <a:pt x="0" y="35"/>
                  <a:pt x="0" y="35"/>
                </a:cubicBezTo>
                <a:cubicBezTo>
                  <a:pt x="0" y="35"/>
                  <a:pt x="0" y="35"/>
                  <a:pt x="0" y="35"/>
                </a:cubicBezTo>
                <a:moveTo>
                  <a:pt x="1" y="35"/>
                </a:moveTo>
                <a:cubicBezTo>
                  <a:pt x="1" y="35"/>
                  <a:pt x="1" y="35"/>
                  <a:pt x="1" y="35"/>
                </a:cubicBezTo>
                <a:cubicBezTo>
                  <a:pt x="1" y="35"/>
                  <a:pt x="1" y="35"/>
                  <a:pt x="1" y="35"/>
                </a:cubicBezTo>
                <a:moveTo>
                  <a:pt x="1" y="35"/>
                </a:moveTo>
                <a:cubicBezTo>
                  <a:pt x="1" y="35"/>
                  <a:pt x="1" y="35"/>
                  <a:pt x="1" y="35"/>
                </a:cubicBezTo>
                <a:cubicBezTo>
                  <a:pt x="1" y="35"/>
                  <a:pt x="1" y="35"/>
                  <a:pt x="1" y="35"/>
                </a:cubicBezTo>
                <a:moveTo>
                  <a:pt x="1" y="35"/>
                </a:moveTo>
                <a:cubicBezTo>
                  <a:pt x="1" y="35"/>
                  <a:pt x="1" y="35"/>
                  <a:pt x="1" y="35"/>
                </a:cubicBezTo>
                <a:cubicBezTo>
                  <a:pt x="1" y="35"/>
                  <a:pt x="1" y="35"/>
                  <a:pt x="1" y="35"/>
                </a:cubicBezTo>
                <a:moveTo>
                  <a:pt x="1" y="35"/>
                </a:moveTo>
                <a:cubicBezTo>
                  <a:pt x="1" y="35"/>
                  <a:pt x="1" y="35"/>
                  <a:pt x="1" y="35"/>
                </a:cubicBezTo>
                <a:cubicBezTo>
                  <a:pt x="1" y="35"/>
                  <a:pt x="1" y="35"/>
                  <a:pt x="1" y="35"/>
                </a:cubicBezTo>
                <a:moveTo>
                  <a:pt x="1" y="35"/>
                </a:moveTo>
                <a:cubicBezTo>
                  <a:pt x="1" y="35"/>
                  <a:pt x="1" y="35"/>
                  <a:pt x="1" y="35"/>
                </a:cubicBezTo>
                <a:cubicBezTo>
                  <a:pt x="1" y="35"/>
                  <a:pt x="1" y="35"/>
                  <a:pt x="1" y="35"/>
                </a:cubicBezTo>
                <a:moveTo>
                  <a:pt x="9" y="0"/>
                </a:moveTo>
                <a:cubicBezTo>
                  <a:pt x="9" y="12"/>
                  <a:pt x="7" y="24"/>
                  <a:pt x="1" y="35"/>
                </a:cubicBezTo>
                <a:cubicBezTo>
                  <a:pt x="7" y="24"/>
                  <a:pt x="9" y="12"/>
                  <a:pt x="9" y="0"/>
                </a:cubicBezTo>
                <a:moveTo>
                  <a:pt x="9" y="0"/>
                </a:moveTo>
                <a:cubicBezTo>
                  <a:pt x="9" y="0"/>
                  <a:pt x="9" y="0"/>
                  <a:pt x="9" y="0"/>
                </a:cubicBezTo>
                <a:cubicBezTo>
                  <a:pt x="9" y="0"/>
                  <a:pt x="9" y="0"/>
                  <a:pt x="9" y="0"/>
                </a:cubicBezTo>
                <a:moveTo>
                  <a:pt x="9" y="0"/>
                </a:moveTo>
                <a:cubicBezTo>
                  <a:pt x="9" y="0"/>
                  <a:pt x="9" y="0"/>
                  <a:pt x="9" y="0"/>
                </a:cubicBezTo>
                <a:cubicBezTo>
                  <a:pt x="9" y="0"/>
                  <a:pt x="9" y="0"/>
                  <a:pt x="9" y="0"/>
                </a:cubicBezTo>
                <a:moveTo>
                  <a:pt x="9" y="0"/>
                </a:moveTo>
                <a:cubicBezTo>
                  <a:pt x="9" y="0"/>
                  <a:pt x="9" y="0"/>
                  <a:pt x="9" y="0"/>
                </a:cubicBezTo>
                <a:cubicBezTo>
                  <a:pt x="9" y="0"/>
                  <a:pt x="9" y="0"/>
                  <a:pt x="9" y="0"/>
                </a:cubicBezTo>
                <a:moveTo>
                  <a:pt x="9" y="0"/>
                </a:moveTo>
                <a:cubicBezTo>
                  <a:pt x="9" y="0"/>
                  <a:pt x="9" y="0"/>
                  <a:pt x="9" y="0"/>
                </a:cubicBezTo>
                <a:cubicBezTo>
                  <a:pt x="9" y="0"/>
                  <a:pt x="9" y="0"/>
                  <a:pt x="9" y="0"/>
                </a:cubicBezTo>
              </a:path>
            </a:pathLst>
          </a:custGeom>
          <a:solidFill>
            <a:srgbClr val="004F92"/>
          </a:solid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p>
            <a:endParaRPr lang="en-US" sz="1800"/>
          </a:p>
        </p:txBody>
      </p:sp>
      <p:sp>
        <p:nvSpPr>
          <p:cNvPr id="105" name="Freeform 119"/>
          <p:cNvSpPr>
            <a:spLocks noEditPoints="1"/>
          </p:cNvSpPr>
          <p:nvPr/>
        </p:nvSpPr>
        <p:spPr bwMode="auto">
          <a:xfrm>
            <a:off x="4563770" y="3431921"/>
            <a:ext cx="48544" cy="0"/>
          </a:xfrm>
          <a:custGeom>
            <a:gdLst>
              <a:gd fmla="*/ 4 w 6" name="T0"/>
              <a:gd fmla="*/ 5 w 6" name="T1"/>
              <a:gd fmla="*/ 4 w 6" name="T2"/>
              <a:gd fmla="*/ 4 w 6" name="T3"/>
              <a:gd fmla="*/ 5 w 6" name="T4"/>
              <a:gd fmla="*/ 4 w 6" name="T5"/>
              <a:gd fmla="*/ 4 w 6" name="T6"/>
              <a:gd fmla="*/ 5 w 6" name="T7"/>
              <a:gd fmla="*/ 4 w 6" name="T8"/>
              <a:gd fmla="*/ 4 w 6" name="T9"/>
              <a:gd fmla="*/ 5 w 6" name="T10"/>
              <a:gd fmla="*/ 4 w 6" name="T11"/>
              <a:gd fmla="*/ 4 w 6" name="T12"/>
              <a:gd fmla="*/ 5 w 6" name="T13"/>
              <a:gd fmla="*/ 4 w 6" name="T14"/>
              <a:gd fmla="*/ 4 w 6" name="T15"/>
              <a:gd fmla="*/ 5 w 6" name="T16"/>
              <a:gd fmla="*/ 4 w 6" name="T17"/>
              <a:gd fmla="*/ 4 w 6" name="T18"/>
              <a:gd fmla="*/ 5 w 6" name="T19"/>
              <a:gd fmla="*/ 3 w 6" name="T20"/>
              <a:gd fmla="*/ 3 w 6" name="T21"/>
              <a:gd fmla="*/ 6 w 6" name="T22"/>
              <a:gd fmla="*/ 3 w 6" name="T23"/>
              <a:gd fmla="*/ 3 w 6" name="T24"/>
              <a:gd fmla="*/ 6 w 6" name="T25"/>
              <a:gd fmla="*/ 3 w 6" name="T26"/>
              <a:gd fmla="*/ 3 w 6" name="T27"/>
              <a:gd fmla="*/ 3 w 6" name="T28"/>
              <a:gd fmla="*/ 3 w 6" name="T29"/>
              <a:gd fmla="*/ 3 w 6" name="T30"/>
              <a:gd fmla="*/ 3 w 6" name="T31"/>
              <a:gd fmla="*/ 3 w 6" name="T32"/>
              <a:gd fmla="*/ 2 w 6" name="T33"/>
              <a:gd fmla="*/ 2 w 6" name="T34"/>
              <a:gd fmla="*/ 2 w 6" name="T35"/>
              <a:gd fmla="*/ 2 w 6" name="T36"/>
              <a:gd fmla="*/ 2 w 6" name="T37"/>
              <a:gd fmla="*/ 2 w 6" name="T38"/>
              <a:gd fmla="*/ 2 w 6" name="T39"/>
              <a:gd fmla="*/ 2 w 6" name="T40"/>
              <a:gd fmla="*/ 2 w 6" name="T41"/>
              <a:gd fmla="*/ 2 w 6" name="T42"/>
              <a:gd fmla="*/ 2 w 6" name="T43"/>
              <a:gd fmla="*/ 1 w 6" name="T44"/>
              <a:gd fmla="*/ 1 w 6" name="T45"/>
              <a:gd fmla="*/ 1 w 6" name="T46"/>
              <a:gd fmla="*/ 1 w 6" name="T47"/>
              <a:gd fmla="*/ 1 w 6" name="T48"/>
              <a:gd fmla="*/ 1 w 6" name="T49"/>
              <a:gd fmla="*/ 1 w 6" name="T50"/>
              <a:gd fmla="*/ 0 w 6" name="T51"/>
              <a:gd fmla="*/ 0 w 6" name="T52"/>
              <a:gd fmla="*/ 0 w 6" name="T53"/>
              <a:gd fmla="*/ 0 w 6" name="T54"/>
              <a:gd fmla="*/ 0 w 6" name="T55"/>
              <a:gd fmla="*/ 0 w 6" name="T56"/>
            </a:gdLst>
            <a:cxnLst>
              <a:cxn ang="0">
                <a:pos x="T0" y="0"/>
              </a:cxn>
              <a:cxn ang="0">
                <a:pos x="T1" y="0"/>
              </a:cxn>
              <a:cxn ang="0">
                <a:pos x="T2" y="0"/>
              </a:cxn>
              <a:cxn ang="0">
                <a:pos x="T3" y="0"/>
              </a:cxn>
              <a:cxn ang="0">
                <a:pos x="T4" y="0"/>
              </a:cxn>
              <a:cxn ang="0">
                <a:pos x="T5" y="0"/>
              </a:cxn>
              <a:cxn ang="0">
                <a:pos x="T6" y="0"/>
              </a:cxn>
              <a:cxn ang="0">
                <a:pos x="T7" y="0"/>
              </a:cxn>
              <a:cxn ang="0">
                <a:pos x="T8" y="0"/>
              </a:cxn>
              <a:cxn ang="0">
                <a:pos x="T9" y="0"/>
              </a:cxn>
              <a:cxn ang="0">
                <a:pos x="T10" y="0"/>
              </a:cxn>
              <a:cxn ang="0">
                <a:pos x="T11" y="0"/>
              </a:cxn>
              <a:cxn ang="0">
                <a:pos x="T12" y="0"/>
              </a:cxn>
              <a:cxn ang="0">
                <a:pos x="T13" y="0"/>
              </a:cxn>
              <a:cxn ang="0">
                <a:pos x="T14" y="0"/>
              </a:cxn>
              <a:cxn ang="0">
                <a:pos x="T15" y="0"/>
              </a:cxn>
              <a:cxn ang="0">
                <a:pos x="T16" y="0"/>
              </a:cxn>
              <a:cxn ang="0">
                <a:pos x="T17" y="0"/>
              </a:cxn>
              <a:cxn ang="0">
                <a:pos x="T18" y="0"/>
              </a:cxn>
              <a:cxn ang="0">
                <a:pos x="T19" y="0"/>
              </a:cxn>
              <a:cxn ang="0">
                <a:pos x="T20" y="0"/>
              </a:cxn>
              <a:cxn ang="0">
                <a:pos x="T21" y="0"/>
              </a:cxn>
              <a:cxn ang="0">
                <a:pos x="T22" y="0"/>
              </a:cxn>
              <a:cxn ang="0">
                <a:pos x="T23" y="0"/>
              </a:cxn>
              <a:cxn ang="0">
                <a:pos x="T24" y="0"/>
              </a:cxn>
              <a:cxn ang="0">
                <a:pos x="T25" y="0"/>
              </a:cxn>
              <a:cxn ang="0">
                <a:pos x="T26" y="0"/>
              </a:cxn>
              <a:cxn ang="0">
                <a:pos x="T27" y="0"/>
              </a:cxn>
              <a:cxn ang="0">
                <a:pos x="T28" y="0"/>
              </a:cxn>
              <a:cxn ang="0">
                <a:pos x="T29" y="0"/>
              </a:cxn>
              <a:cxn ang="0">
                <a:pos x="T30" y="0"/>
              </a:cxn>
              <a:cxn ang="0">
                <a:pos x="T31" y="0"/>
              </a:cxn>
              <a:cxn ang="0">
                <a:pos x="T32" y="0"/>
              </a:cxn>
              <a:cxn ang="0">
                <a:pos x="T33" y="0"/>
              </a:cxn>
              <a:cxn ang="0">
                <a:pos x="T34" y="0"/>
              </a:cxn>
              <a:cxn ang="0">
                <a:pos x="T35" y="0"/>
              </a:cxn>
              <a:cxn ang="0">
                <a:pos x="T36" y="0"/>
              </a:cxn>
              <a:cxn ang="0">
                <a:pos x="T37" y="0"/>
              </a:cxn>
              <a:cxn ang="0">
                <a:pos x="T38" y="0"/>
              </a:cxn>
              <a:cxn ang="0">
                <a:pos x="T39" y="0"/>
              </a:cxn>
              <a:cxn ang="0">
                <a:pos x="T40" y="0"/>
              </a:cxn>
              <a:cxn ang="0">
                <a:pos x="T41" y="0"/>
              </a:cxn>
              <a:cxn ang="0">
                <a:pos x="T42" y="0"/>
              </a:cxn>
              <a:cxn ang="0">
                <a:pos x="T43" y="0"/>
              </a:cxn>
              <a:cxn ang="0">
                <a:pos x="T44" y="0"/>
              </a:cxn>
              <a:cxn ang="0">
                <a:pos x="T45" y="0"/>
              </a:cxn>
              <a:cxn ang="0">
                <a:pos x="T46" y="0"/>
              </a:cxn>
              <a:cxn ang="0">
                <a:pos x="T47" y="0"/>
              </a:cxn>
              <a:cxn ang="0">
                <a:pos x="T48" y="0"/>
              </a:cxn>
              <a:cxn ang="0">
                <a:pos x="T49" y="0"/>
              </a:cxn>
              <a:cxn ang="0">
                <a:pos x="T50" y="0"/>
              </a:cxn>
              <a:cxn ang="0">
                <a:pos x="T51" y="0"/>
              </a:cxn>
              <a:cxn ang="0">
                <a:pos x="T52" y="0"/>
              </a:cxn>
              <a:cxn ang="0">
                <a:pos x="T53" y="0"/>
              </a:cxn>
              <a:cxn ang="0">
                <a:pos x="T54" y="0"/>
              </a:cxn>
              <a:cxn ang="0">
                <a:pos x="T55" y="0"/>
              </a:cxn>
              <a:cxn ang="0">
                <a:pos x="T56" y="0"/>
              </a:cxn>
            </a:cxnLst>
            <a:rect b="b" l="0" r="r" t="0"/>
            <a:pathLst>
              <a:path w="6">
                <a:moveTo>
                  <a:pt x="5" y="0"/>
                </a:moveTo>
                <a:cubicBezTo>
                  <a:pt x="5" y="0"/>
                  <a:pt x="5" y="0"/>
                  <a:pt x="5" y="0"/>
                </a:cubicBezTo>
                <a:cubicBezTo>
                  <a:pt x="5" y="0"/>
                  <a:pt x="5" y="0"/>
                  <a:pt x="5" y="0"/>
                </a:cubicBezTo>
                <a:moveTo>
                  <a:pt x="4" y="0"/>
                </a:moveTo>
                <a:cubicBezTo>
                  <a:pt x="4" y="0"/>
                  <a:pt x="4" y="0"/>
                  <a:pt x="5" y="0"/>
                </a:cubicBezTo>
                <a:cubicBezTo>
                  <a:pt x="4" y="0"/>
                  <a:pt x="4" y="0"/>
                  <a:pt x="4" y="0"/>
                </a:cubicBezTo>
                <a:moveTo>
                  <a:pt x="5" y="0"/>
                </a:moveTo>
                <a:cubicBezTo>
                  <a:pt x="5" y="0"/>
                  <a:pt x="5" y="0"/>
                  <a:pt x="5" y="0"/>
                </a:cubicBezTo>
                <a:cubicBezTo>
                  <a:pt x="5" y="0"/>
                  <a:pt x="5" y="0"/>
                  <a:pt x="5" y="0"/>
                </a:cubicBezTo>
                <a:moveTo>
                  <a:pt x="4" y="0"/>
                </a:moveTo>
                <a:cubicBezTo>
                  <a:pt x="4" y="0"/>
                  <a:pt x="4" y="0"/>
                  <a:pt x="4" y="0"/>
                </a:cubicBezTo>
                <a:cubicBezTo>
                  <a:pt x="4" y="0"/>
                  <a:pt x="4" y="0"/>
                  <a:pt x="4" y="0"/>
                </a:cubicBezTo>
                <a:moveTo>
                  <a:pt x="5" y="0"/>
                </a:moveTo>
                <a:cubicBezTo>
                  <a:pt x="5" y="0"/>
                  <a:pt x="5" y="0"/>
                  <a:pt x="5" y="0"/>
                </a:cubicBezTo>
                <a:cubicBezTo>
                  <a:pt x="5" y="0"/>
                  <a:pt x="5" y="0"/>
                  <a:pt x="5" y="0"/>
                </a:cubicBezTo>
                <a:moveTo>
                  <a:pt x="4" y="0"/>
                </a:moveTo>
                <a:cubicBezTo>
                  <a:pt x="4" y="0"/>
                  <a:pt x="4" y="0"/>
                  <a:pt x="4" y="0"/>
                </a:cubicBezTo>
                <a:cubicBezTo>
                  <a:pt x="4" y="0"/>
                  <a:pt x="4" y="0"/>
                  <a:pt x="4" y="0"/>
                </a:cubicBezTo>
                <a:moveTo>
                  <a:pt x="5" y="0"/>
                </a:moveTo>
                <a:cubicBezTo>
                  <a:pt x="5" y="0"/>
                  <a:pt x="5" y="0"/>
                  <a:pt x="5" y="0"/>
                </a:cubicBezTo>
                <a:cubicBezTo>
                  <a:pt x="5" y="0"/>
                  <a:pt x="5" y="0"/>
                  <a:pt x="5" y="0"/>
                </a:cubicBezTo>
                <a:moveTo>
                  <a:pt x="4" y="0"/>
                </a:moveTo>
                <a:cubicBezTo>
                  <a:pt x="4" y="0"/>
                  <a:pt x="4" y="0"/>
                  <a:pt x="4" y="0"/>
                </a:cubicBezTo>
                <a:cubicBezTo>
                  <a:pt x="4" y="0"/>
                  <a:pt x="4" y="0"/>
                  <a:pt x="4" y="0"/>
                </a:cubicBezTo>
                <a:moveTo>
                  <a:pt x="5" y="0"/>
                </a:moveTo>
                <a:cubicBezTo>
                  <a:pt x="5" y="0"/>
                  <a:pt x="5" y="0"/>
                  <a:pt x="5" y="0"/>
                </a:cubicBezTo>
                <a:cubicBezTo>
                  <a:pt x="5" y="0"/>
                  <a:pt x="5" y="0"/>
                  <a:pt x="5" y="0"/>
                </a:cubicBezTo>
                <a:moveTo>
                  <a:pt x="4" y="0"/>
                </a:moveTo>
                <a:cubicBezTo>
                  <a:pt x="4" y="0"/>
                  <a:pt x="4" y="0"/>
                  <a:pt x="4" y="0"/>
                </a:cubicBezTo>
                <a:cubicBezTo>
                  <a:pt x="4" y="0"/>
                  <a:pt x="4" y="0"/>
                  <a:pt x="4" y="0"/>
                </a:cubicBezTo>
                <a:moveTo>
                  <a:pt x="5" y="0"/>
                </a:moveTo>
                <a:cubicBezTo>
                  <a:pt x="5" y="0"/>
                  <a:pt x="5" y="0"/>
                  <a:pt x="5" y="0"/>
                </a:cubicBezTo>
                <a:cubicBezTo>
                  <a:pt x="5" y="0"/>
                  <a:pt x="5" y="0"/>
                  <a:pt x="5" y="0"/>
                </a:cubicBezTo>
                <a:moveTo>
                  <a:pt x="4" y="0"/>
                </a:moveTo>
                <a:cubicBezTo>
                  <a:pt x="4" y="0"/>
                  <a:pt x="4" y="0"/>
                  <a:pt x="4" y="0"/>
                </a:cubicBezTo>
                <a:cubicBezTo>
                  <a:pt x="4" y="0"/>
                  <a:pt x="4" y="0"/>
                  <a:pt x="4" y="0"/>
                </a:cubicBezTo>
                <a:moveTo>
                  <a:pt x="5" y="0"/>
                </a:moveTo>
                <a:cubicBezTo>
                  <a:pt x="5" y="0"/>
                  <a:pt x="5" y="0"/>
                  <a:pt x="5" y="0"/>
                </a:cubicBezTo>
                <a:cubicBezTo>
                  <a:pt x="5" y="0"/>
                  <a:pt x="5" y="0"/>
                  <a:pt x="5" y="0"/>
                </a:cubicBezTo>
                <a:moveTo>
                  <a:pt x="4" y="0"/>
                </a:moveTo>
                <a:cubicBezTo>
                  <a:pt x="4" y="0"/>
                  <a:pt x="4" y="0"/>
                  <a:pt x="4" y="0"/>
                </a:cubicBezTo>
                <a:cubicBezTo>
                  <a:pt x="4" y="0"/>
                  <a:pt x="4" y="0"/>
                  <a:pt x="4" y="0"/>
                </a:cubicBezTo>
                <a:moveTo>
                  <a:pt x="5" y="0"/>
                </a:moveTo>
                <a:cubicBezTo>
                  <a:pt x="5" y="0"/>
                  <a:pt x="5" y="0"/>
                  <a:pt x="5" y="0"/>
                </a:cubicBezTo>
                <a:cubicBezTo>
                  <a:pt x="5" y="0"/>
                  <a:pt x="5" y="0"/>
                  <a:pt x="5" y="0"/>
                </a:cubicBezTo>
                <a:moveTo>
                  <a:pt x="4" y="0"/>
                </a:moveTo>
                <a:cubicBezTo>
                  <a:pt x="4" y="0"/>
                  <a:pt x="4" y="0"/>
                  <a:pt x="4" y="0"/>
                </a:cubicBezTo>
                <a:cubicBezTo>
                  <a:pt x="4" y="0"/>
                  <a:pt x="4" y="0"/>
                  <a:pt x="4" y="0"/>
                </a:cubicBezTo>
                <a:moveTo>
                  <a:pt x="5" y="0"/>
                </a:moveTo>
                <a:cubicBezTo>
                  <a:pt x="5" y="0"/>
                  <a:pt x="5" y="0"/>
                  <a:pt x="5" y="0"/>
                </a:cubicBezTo>
                <a:cubicBezTo>
                  <a:pt x="5" y="0"/>
                  <a:pt x="5" y="0"/>
                  <a:pt x="5" y="0"/>
                </a:cubicBezTo>
                <a:moveTo>
                  <a:pt x="4" y="0"/>
                </a:moveTo>
                <a:cubicBezTo>
                  <a:pt x="4" y="0"/>
                  <a:pt x="4" y="0"/>
                  <a:pt x="4" y="0"/>
                </a:cubicBezTo>
                <a:cubicBezTo>
                  <a:pt x="4" y="0"/>
                  <a:pt x="4" y="0"/>
                  <a:pt x="4" y="0"/>
                </a:cubicBezTo>
                <a:moveTo>
                  <a:pt x="5" y="0"/>
                </a:moveTo>
                <a:cubicBezTo>
                  <a:pt x="5" y="0"/>
                  <a:pt x="5" y="0"/>
                  <a:pt x="5" y="0"/>
                </a:cubicBezTo>
                <a:cubicBezTo>
                  <a:pt x="5" y="0"/>
                  <a:pt x="5" y="0"/>
                  <a:pt x="5" y="0"/>
                </a:cubicBezTo>
                <a:moveTo>
                  <a:pt x="4" y="0"/>
                </a:moveTo>
                <a:cubicBezTo>
                  <a:pt x="4" y="0"/>
                  <a:pt x="4" y="0"/>
                  <a:pt x="4" y="0"/>
                </a:cubicBezTo>
                <a:cubicBezTo>
                  <a:pt x="4" y="0"/>
                  <a:pt x="4" y="0"/>
                  <a:pt x="4" y="0"/>
                </a:cubicBezTo>
                <a:moveTo>
                  <a:pt x="5" y="0"/>
                </a:moveTo>
                <a:cubicBezTo>
                  <a:pt x="5" y="0"/>
                  <a:pt x="5" y="0"/>
                  <a:pt x="5" y="0"/>
                </a:cubicBezTo>
                <a:cubicBezTo>
                  <a:pt x="5" y="0"/>
                  <a:pt x="5" y="0"/>
                  <a:pt x="5" y="0"/>
                </a:cubicBezTo>
                <a:moveTo>
                  <a:pt x="4" y="0"/>
                </a:moveTo>
                <a:cubicBezTo>
                  <a:pt x="4" y="0"/>
                  <a:pt x="4" y="0"/>
                  <a:pt x="4" y="0"/>
                </a:cubicBezTo>
                <a:cubicBezTo>
                  <a:pt x="4" y="0"/>
                  <a:pt x="4" y="0"/>
                  <a:pt x="4" y="0"/>
                </a:cubicBezTo>
                <a:moveTo>
                  <a:pt x="5" y="0"/>
                </a:moveTo>
                <a:cubicBezTo>
                  <a:pt x="5" y="0"/>
                  <a:pt x="5" y="0"/>
                  <a:pt x="5" y="0"/>
                </a:cubicBezTo>
                <a:cubicBezTo>
                  <a:pt x="5" y="0"/>
                  <a:pt x="5" y="0"/>
                  <a:pt x="5" y="0"/>
                </a:cubicBezTo>
                <a:moveTo>
                  <a:pt x="4" y="0"/>
                </a:moveTo>
                <a:cubicBezTo>
                  <a:pt x="4" y="0"/>
                  <a:pt x="4" y="0"/>
                  <a:pt x="4" y="0"/>
                </a:cubicBezTo>
                <a:cubicBezTo>
                  <a:pt x="4" y="0"/>
                  <a:pt x="4" y="0"/>
                  <a:pt x="4" y="0"/>
                </a:cubicBezTo>
                <a:moveTo>
                  <a:pt x="5" y="0"/>
                </a:moveTo>
                <a:cubicBezTo>
                  <a:pt x="5" y="0"/>
                  <a:pt x="5" y="0"/>
                  <a:pt x="5" y="0"/>
                </a:cubicBezTo>
                <a:cubicBezTo>
                  <a:pt x="5" y="0"/>
                  <a:pt x="5" y="0"/>
                  <a:pt x="5" y="0"/>
                </a:cubicBezTo>
                <a:moveTo>
                  <a:pt x="4" y="0"/>
                </a:moveTo>
                <a:cubicBezTo>
                  <a:pt x="4" y="0"/>
                  <a:pt x="4" y="0"/>
                  <a:pt x="4" y="0"/>
                </a:cubicBezTo>
                <a:cubicBezTo>
                  <a:pt x="4" y="0"/>
                  <a:pt x="4" y="0"/>
                  <a:pt x="4" y="0"/>
                </a:cubicBezTo>
                <a:moveTo>
                  <a:pt x="6" y="0"/>
                </a:moveTo>
                <a:cubicBezTo>
                  <a:pt x="6" y="0"/>
                  <a:pt x="6" y="0"/>
                  <a:pt x="5" y="0"/>
                </a:cubicBezTo>
                <a:cubicBezTo>
                  <a:pt x="5" y="0"/>
                  <a:pt x="6" y="0"/>
                  <a:pt x="6" y="0"/>
                </a:cubicBezTo>
                <a:moveTo>
                  <a:pt x="3" y="0"/>
                </a:moveTo>
                <a:cubicBezTo>
                  <a:pt x="4" y="0"/>
                  <a:pt x="4" y="0"/>
                  <a:pt x="4" y="0"/>
                </a:cubicBezTo>
                <a:cubicBezTo>
                  <a:pt x="4" y="0"/>
                  <a:pt x="4" y="0"/>
                  <a:pt x="3" y="0"/>
                </a:cubicBezTo>
                <a:moveTo>
                  <a:pt x="6" y="0"/>
                </a:moveTo>
                <a:cubicBezTo>
                  <a:pt x="6" y="0"/>
                  <a:pt x="6" y="0"/>
                  <a:pt x="6" y="0"/>
                </a:cubicBezTo>
                <a:cubicBezTo>
                  <a:pt x="6" y="0"/>
                  <a:pt x="6" y="0"/>
                  <a:pt x="6" y="0"/>
                </a:cubicBezTo>
                <a:moveTo>
                  <a:pt x="3" y="0"/>
                </a:moveTo>
                <a:cubicBezTo>
                  <a:pt x="3" y="0"/>
                  <a:pt x="3" y="0"/>
                  <a:pt x="3" y="0"/>
                </a:cubicBezTo>
                <a:cubicBezTo>
                  <a:pt x="3" y="0"/>
                  <a:pt x="3" y="0"/>
                  <a:pt x="3" y="0"/>
                </a:cubicBezTo>
                <a:moveTo>
                  <a:pt x="6" y="0"/>
                </a:moveTo>
                <a:cubicBezTo>
                  <a:pt x="6" y="0"/>
                  <a:pt x="6" y="0"/>
                  <a:pt x="6" y="0"/>
                </a:cubicBezTo>
                <a:cubicBezTo>
                  <a:pt x="6" y="0"/>
                  <a:pt x="6" y="0"/>
                  <a:pt x="6" y="0"/>
                </a:cubicBezTo>
                <a:moveTo>
                  <a:pt x="3" y="0"/>
                </a:moveTo>
                <a:cubicBezTo>
                  <a:pt x="3" y="0"/>
                  <a:pt x="3" y="0"/>
                  <a:pt x="3" y="0"/>
                </a:cubicBezTo>
                <a:cubicBezTo>
                  <a:pt x="3" y="0"/>
                  <a:pt x="3" y="0"/>
                  <a:pt x="3" y="0"/>
                </a:cubicBezTo>
                <a:moveTo>
                  <a:pt x="6" y="0"/>
                </a:moveTo>
                <a:cubicBezTo>
                  <a:pt x="6" y="0"/>
                  <a:pt x="6" y="0"/>
                  <a:pt x="6" y="0"/>
                </a:cubicBezTo>
                <a:cubicBezTo>
                  <a:pt x="6" y="0"/>
                  <a:pt x="6" y="0"/>
                  <a:pt x="6" y="0"/>
                </a:cubicBezTo>
                <a:moveTo>
                  <a:pt x="3" y="0"/>
                </a:moveTo>
                <a:cubicBezTo>
                  <a:pt x="3" y="0"/>
                  <a:pt x="3" y="0"/>
                  <a:pt x="3" y="0"/>
                </a:cubicBezTo>
                <a:cubicBezTo>
                  <a:pt x="3" y="0"/>
                  <a:pt x="3" y="0"/>
                  <a:pt x="3" y="0"/>
                </a:cubicBezTo>
                <a:moveTo>
                  <a:pt x="6" y="0"/>
                </a:moveTo>
                <a:cubicBezTo>
                  <a:pt x="6" y="0"/>
                  <a:pt x="6" y="0"/>
                  <a:pt x="6" y="0"/>
                </a:cubicBezTo>
                <a:cubicBezTo>
                  <a:pt x="6" y="0"/>
                  <a:pt x="6" y="0"/>
                  <a:pt x="6" y="0"/>
                </a:cubicBezTo>
                <a:moveTo>
                  <a:pt x="3" y="0"/>
                </a:moveTo>
                <a:cubicBezTo>
                  <a:pt x="3" y="0"/>
                  <a:pt x="3" y="0"/>
                  <a:pt x="3" y="0"/>
                </a:cubicBezTo>
                <a:cubicBezTo>
                  <a:pt x="3" y="0"/>
                  <a:pt x="3" y="0"/>
                  <a:pt x="3" y="0"/>
                </a:cubicBezTo>
                <a:moveTo>
                  <a:pt x="3" y="0"/>
                </a:moveTo>
                <a:cubicBezTo>
                  <a:pt x="3" y="0"/>
                  <a:pt x="3" y="0"/>
                  <a:pt x="3" y="0"/>
                </a:cubicBezTo>
                <a:cubicBezTo>
                  <a:pt x="3" y="0"/>
                  <a:pt x="3" y="0"/>
                  <a:pt x="3" y="0"/>
                </a:cubicBezTo>
                <a:moveTo>
                  <a:pt x="3" y="0"/>
                </a:moveTo>
                <a:cubicBezTo>
                  <a:pt x="3" y="0"/>
                  <a:pt x="3" y="0"/>
                  <a:pt x="3" y="0"/>
                </a:cubicBezTo>
                <a:cubicBezTo>
                  <a:pt x="3" y="0"/>
                  <a:pt x="3" y="0"/>
                  <a:pt x="3" y="0"/>
                </a:cubicBezTo>
                <a:moveTo>
                  <a:pt x="3" y="0"/>
                </a:moveTo>
                <a:cubicBezTo>
                  <a:pt x="3" y="0"/>
                  <a:pt x="3" y="0"/>
                  <a:pt x="3" y="0"/>
                </a:cubicBezTo>
                <a:cubicBezTo>
                  <a:pt x="3" y="0"/>
                  <a:pt x="3" y="0"/>
                  <a:pt x="3" y="0"/>
                </a:cubicBezTo>
                <a:moveTo>
                  <a:pt x="3" y="0"/>
                </a:moveTo>
                <a:cubicBezTo>
                  <a:pt x="3" y="0"/>
                  <a:pt x="3" y="0"/>
                  <a:pt x="3" y="0"/>
                </a:cubicBezTo>
                <a:cubicBezTo>
                  <a:pt x="3" y="0"/>
                  <a:pt x="3" y="0"/>
                  <a:pt x="3" y="0"/>
                </a:cubicBezTo>
                <a:moveTo>
                  <a:pt x="3" y="0"/>
                </a:moveTo>
                <a:cubicBezTo>
                  <a:pt x="3" y="0"/>
                  <a:pt x="3" y="0"/>
                  <a:pt x="3" y="0"/>
                </a:cubicBezTo>
                <a:cubicBezTo>
                  <a:pt x="3" y="0"/>
                  <a:pt x="3" y="0"/>
                  <a:pt x="3" y="0"/>
                </a:cubicBezTo>
                <a:moveTo>
                  <a:pt x="3" y="0"/>
                </a:moveTo>
                <a:cubicBezTo>
                  <a:pt x="3" y="0"/>
                  <a:pt x="3" y="0"/>
                  <a:pt x="3" y="0"/>
                </a:cubicBezTo>
                <a:cubicBezTo>
                  <a:pt x="3" y="0"/>
                  <a:pt x="3" y="0"/>
                  <a:pt x="3" y="0"/>
                </a:cubicBezTo>
                <a:moveTo>
                  <a:pt x="3" y="0"/>
                </a:moveTo>
                <a:cubicBezTo>
                  <a:pt x="3" y="0"/>
                  <a:pt x="3" y="0"/>
                  <a:pt x="3" y="0"/>
                </a:cubicBezTo>
                <a:cubicBezTo>
                  <a:pt x="3" y="0"/>
                  <a:pt x="3" y="0"/>
                  <a:pt x="3" y="0"/>
                </a:cubicBezTo>
                <a:moveTo>
                  <a:pt x="3" y="0"/>
                </a:moveTo>
                <a:cubicBezTo>
                  <a:pt x="3" y="0"/>
                  <a:pt x="3" y="0"/>
                  <a:pt x="3" y="0"/>
                </a:cubicBezTo>
                <a:cubicBezTo>
                  <a:pt x="3" y="0"/>
                  <a:pt x="3" y="0"/>
                  <a:pt x="3" y="0"/>
                </a:cubicBezTo>
                <a:moveTo>
                  <a:pt x="3" y="0"/>
                </a:moveTo>
                <a:cubicBezTo>
                  <a:pt x="3" y="0"/>
                  <a:pt x="3" y="0"/>
                  <a:pt x="3" y="0"/>
                </a:cubicBezTo>
                <a:cubicBezTo>
                  <a:pt x="3" y="0"/>
                  <a:pt x="3" y="0"/>
                  <a:pt x="3" y="0"/>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0" y="0"/>
                </a:moveTo>
                <a:cubicBezTo>
                  <a:pt x="0" y="0"/>
                  <a:pt x="0" y="0"/>
                  <a:pt x="1" y="0"/>
                </a:cubicBezTo>
                <a:cubicBezTo>
                  <a:pt x="0" y="0"/>
                  <a:pt x="0" y="0"/>
                  <a:pt x="0"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path>
            </a:pathLst>
          </a:custGeom>
          <a:solidFill>
            <a:srgbClr val="004F92"/>
          </a:solid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p>
            <a:endParaRPr lang="en-US" sz="1800"/>
          </a:p>
        </p:txBody>
      </p:sp>
      <p:sp>
        <p:nvSpPr>
          <p:cNvPr id="116" name="Freeform 130"/>
          <p:cNvSpPr>
            <a:spLocks noEditPoints="1"/>
          </p:cNvSpPr>
          <p:nvPr/>
        </p:nvSpPr>
        <p:spPr bwMode="auto">
          <a:xfrm>
            <a:off x="3592885" y="2542464"/>
            <a:ext cx="129973" cy="342942"/>
          </a:xfrm>
          <a:custGeom>
            <a:gdLst>
              <a:gd fmla="*/ 7 w 16" name="T0"/>
              <a:gd fmla="*/ 31 h 42" name="T1"/>
              <a:gd fmla="*/ 16 w 16" name="T2"/>
              <a:gd fmla="*/ 42 h 42" name="T3"/>
              <a:gd fmla="*/ 7 w 16" name="T4"/>
              <a:gd fmla="*/ 31 h 42" name="T5"/>
              <a:gd fmla="*/ 3 w 16" name="T6"/>
              <a:gd fmla="*/ 0 h 42" name="T7"/>
              <a:gd fmla="*/ 7 w 16" name="T8"/>
              <a:gd fmla="*/ 31 h 42" name="T9"/>
              <a:gd fmla="*/ 3 w 16" name="T10"/>
              <a:gd fmla="*/ 0 h 42" name="T11"/>
            </a:gdLst>
            <a:cxnLst>
              <a:cxn ang="0">
                <a:pos x="T0" y="T1"/>
              </a:cxn>
              <a:cxn ang="0">
                <a:pos x="T2" y="T3"/>
              </a:cxn>
              <a:cxn ang="0">
                <a:pos x="T4" y="T5"/>
              </a:cxn>
              <a:cxn ang="0">
                <a:pos x="T6" y="T7"/>
              </a:cxn>
              <a:cxn ang="0">
                <a:pos x="T8" y="T9"/>
              </a:cxn>
              <a:cxn ang="0">
                <a:pos x="T10" y="T11"/>
              </a:cxn>
            </a:cxnLst>
            <a:rect b="b" l="0" r="r" t="0"/>
            <a:pathLst>
              <a:path h="42" w="16">
                <a:moveTo>
                  <a:pt x="7" y="31"/>
                </a:moveTo>
                <a:cubicBezTo>
                  <a:pt x="9" y="36"/>
                  <a:pt x="12" y="39"/>
                  <a:pt x="16" y="42"/>
                </a:cubicBezTo>
                <a:cubicBezTo>
                  <a:pt x="12" y="39"/>
                  <a:pt x="9" y="36"/>
                  <a:pt x="7" y="31"/>
                </a:cubicBezTo>
                <a:moveTo>
                  <a:pt x="3" y="0"/>
                </a:moveTo>
                <a:cubicBezTo>
                  <a:pt x="0" y="10"/>
                  <a:pt x="1" y="21"/>
                  <a:pt x="7" y="31"/>
                </a:cubicBezTo>
                <a:cubicBezTo>
                  <a:pt x="1" y="21"/>
                  <a:pt x="0" y="10"/>
                  <a:pt x="3" y="0"/>
                </a:cubicBezTo>
              </a:path>
            </a:pathLst>
          </a:custGeom>
          <a:solidFill>
            <a:srgbClr val="004F92"/>
          </a:solid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p>
            <a:endParaRPr lang="en-US" sz="1800"/>
          </a:p>
        </p:txBody>
      </p:sp>
      <p:sp>
        <p:nvSpPr>
          <p:cNvPr id="120" name="Freeform 134"/>
          <p:cNvSpPr>
            <a:spLocks noEditPoints="1"/>
          </p:cNvSpPr>
          <p:nvPr/>
        </p:nvSpPr>
        <p:spPr bwMode="auto">
          <a:xfrm>
            <a:off x="2083315" y="2608235"/>
            <a:ext cx="32884" cy="73600"/>
          </a:xfrm>
          <a:custGeom>
            <a:gdLst>
              <a:gd fmla="*/ 4 w 4" name="T0"/>
              <a:gd fmla="*/ 9 h 9" name="T1"/>
              <a:gd fmla="*/ 4 w 4" name="T2"/>
              <a:gd fmla="*/ 9 h 9" name="T3"/>
              <a:gd fmla="*/ 3 w 4" name="T4"/>
              <a:gd fmla="*/ 9 h 9" name="T5"/>
              <a:gd fmla="*/ 3 w 4" name="T6"/>
              <a:gd fmla="*/ 8 h 9" name="T7"/>
              <a:gd fmla="*/ 3 w 4" name="T8"/>
              <a:gd fmla="*/ 8 h 9" name="T9"/>
              <a:gd fmla="*/ 3 w 4" name="T10"/>
              <a:gd fmla="*/ 8 h 9" name="T11"/>
              <a:gd fmla="*/ 3 w 4" name="T12"/>
              <a:gd fmla="*/ 8 h 9" name="T13"/>
              <a:gd fmla="*/ 3 w 4" name="T14"/>
              <a:gd fmla="*/ 8 h 9" name="T15"/>
              <a:gd fmla="*/ 3 w 4" name="T16"/>
              <a:gd fmla="*/ 8 h 9" name="T17"/>
              <a:gd fmla="*/ 3 w 4" name="T18"/>
              <a:gd fmla="*/ 8 h 9" name="T19"/>
              <a:gd fmla="*/ 3 w 4" name="T20"/>
              <a:gd fmla="*/ 8 h 9" name="T21"/>
              <a:gd fmla="*/ 3 w 4" name="T22"/>
              <a:gd fmla="*/ 7 h 9" name="T23"/>
              <a:gd fmla="*/ 3 w 4" name="T24"/>
              <a:gd fmla="*/ 7 h 9" name="T25"/>
              <a:gd fmla="*/ 3 w 4" name="T26"/>
              <a:gd fmla="*/ 7 h 9" name="T27"/>
              <a:gd fmla="*/ 3 w 4" name="T28"/>
              <a:gd fmla="*/ 7 h 9" name="T29"/>
              <a:gd fmla="*/ 3 w 4" name="T30"/>
              <a:gd fmla="*/ 7 h 9" name="T31"/>
              <a:gd fmla="*/ 3 w 4" name="T32"/>
              <a:gd fmla="*/ 7 h 9" name="T33"/>
              <a:gd fmla="*/ 3 w 4" name="T34"/>
              <a:gd fmla="*/ 7 h 9" name="T35"/>
              <a:gd fmla="*/ 2 w 4" name="T36"/>
              <a:gd fmla="*/ 7 h 9" name="T37"/>
              <a:gd fmla="*/ 2 w 4" name="T38"/>
              <a:gd fmla="*/ 7 h 9" name="T39"/>
              <a:gd fmla="*/ 2 w 4" name="T40"/>
              <a:gd fmla="*/ 6 h 9" name="T41"/>
              <a:gd fmla="*/ 2 w 4" name="T42"/>
              <a:gd fmla="*/ 6 h 9" name="T43"/>
              <a:gd fmla="*/ 2 w 4" name="T44"/>
              <a:gd fmla="*/ 6 h 9" name="T45"/>
              <a:gd fmla="*/ 2 w 4" name="T46"/>
              <a:gd fmla="*/ 6 h 9" name="T47"/>
              <a:gd fmla="*/ 2 w 4" name="T48"/>
              <a:gd fmla="*/ 6 h 9" name="T49"/>
              <a:gd fmla="*/ 2 w 4" name="T50"/>
              <a:gd fmla="*/ 6 h 9" name="T51"/>
              <a:gd fmla="*/ 2 w 4" name="T52"/>
              <a:gd fmla="*/ 6 h 9" name="T53"/>
              <a:gd fmla="*/ 2 w 4" name="T54"/>
              <a:gd fmla="*/ 5 h 9" name="T55"/>
              <a:gd fmla="*/ 2 w 4" name="T56"/>
              <a:gd fmla="*/ 5 h 9" name="T57"/>
              <a:gd fmla="*/ 2 w 4" name="T58"/>
              <a:gd fmla="*/ 5 h 9" name="T59"/>
              <a:gd fmla="*/ 2 w 4" name="T60"/>
              <a:gd fmla="*/ 5 h 9" name="T61"/>
              <a:gd fmla="*/ 1 w 4" name="T62"/>
              <a:gd fmla="*/ 4 h 9" name="T63"/>
              <a:gd fmla="*/ 1 w 4" name="T64"/>
              <a:gd fmla="*/ 4 h 9" name="T65"/>
              <a:gd fmla="*/ 1 w 4" name="T66"/>
              <a:gd fmla="*/ 4 h 9" name="T67"/>
              <a:gd fmla="*/ 1 w 4" name="T68"/>
              <a:gd fmla="*/ 4 h 9" name="T69"/>
              <a:gd fmla="*/ 1 w 4" name="T70"/>
              <a:gd fmla="*/ 3 h 9" name="T71"/>
              <a:gd fmla="*/ 1 w 4" name="T72"/>
              <a:gd fmla="*/ 3 h 9" name="T73"/>
              <a:gd fmla="*/ 1 w 4" name="T74"/>
              <a:gd fmla="*/ 3 h 9" name="T75"/>
              <a:gd fmla="*/ 1 w 4" name="T76"/>
              <a:gd fmla="*/ 3 h 9" name="T77"/>
              <a:gd fmla="*/ 1 w 4" name="T78"/>
              <a:gd fmla="*/ 3 h 9" name="T79"/>
              <a:gd fmla="*/ 1 w 4" name="T80"/>
              <a:gd fmla="*/ 3 h 9" name="T81"/>
              <a:gd fmla="*/ 1 w 4" name="T82"/>
              <a:gd fmla="*/ 3 h 9" name="T83"/>
              <a:gd fmla="*/ 1 w 4" name="T84"/>
              <a:gd fmla="*/ 2 h 9" name="T85"/>
              <a:gd fmla="*/ 1 w 4" name="T86"/>
              <a:gd fmla="*/ 2 h 9" name="T87"/>
              <a:gd fmla="*/ 1 w 4" name="T88"/>
              <a:gd fmla="*/ 2 h 9" name="T89"/>
              <a:gd fmla="*/ 1 w 4" name="T90"/>
              <a:gd fmla="*/ 2 h 9" name="T91"/>
              <a:gd fmla="*/ 1 w 4" name="T92"/>
              <a:gd fmla="*/ 2 h 9" name="T93"/>
              <a:gd fmla="*/ 0 w 4" name="T94"/>
              <a:gd fmla="*/ 2 h 9" name="T95"/>
              <a:gd fmla="*/ 0 w 4" name="T96"/>
              <a:gd fmla="*/ 2 h 9" name="T97"/>
              <a:gd fmla="*/ 0 w 4" name="T98"/>
              <a:gd fmla="*/ 2 h 9" name="T99"/>
              <a:gd fmla="*/ 0 w 4" name="T100"/>
              <a:gd fmla="*/ 2 h 9" name="T101"/>
              <a:gd fmla="*/ 0 w 4" name="T102"/>
              <a:gd fmla="*/ 1 h 9" name="T103"/>
              <a:gd fmla="*/ 0 w 4" name="T104"/>
              <a:gd fmla="*/ 1 h 9" name="T105"/>
              <a:gd fmla="*/ 0 w 4" name="T106"/>
              <a:gd fmla="*/ 1 h 9" name="T107"/>
              <a:gd fmla="*/ 0 w 4" name="T108"/>
              <a:gd fmla="*/ 1 h 9" name="T109"/>
              <a:gd fmla="*/ 0 w 4" name="T110"/>
              <a:gd fmla="*/ 1 h 9" name="T111"/>
              <a:gd fmla="*/ 0 w 4" name="T112"/>
              <a:gd fmla="*/ 1 h 9" name="T113"/>
              <a:gd fmla="*/ 0 w 4" name="T114"/>
              <a:gd fmla="*/ 1 h 9" name="T115"/>
              <a:gd fmla="*/ 0 w 4" name="T116"/>
              <a:gd fmla="*/ 0 h 9" name="T1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b="b" l="0" r="r" t="0"/>
            <a:pathLst>
              <a:path h="9" w="4">
                <a:moveTo>
                  <a:pt x="4" y="9"/>
                </a:moveTo>
                <a:cubicBezTo>
                  <a:pt x="4" y="9"/>
                  <a:pt x="4" y="9"/>
                  <a:pt x="4" y="9"/>
                </a:cubicBezTo>
                <a:cubicBezTo>
                  <a:pt x="4" y="9"/>
                  <a:pt x="4" y="9"/>
                  <a:pt x="4" y="9"/>
                </a:cubicBezTo>
                <a:moveTo>
                  <a:pt x="4" y="9"/>
                </a:moveTo>
                <a:cubicBezTo>
                  <a:pt x="4" y="9"/>
                  <a:pt x="4" y="9"/>
                  <a:pt x="4" y="9"/>
                </a:cubicBezTo>
                <a:cubicBezTo>
                  <a:pt x="4" y="9"/>
                  <a:pt x="4" y="9"/>
                  <a:pt x="4" y="9"/>
                </a:cubicBezTo>
                <a:moveTo>
                  <a:pt x="4" y="9"/>
                </a:moveTo>
                <a:cubicBezTo>
                  <a:pt x="4" y="9"/>
                  <a:pt x="4" y="9"/>
                  <a:pt x="4" y="9"/>
                </a:cubicBezTo>
                <a:cubicBezTo>
                  <a:pt x="4" y="9"/>
                  <a:pt x="4" y="9"/>
                  <a:pt x="4" y="9"/>
                </a:cubicBezTo>
                <a:moveTo>
                  <a:pt x="4" y="9"/>
                </a:moveTo>
                <a:cubicBezTo>
                  <a:pt x="4" y="9"/>
                  <a:pt x="4" y="9"/>
                  <a:pt x="4" y="9"/>
                </a:cubicBezTo>
                <a:cubicBezTo>
                  <a:pt x="4" y="9"/>
                  <a:pt x="4" y="9"/>
                  <a:pt x="4" y="9"/>
                </a:cubicBezTo>
                <a:moveTo>
                  <a:pt x="3" y="9"/>
                </a:moveTo>
                <a:cubicBezTo>
                  <a:pt x="4" y="9"/>
                  <a:pt x="4" y="9"/>
                  <a:pt x="4" y="9"/>
                </a:cubicBezTo>
                <a:cubicBezTo>
                  <a:pt x="4" y="9"/>
                  <a:pt x="4" y="9"/>
                  <a:pt x="3" y="9"/>
                </a:cubicBezTo>
                <a:moveTo>
                  <a:pt x="3" y="9"/>
                </a:moveTo>
                <a:cubicBezTo>
                  <a:pt x="3" y="9"/>
                  <a:pt x="3" y="9"/>
                  <a:pt x="3" y="9"/>
                </a:cubicBezTo>
                <a:cubicBezTo>
                  <a:pt x="3" y="9"/>
                  <a:pt x="3" y="9"/>
                  <a:pt x="3" y="9"/>
                </a:cubicBezTo>
                <a:moveTo>
                  <a:pt x="3" y="8"/>
                </a:moveTo>
                <a:cubicBezTo>
                  <a:pt x="3" y="9"/>
                  <a:pt x="3" y="9"/>
                  <a:pt x="3" y="9"/>
                </a:cubicBezTo>
                <a:cubicBezTo>
                  <a:pt x="3" y="9"/>
                  <a:pt x="3" y="9"/>
                  <a:pt x="3" y="8"/>
                </a:cubicBezTo>
                <a:moveTo>
                  <a:pt x="3" y="8"/>
                </a:moveTo>
                <a:cubicBezTo>
                  <a:pt x="3" y="8"/>
                  <a:pt x="3" y="8"/>
                  <a:pt x="3" y="8"/>
                </a:cubicBezTo>
                <a:cubicBezTo>
                  <a:pt x="3" y="8"/>
                  <a:pt x="3" y="8"/>
                  <a:pt x="3" y="8"/>
                </a:cubicBezTo>
                <a:moveTo>
                  <a:pt x="3" y="8"/>
                </a:moveTo>
                <a:cubicBezTo>
                  <a:pt x="3" y="8"/>
                  <a:pt x="3" y="8"/>
                  <a:pt x="3" y="8"/>
                </a:cubicBezTo>
                <a:cubicBezTo>
                  <a:pt x="3" y="8"/>
                  <a:pt x="3" y="8"/>
                  <a:pt x="3" y="8"/>
                </a:cubicBezTo>
                <a:moveTo>
                  <a:pt x="3" y="8"/>
                </a:moveTo>
                <a:cubicBezTo>
                  <a:pt x="3" y="8"/>
                  <a:pt x="3" y="8"/>
                  <a:pt x="3" y="8"/>
                </a:cubicBezTo>
                <a:cubicBezTo>
                  <a:pt x="3" y="8"/>
                  <a:pt x="3" y="8"/>
                  <a:pt x="3" y="8"/>
                </a:cubicBezTo>
                <a:moveTo>
                  <a:pt x="3" y="8"/>
                </a:moveTo>
                <a:cubicBezTo>
                  <a:pt x="3" y="8"/>
                  <a:pt x="3" y="8"/>
                  <a:pt x="3" y="8"/>
                </a:cubicBezTo>
                <a:cubicBezTo>
                  <a:pt x="3" y="8"/>
                  <a:pt x="3" y="8"/>
                  <a:pt x="3" y="8"/>
                </a:cubicBezTo>
                <a:moveTo>
                  <a:pt x="3" y="8"/>
                </a:moveTo>
                <a:cubicBezTo>
                  <a:pt x="3" y="8"/>
                  <a:pt x="3" y="8"/>
                  <a:pt x="3" y="8"/>
                </a:cubicBezTo>
                <a:cubicBezTo>
                  <a:pt x="3" y="8"/>
                  <a:pt x="3" y="8"/>
                  <a:pt x="3" y="8"/>
                </a:cubicBezTo>
                <a:moveTo>
                  <a:pt x="3" y="8"/>
                </a:moveTo>
                <a:cubicBezTo>
                  <a:pt x="3" y="8"/>
                  <a:pt x="3" y="8"/>
                  <a:pt x="3" y="8"/>
                </a:cubicBezTo>
                <a:cubicBezTo>
                  <a:pt x="3" y="8"/>
                  <a:pt x="3" y="8"/>
                  <a:pt x="3" y="8"/>
                </a:cubicBezTo>
                <a:moveTo>
                  <a:pt x="3" y="8"/>
                </a:moveTo>
                <a:cubicBezTo>
                  <a:pt x="3" y="8"/>
                  <a:pt x="3" y="8"/>
                  <a:pt x="3" y="8"/>
                </a:cubicBezTo>
                <a:cubicBezTo>
                  <a:pt x="3" y="8"/>
                  <a:pt x="3" y="8"/>
                  <a:pt x="3" y="8"/>
                </a:cubicBezTo>
                <a:moveTo>
                  <a:pt x="3" y="8"/>
                </a:moveTo>
                <a:cubicBezTo>
                  <a:pt x="3" y="8"/>
                  <a:pt x="3" y="8"/>
                  <a:pt x="3" y="8"/>
                </a:cubicBezTo>
                <a:cubicBezTo>
                  <a:pt x="3" y="8"/>
                  <a:pt x="3" y="8"/>
                  <a:pt x="3" y="8"/>
                </a:cubicBezTo>
                <a:moveTo>
                  <a:pt x="3" y="8"/>
                </a:moveTo>
                <a:cubicBezTo>
                  <a:pt x="3" y="8"/>
                  <a:pt x="3" y="8"/>
                  <a:pt x="3" y="8"/>
                </a:cubicBezTo>
                <a:cubicBezTo>
                  <a:pt x="3" y="8"/>
                  <a:pt x="3" y="8"/>
                  <a:pt x="3" y="8"/>
                </a:cubicBezTo>
                <a:moveTo>
                  <a:pt x="3" y="8"/>
                </a:moveTo>
                <a:cubicBezTo>
                  <a:pt x="3" y="8"/>
                  <a:pt x="3" y="8"/>
                  <a:pt x="3" y="8"/>
                </a:cubicBezTo>
                <a:cubicBezTo>
                  <a:pt x="3" y="8"/>
                  <a:pt x="3" y="8"/>
                  <a:pt x="3" y="8"/>
                </a:cubicBezTo>
                <a:moveTo>
                  <a:pt x="3" y="8"/>
                </a:moveTo>
                <a:cubicBezTo>
                  <a:pt x="3" y="8"/>
                  <a:pt x="3" y="8"/>
                  <a:pt x="3" y="8"/>
                </a:cubicBezTo>
                <a:cubicBezTo>
                  <a:pt x="3" y="8"/>
                  <a:pt x="3" y="8"/>
                  <a:pt x="3" y="8"/>
                </a:cubicBezTo>
                <a:moveTo>
                  <a:pt x="3" y="8"/>
                </a:moveTo>
                <a:cubicBezTo>
                  <a:pt x="3" y="8"/>
                  <a:pt x="3" y="8"/>
                  <a:pt x="3" y="8"/>
                </a:cubicBezTo>
                <a:cubicBezTo>
                  <a:pt x="3" y="8"/>
                  <a:pt x="3" y="8"/>
                  <a:pt x="3" y="8"/>
                </a:cubicBezTo>
                <a:moveTo>
                  <a:pt x="3" y="8"/>
                </a:moveTo>
                <a:cubicBezTo>
                  <a:pt x="3" y="8"/>
                  <a:pt x="3" y="8"/>
                  <a:pt x="3" y="8"/>
                </a:cubicBezTo>
                <a:cubicBezTo>
                  <a:pt x="3" y="8"/>
                  <a:pt x="3" y="8"/>
                  <a:pt x="3" y="8"/>
                </a:cubicBezTo>
                <a:moveTo>
                  <a:pt x="3" y="8"/>
                </a:moveTo>
                <a:cubicBezTo>
                  <a:pt x="3" y="8"/>
                  <a:pt x="3" y="8"/>
                  <a:pt x="3" y="8"/>
                </a:cubicBezTo>
                <a:cubicBezTo>
                  <a:pt x="3" y="8"/>
                  <a:pt x="3" y="8"/>
                  <a:pt x="3" y="8"/>
                </a:cubicBezTo>
                <a:moveTo>
                  <a:pt x="3" y="8"/>
                </a:moveTo>
                <a:cubicBezTo>
                  <a:pt x="3" y="8"/>
                  <a:pt x="3" y="8"/>
                  <a:pt x="3" y="8"/>
                </a:cubicBezTo>
                <a:cubicBezTo>
                  <a:pt x="3" y="8"/>
                  <a:pt x="3" y="8"/>
                  <a:pt x="3" y="8"/>
                </a:cubicBezTo>
                <a:moveTo>
                  <a:pt x="3" y="8"/>
                </a:moveTo>
                <a:cubicBezTo>
                  <a:pt x="3" y="8"/>
                  <a:pt x="3" y="8"/>
                  <a:pt x="3" y="8"/>
                </a:cubicBezTo>
                <a:cubicBezTo>
                  <a:pt x="3" y="8"/>
                  <a:pt x="3" y="8"/>
                  <a:pt x="3" y="8"/>
                </a:cubicBezTo>
                <a:moveTo>
                  <a:pt x="3" y="7"/>
                </a:moveTo>
                <a:cubicBezTo>
                  <a:pt x="3" y="8"/>
                  <a:pt x="3" y="8"/>
                  <a:pt x="3" y="8"/>
                </a:cubicBezTo>
                <a:cubicBezTo>
                  <a:pt x="3" y="8"/>
                  <a:pt x="3" y="8"/>
                  <a:pt x="3" y="7"/>
                </a:cubicBezTo>
                <a:moveTo>
                  <a:pt x="3" y="7"/>
                </a:moveTo>
                <a:cubicBezTo>
                  <a:pt x="3" y="7"/>
                  <a:pt x="3" y="7"/>
                  <a:pt x="3" y="7"/>
                </a:cubicBezTo>
                <a:cubicBezTo>
                  <a:pt x="3" y="7"/>
                  <a:pt x="3" y="7"/>
                  <a:pt x="3" y="7"/>
                </a:cubicBezTo>
                <a:moveTo>
                  <a:pt x="3" y="7"/>
                </a:moveTo>
                <a:cubicBezTo>
                  <a:pt x="3" y="7"/>
                  <a:pt x="3" y="7"/>
                  <a:pt x="3" y="7"/>
                </a:cubicBezTo>
                <a:cubicBezTo>
                  <a:pt x="3" y="7"/>
                  <a:pt x="3" y="7"/>
                  <a:pt x="3" y="7"/>
                </a:cubicBezTo>
                <a:moveTo>
                  <a:pt x="3" y="7"/>
                </a:moveTo>
                <a:cubicBezTo>
                  <a:pt x="3" y="7"/>
                  <a:pt x="3" y="7"/>
                  <a:pt x="3" y="7"/>
                </a:cubicBezTo>
                <a:cubicBezTo>
                  <a:pt x="3" y="7"/>
                  <a:pt x="3" y="7"/>
                  <a:pt x="3" y="7"/>
                </a:cubicBezTo>
                <a:moveTo>
                  <a:pt x="3" y="7"/>
                </a:moveTo>
                <a:cubicBezTo>
                  <a:pt x="3" y="7"/>
                  <a:pt x="3" y="7"/>
                  <a:pt x="3" y="7"/>
                </a:cubicBezTo>
                <a:cubicBezTo>
                  <a:pt x="3" y="7"/>
                  <a:pt x="3" y="7"/>
                  <a:pt x="3" y="7"/>
                </a:cubicBezTo>
                <a:moveTo>
                  <a:pt x="3" y="7"/>
                </a:moveTo>
                <a:cubicBezTo>
                  <a:pt x="3" y="7"/>
                  <a:pt x="3" y="7"/>
                  <a:pt x="3" y="7"/>
                </a:cubicBezTo>
                <a:cubicBezTo>
                  <a:pt x="3" y="7"/>
                  <a:pt x="3" y="7"/>
                  <a:pt x="3" y="7"/>
                </a:cubicBezTo>
                <a:moveTo>
                  <a:pt x="3" y="7"/>
                </a:moveTo>
                <a:cubicBezTo>
                  <a:pt x="3" y="7"/>
                  <a:pt x="3" y="7"/>
                  <a:pt x="3" y="7"/>
                </a:cubicBezTo>
                <a:cubicBezTo>
                  <a:pt x="3" y="7"/>
                  <a:pt x="3" y="7"/>
                  <a:pt x="3" y="7"/>
                </a:cubicBezTo>
                <a:moveTo>
                  <a:pt x="3" y="7"/>
                </a:moveTo>
                <a:cubicBezTo>
                  <a:pt x="3" y="7"/>
                  <a:pt x="3" y="7"/>
                  <a:pt x="3" y="7"/>
                </a:cubicBezTo>
                <a:cubicBezTo>
                  <a:pt x="3" y="7"/>
                  <a:pt x="3" y="7"/>
                  <a:pt x="3" y="7"/>
                </a:cubicBezTo>
                <a:moveTo>
                  <a:pt x="3" y="7"/>
                </a:moveTo>
                <a:cubicBezTo>
                  <a:pt x="3" y="7"/>
                  <a:pt x="3" y="7"/>
                  <a:pt x="3" y="7"/>
                </a:cubicBezTo>
                <a:cubicBezTo>
                  <a:pt x="3" y="7"/>
                  <a:pt x="3" y="7"/>
                  <a:pt x="3" y="7"/>
                </a:cubicBezTo>
                <a:moveTo>
                  <a:pt x="3" y="7"/>
                </a:moveTo>
                <a:cubicBezTo>
                  <a:pt x="3" y="7"/>
                  <a:pt x="3" y="7"/>
                  <a:pt x="3" y="7"/>
                </a:cubicBezTo>
                <a:cubicBezTo>
                  <a:pt x="3" y="7"/>
                  <a:pt x="3" y="7"/>
                  <a:pt x="3" y="7"/>
                </a:cubicBezTo>
                <a:moveTo>
                  <a:pt x="3" y="7"/>
                </a:moveTo>
                <a:cubicBezTo>
                  <a:pt x="3" y="7"/>
                  <a:pt x="3" y="7"/>
                  <a:pt x="3" y="7"/>
                </a:cubicBezTo>
                <a:cubicBezTo>
                  <a:pt x="3" y="7"/>
                  <a:pt x="3" y="7"/>
                  <a:pt x="3" y="7"/>
                </a:cubicBezTo>
                <a:moveTo>
                  <a:pt x="3" y="7"/>
                </a:moveTo>
                <a:cubicBezTo>
                  <a:pt x="3" y="7"/>
                  <a:pt x="3" y="7"/>
                  <a:pt x="3" y="7"/>
                </a:cubicBezTo>
                <a:cubicBezTo>
                  <a:pt x="3" y="7"/>
                  <a:pt x="3" y="7"/>
                  <a:pt x="3" y="7"/>
                </a:cubicBezTo>
                <a:moveTo>
                  <a:pt x="3" y="7"/>
                </a:moveTo>
                <a:cubicBezTo>
                  <a:pt x="3" y="7"/>
                  <a:pt x="3" y="7"/>
                  <a:pt x="3" y="7"/>
                </a:cubicBezTo>
                <a:cubicBezTo>
                  <a:pt x="3" y="7"/>
                  <a:pt x="3" y="7"/>
                  <a:pt x="3" y="7"/>
                </a:cubicBezTo>
                <a:moveTo>
                  <a:pt x="3" y="7"/>
                </a:moveTo>
                <a:cubicBezTo>
                  <a:pt x="3" y="7"/>
                  <a:pt x="3" y="7"/>
                  <a:pt x="3" y="7"/>
                </a:cubicBezTo>
                <a:cubicBezTo>
                  <a:pt x="3" y="7"/>
                  <a:pt x="3" y="7"/>
                  <a:pt x="3" y="7"/>
                </a:cubicBezTo>
                <a:moveTo>
                  <a:pt x="2" y="7"/>
                </a:moveTo>
                <a:cubicBezTo>
                  <a:pt x="3" y="7"/>
                  <a:pt x="3" y="7"/>
                  <a:pt x="3" y="7"/>
                </a:cubicBezTo>
                <a:cubicBezTo>
                  <a:pt x="3" y="7"/>
                  <a:pt x="3" y="7"/>
                  <a:pt x="2" y="7"/>
                </a:cubicBezTo>
                <a:moveTo>
                  <a:pt x="2" y="7"/>
                </a:moveTo>
                <a:cubicBezTo>
                  <a:pt x="2" y="7"/>
                  <a:pt x="2" y="7"/>
                  <a:pt x="2" y="7"/>
                </a:cubicBezTo>
                <a:cubicBezTo>
                  <a:pt x="2" y="7"/>
                  <a:pt x="2" y="7"/>
                  <a:pt x="2" y="7"/>
                </a:cubicBezTo>
                <a:moveTo>
                  <a:pt x="2" y="7"/>
                </a:moveTo>
                <a:cubicBezTo>
                  <a:pt x="2" y="7"/>
                  <a:pt x="2" y="7"/>
                  <a:pt x="2" y="7"/>
                </a:cubicBezTo>
                <a:cubicBezTo>
                  <a:pt x="2" y="7"/>
                  <a:pt x="2" y="7"/>
                  <a:pt x="2" y="7"/>
                </a:cubicBezTo>
                <a:moveTo>
                  <a:pt x="2" y="7"/>
                </a:moveTo>
                <a:cubicBezTo>
                  <a:pt x="2" y="7"/>
                  <a:pt x="2" y="7"/>
                  <a:pt x="2" y="7"/>
                </a:cubicBezTo>
                <a:cubicBezTo>
                  <a:pt x="2" y="7"/>
                  <a:pt x="2" y="7"/>
                  <a:pt x="2" y="7"/>
                </a:cubicBezTo>
                <a:moveTo>
                  <a:pt x="2" y="6"/>
                </a:moveTo>
                <a:cubicBezTo>
                  <a:pt x="2" y="6"/>
                  <a:pt x="2" y="6"/>
                  <a:pt x="2" y="7"/>
                </a:cubicBezTo>
                <a:cubicBezTo>
                  <a:pt x="2" y="6"/>
                  <a:pt x="2" y="6"/>
                  <a:pt x="2" y="6"/>
                </a:cubicBezTo>
                <a:moveTo>
                  <a:pt x="2" y="6"/>
                </a:moveTo>
                <a:cubicBezTo>
                  <a:pt x="2" y="6"/>
                  <a:pt x="2" y="6"/>
                  <a:pt x="2" y="6"/>
                </a:cubicBezTo>
                <a:cubicBezTo>
                  <a:pt x="2" y="6"/>
                  <a:pt x="2" y="6"/>
                  <a:pt x="2" y="6"/>
                </a:cubicBezTo>
                <a:moveTo>
                  <a:pt x="2" y="6"/>
                </a:moveTo>
                <a:cubicBezTo>
                  <a:pt x="2" y="6"/>
                  <a:pt x="2" y="6"/>
                  <a:pt x="2" y="6"/>
                </a:cubicBezTo>
                <a:cubicBezTo>
                  <a:pt x="2" y="6"/>
                  <a:pt x="2" y="6"/>
                  <a:pt x="2" y="6"/>
                </a:cubicBezTo>
                <a:moveTo>
                  <a:pt x="2" y="6"/>
                </a:moveTo>
                <a:cubicBezTo>
                  <a:pt x="2" y="6"/>
                  <a:pt x="2" y="6"/>
                  <a:pt x="2" y="6"/>
                </a:cubicBezTo>
                <a:cubicBezTo>
                  <a:pt x="2" y="6"/>
                  <a:pt x="2" y="6"/>
                  <a:pt x="2" y="6"/>
                </a:cubicBezTo>
                <a:moveTo>
                  <a:pt x="2" y="6"/>
                </a:moveTo>
                <a:cubicBezTo>
                  <a:pt x="2" y="6"/>
                  <a:pt x="2" y="6"/>
                  <a:pt x="2" y="6"/>
                </a:cubicBezTo>
                <a:cubicBezTo>
                  <a:pt x="2" y="6"/>
                  <a:pt x="2" y="6"/>
                  <a:pt x="2" y="6"/>
                </a:cubicBezTo>
                <a:moveTo>
                  <a:pt x="2" y="6"/>
                </a:moveTo>
                <a:cubicBezTo>
                  <a:pt x="2" y="6"/>
                  <a:pt x="2" y="6"/>
                  <a:pt x="2" y="6"/>
                </a:cubicBezTo>
                <a:cubicBezTo>
                  <a:pt x="2" y="6"/>
                  <a:pt x="2" y="6"/>
                  <a:pt x="2" y="6"/>
                </a:cubicBezTo>
                <a:moveTo>
                  <a:pt x="2" y="6"/>
                </a:moveTo>
                <a:cubicBezTo>
                  <a:pt x="2" y="6"/>
                  <a:pt x="2" y="6"/>
                  <a:pt x="2" y="6"/>
                </a:cubicBezTo>
                <a:cubicBezTo>
                  <a:pt x="2" y="6"/>
                  <a:pt x="2" y="6"/>
                  <a:pt x="2" y="6"/>
                </a:cubicBezTo>
                <a:moveTo>
                  <a:pt x="2" y="6"/>
                </a:moveTo>
                <a:cubicBezTo>
                  <a:pt x="2" y="6"/>
                  <a:pt x="2" y="6"/>
                  <a:pt x="2" y="6"/>
                </a:cubicBezTo>
                <a:cubicBezTo>
                  <a:pt x="2" y="6"/>
                  <a:pt x="2" y="6"/>
                  <a:pt x="2" y="6"/>
                </a:cubicBezTo>
                <a:moveTo>
                  <a:pt x="2" y="6"/>
                </a:moveTo>
                <a:cubicBezTo>
                  <a:pt x="2" y="6"/>
                  <a:pt x="2" y="6"/>
                  <a:pt x="2" y="6"/>
                </a:cubicBezTo>
                <a:cubicBezTo>
                  <a:pt x="2" y="6"/>
                  <a:pt x="2" y="6"/>
                  <a:pt x="2" y="6"/>
                </a:cubicBezTo>
                <a:moveTo>
                  <a:pt x="2" y="6"/>
                </a:moveTo>
                <a:cubicBezTo>
                  <a:pt x="2" y="6"/>
                  <a:pt x="2" y="6"/>
                  <a:pt x="2" y="6"/>
                </a:cubicBezTo>
                <a:cubicBezTo>
                  <a:pt x="2" y="6"/>
                  <a:pt x="2" y="6"/>
                  <a:pt x="2" y="6"/>
                </a:cubicBezTo>
                <a:moveTo>
                  <a:pt x="2" y="6"/>
                </a:moveTo>
                <a:cubicBezTo>
                  <a:pt x="2" y="6"/>
                  <a:pt x="2" y="6"/>
                  <a:pt x="2" y="6"/>
                </a:cubicBezTo>
                <a:cubicBezTo>
                  <a:pt x="2" y="6"/>
                  <a:pt x="2" y="6"/>
                  <a:pt x="2" y="6"/>
                </a:cubicBezTo>
                <a:moveTo>
                  <a:pt x="2" y="6"/>
                </a:moveTo>
                <a:cubicBezTo>
                  <a:pt x="2" y="6"/>
                  <a:pt x="2" y="6"/>
                  <a:pt x="2" y="6"/>
                </a:cubicBezTo>
                <a:cubicBezTo>
                  <a:pt x="2" y="6"/>
                  <a:pt x="2" y="6"/>
                  <a:pt x="2" y="6"/>
                </a:cubicBezTo>
                <a:moveTo>
                  <a:pt x="2" y="6"/>
                </a:moveTo>
                <a:cubicBezTo>
                  <a:pt x="2" y="6"/>
                  <a:pt x="2" y="6"/>
                  <a:pt x="2" y="6"/>
                </a:cubicBezTo>
                <a:cubicBezTo>
                  <a:pt x="2" y="6"/>
                  <a:pt x="2" y="6"/>
                  <a:pt x="2" y="6"/>
                </a:cubicBezTo>
                <a:moveTo>
                  <a:pt x="2" y="5"/>
                </a:moveTo>
                <a:cubicBezTo>
                  <a:pt x="2" y="5"/>
                  <a:pt x="2" y="6"/>
                  <a:pt x="2" y="6"/>
                </a:cubicBezTo>
                <a:cubicBezTo>
                  <a:pt x="2" y="6"/>
                  <a:pt x="2" y="6"/>
                  <a:pt x="2" y="5"/>
                </a:cubicBezTo>
                <a:moveTo>
                  <a:pt x="2" y="5"/>
                </a:moveTo>
                <a:cubicBezTo>
                  <a:pt x="2" y="5"/>
                  <a:pt x="2" y="5"/>
                  <a:pt x="2" y="5"/>
                </a:cubicBezTo>
                <a:cubicBezTo>
                  <a:pt x="2" y="5"/>
                  <a:pt x="2" y="5"/>
                  <a:pt x="2" y="5"/>
                </a:cubicBezTo>
                <a:moveTo>
                  <a:pt x="2" y="5"/>
                </a:moveTo>
                <a:cubicBezTo>
                  <a:pt x="2" y="5"/>
                  <a:pt x="2" y="5"/>
                  <a:pt x="2" y="5"/>
                </a:cubicBezTo>
                <a:cubicBezTo>
                  <a:pt x="2" y="5"/>
                  <a:pt x="2" y="5"/>
                  <a:pt x="2" y="5"/>
                </a:cubicBezTo>
                <a:moveTo>
                  <a:pt x="2" y="5"/>
                </a:moveTo>
                <a:cubicBezTo>
                  <a:pt x="2" y="5"/>
                  <a:pt x="2" y="5"/>
                  <a:pt x="2" y="5"/>
                </a:cubicBezTo>
                <a:cubicBezTo>
                  <a:pt x="2" y="5"/>
                  <a:pt x="2" y="5"/>
                  <a:pt x="2" y="5"/>
                </a:cubicBezTo>
                <a:moveTo>
                  <a:pt x="2" y="5"/>
                </a:moveTo>
                <a:cubicBezTo>
                  <a:pt x="2" y="5"/>
                  <a:pt x="2" y="5"/>
                  <a:pt x="2" y="5"/>
                </a:cubicBezTo>
                <a:cubicBezTo>
                  <a:pt x="2" y="5"/>
                  <a:pt x="2" y="5"/>
                  <a:pt x="2" y="5"/>
                </a:cubicBezTo>
                <a:moveTo>
                  <a:pt x="2" y="5"/>
                </a:moveTo>
                <a:cubicBezTo>
                  <a:pt x="2" y="5"/>
                  <a:pt x="2" y="5"/>
                  <a:pt x="2" y="5"/>
                </a:cubicBezTo>
                <a:cubicBezTo>
                  <a:pt x="2" y="5"/>
                  <a:pt x="2" y="5"/>
                  <a:pt x="2" y="5"/>
                </a:cubicBezTo>
                <a:moveTo>
                  <a:pt x="2" y="5"/>
                </a:moveTo>
                <a:cubicBezTo>
                  <a:pt x="2" y="5"/>
                  <a:pt x="2" y="5"/>
                  <a:pt x="2" y="5"/>
                </a:cubicBezTo>
                <a:cubicBezTo>
                  <a:pt x="2" y="5"/>
                  <a:pt x="2" y="5"/>
                  <a:pt x="2" y="5"/>
                </a:cubicBezTo>
                <a:moveTo>
                  <a:pt x="2" y="5"/>
                </a:moveTo>
                <a:cubicBezTo>
                  <a:pt x="2" y="5"/>
                  <a:pt x="2" y="5"/>
                  <a:pt x="2" y="5"/>
                </a:cubicBezTo>
                <a:cubicBezTo>
                  <a:pt x="2" y="5"/>
                  <a:pt x="2" y="5"/>
                  <a:pt x="2" y="5"/>
                </a:cubicBezTo>
                <a:moveTo>
                  <a:pt x="1" y="5"/>
                </a:moveTo>
                <a:cubicBezTo>
                  <a:pt x="1" y="5"/>
                  <a:pt x="1" y="5"/>
                  <a:pt x="2" y="5"/>
                </a:cubicBezTo>
                <a:cubicBezTo>
                  <a:pt x="1" y="5"/>
                  <a:pt x="1" y="5"/>
                  <a:pt x="1" y="5"/>
                </a:cubicBezTo>
                <a:moveTo>
                  <a:pt x="1" y="4"/>
                </a:moveTo>
                <a:cubicBezTo>
                  <a:pt x="1" y="4"/>
                  <a:pt x="1" y="4"/>
                  <a:pt x="1" y="5"/>
                </a:cubicBezTo>
                <a:cubicBezTo>
                  <a:pt x="1" y="4"/>
                  <a:pt x="1" y="4"/>
                  <a:pt x="1" y="4"/>
                </a:cubicBezTo>
                <a:moveTo>
                  <a:pt x="1" y="4"/>
                </a:moveTo>
                <a:cubicBezTo>
                  <a:pt x="1" y="4"/>
                  <a:pt x="1" y="4"/>
                  <a:pt x="1" y="4"/>
                </a:cubicBezTo>
                <a:cubicBezTo>
                  <a:pt x="1" y="4"/>
                  <a:pt x="1" y="4"/>
                  <a:pt x="1" y="4"/>
                </a:cubicBezTo>
                <a:moveTo>
                  <a:pt x="1" y="4"/>
                </a:moveTo>
                <a:cubicBezTo>
                  <a:pt x="1" y="4"/>
                  <a:pt x="1" y="4"/>
                  <a:pt x="1" y="4"/>
                </a:cubicBezTo>
                <a:cubicBezTo>
                  <a:pt x="1" y="4"/>
                  <a:pt x="1" y="4"/>
                  <a:pt x="1" y="4"/>
                </a:cubicBezTo>
                <a:moveTo>
                  <a:pt x="1" y="4"/>
                </a:moveTo>
                <a:cubicBezTo>
                  <a:pt x="1" y="4"/>
                  <a:pt x="1" y="4"/>
                  <a:pt x="1" y="4"/>
                </a:cubicBezTo>
                <a:cubicBezTo>
                  <a:pt x="1" y="4"/>
                  <a:pt x="1" y="4"/>
                  <a:pt x="1" y="4"/>
                </a:cubicBezTo>
                <a:moveTo>
                  <a:pt x="1" y="4"/>
                </a:moveTo>
                <a:cubicBezTo>
                  <a:pt x="1" y="4"/>
                  <a:pt x="1" y="4"/>
                  <a:pt x="1" y="4"/>
                </a:cubicBezTo>
                <a:cubicBezTo>
                  <a:pt x="1" y="4"/>
                  <a:pt x="1" y="4"/>
                  <a:pt x="1" y="4"/>
                </a:cubicBezTo>
                <a:moveTo>
                  <a:pt x="1" y="4"/>
                </a:moveTo>
                <a:cubicBezTo>
                  <a:pt x="1" y="4"/>
                  <a:pt x="1" y="4"/>
                  <a:pt x="1" y="4"/>
                </a:cubicBezTo>
                <a:cubicBezTo>
                  <a:pt x="1" y="4"/>
                  <a:pt x="1" y="4"/>
                  <a:pt x="1" y="4"/>
                </a:cubicBezTo>
                <a:moveTo>
                  <a:pt x="1" y="4"/>
                </a:moveTo>
                <a:cubicBezTo>
                  <a:pt x="1" y="4"/>
                  <a:pt x="1" y="4"/>
                  <a:pt x="1" y="4"/>
                </a:cubicBezTo>
                <a:cubicBezTo>
                  <a:pt x="1" y="4"/>
                  <a:pt x="1" y="4"/>
                  <a:pt x="1" y="4"/>
                </a:cubicBezTo>
                <a:moveTo>
                  <a:pt x="1" y="4"/>
                </a:moveTo>
                <a:cubicBezTo>
                  <a:pt x="1" y="4"/>
                  <a:pt x="1" y="4"/>
                  <a:pt x="1" y="4"/>
                </a:cubicBezTo>
                <a:cubicBezTo>
                  <a:pt x="1" y="4"/>
                  <a:pt x="1" y="4"/>
                  <a:pt x="1" y="4"/>
                </a:cubicBezTo>
                <a:moveTo>
                  <a:pt x="1" y="3"/>
                </a:moveTo>
                <a:cubicBezTo>
                  <a:pt x="1" y="4"/>
                  <a:pt x="1" y="4"/>
                  <a:pt x="1" y="4"/>
                </a:cubicBezTo>
                <a:cubicBezTo>
                  <a:pt x="1" y="4"/>
                  <a:pt x="1" y="4"/>
                  <a:pt x="1" y="3"/>
                </a:cubicBezTo>
                <a:moveTo>
                  <a:pt x="1" y="3"/>
                </a:moveTo>
                <a:cubicBezTo>
                  <a:pt x="1" y="3"/>
                  <a:pt x="1" y="3"/>
                  <a:pt x="1" y="3"/>
                </a:cubicBezTo>
                <a:cubicBezTo>
                  <a:pt x="1" y="3"/>
                  <a:pt x="1" y="3"/>
                  <a:pt x="1" y="3"/>
                </a:cubicBezTo>
                <a:moveTo>
                  <a:pt x="1" y="3"/>
                </a:moveTo>
                <a:cubicBezTo>
                  <a:pt x="1" y="3"/>
                  <a:pt x="1" y="3"/>
                  <a:pt x="1" y="3"/>
                </a:cubicBezTo>
                <a:cubicBezTo>
                  <a:pt x="1" y="3"/>
                  <a:pt x="1" y="3"/>
                  <a:pt x="1" y="3"/>
                </a:cubicBezTo>
                <a:moveTo>
                  <a:pt x="1" y="3"/>
                </a:moveTo>
                <a:cubicBezTo>
                  <a:pt x="1" y="3"/>
                  <a:pt x="1" y="3"/>
                  <a:pt x="1" y="3"/>
                </a:cubicBezTo>
                <a:cubicBezTo>
                  <a:pt x="1" y="3"/>
                  <a:pt x="1" y="3"/>
                  <a:pt x="1" y="3"/>
                </a:cubicBezTo>
                <a:moveTo>
                  <a:pt x="1" y="3"/>
                </a:moveTo>
                <a:cubicBezTo>
                  <a:pt x="1" y="3"/>
                  <a:pt x="1" y="3"/>
                  <a:pt x="1" y="3"/>
                </a:cubicBezTo>
                <a:cubicBezTo>
                  <a:pt x="1" y="3"/>
                  <a:pt x="1" y="3"/>
                  <a:pt x="1" y="3"/>
                </a:cubicBezTo>
                <a:moveTo>
                  <a:pt x="1" y="3"/>
                </a:moveTo>
                <a:cubicBezTo>
                  <a:pt x="1" y="3"/>
                  <a:pt x="1" y="3"/>
                  <a:pt x="1" y="3"/>
                </a:cubicBezTo>
                <a:cubicBezTo>
                  <a:pt x="1" y="3"/>
                  <a:pt x="1" y="3"/>
                  <a:pt x="1" y="3"/>
                </a:cubicBezTo>
                <a:moveTo>
                  <a:pt x="1" y="3"/>
                </a:moveTo>
                <a:cubicBezTo>
                  <a:pt x="1" y="3"/>
                  <a:pt x="1" y="3"/>
                  <a:pt x="1" y="3"/>
                </a:cubicBezTo>
                <a:cubicBezTo>
                  <a:pt x="1" y="3"/>
                  <a:pt x="1" y="3"/>
                  <a:pt x="1" y="3"/>
                </a:cubicBezTo>
                <a:moveTo>
                  <a:pt x="1" y="3"/>
                </a:moveTo>
                <a:cubicBezTo>
                  <a:pt x="1" y="3"/>
                  <a:pt x="1" y="3"/>
                  <a:pt x="1" y="3"/>
                </a:cubicBezTo>
                <a:cubicBezTo>
                  <a:pt x="1" y="3"/>
                  <a:pt x="1" y="3"/>
                  <a:pt x="1" y="3"/>
                </a:cubicBezTo>
                <a:moveTo>
                  <a:pt x="1" y="3"/>
                </a:moveTo>
                <a:cubicBezTo>
                  <a:pt x="1" y="3"/>
                  <a:pt x="1" y="3"/>
                  <a:pt x="1" y="3"/>
                </a:cubicBezTo>
                <a:cubicBezTo>
                  <a:pt x="1" y="3"/>
                  <a:pt x="1" y="3"/>
                  <a:pt x="1" y="3"/>
                </a:cubicBezTo>
                <a:moveTo>
                  <a:pt x="1" y="3"/>
                </a:moveTo>
                <a:cubicBezTo>
                  <a:pt x="1" y="3"/>
                  <a:pt x="1" y="3"/>
                  <a:pt x="1" y="3"/>
                </a:cubicBezTo>
                <a:cubicBezTo>
                  <a:pt x="1" y="3"/>
                  <a:pt x="1" y="3"/>
                  <a:pt x="1" y="3"/>
                </a:cubicBezTo>
                <a:moveTo>
                  <a:pt x="1" y="3"/>
                </a:moveTo>
                <a:cubicBezTo>
                  <a:pt x="1" y="3"/>
                  <a:pt x="1" y="3"/>
                  <a:pt x="1" y="3"/>
                </a:cubicBezTo>
                <a:cubicBezTo>
                  <a:pt x="1" y="3"/>
                  <a:pt x="1" y="3"/>
                  <a:pt x="1" y="3"/>
                </a:cubicBezTo>
                <a:moveTo>
                  <a:pt x="1" y="3"/>
                </a:moveTo>
                <a:cubicBezTo>
                  <a:pt x="1" y="3"/>
                  <a:pt x="1" y="3"/>
                  <a:pt x="1" y="3"/>
                </a:cubicBezTo>
                <a:cubicBezTo>
                  <a:pt x="1" y="3"/>
                  <a:pt x="1" y="3"/>
                  <a:pt x="1" y="3"/>
                </a:cubicBezTo>
                <a:moveTo>
                  <a:pt x="1" y="3"/>
                </a:moveTo>
                <a:cubicBezTo>
                  <a:pt x="1" y="3"/>
                  <a:pt x="1" y="3"/>
                  <a:pt x="1" y="3"/>
                </a:cubicBezTo>
                <a:cubicBezTo>
                  <a:pt x="1" y="3"/>
                  <a:pt x="1" y="3"/>
                  <a:pt x="1" y="3"/>
                </a:cubicBezTo>
                <a:moveTo>
                  <a:pt x="1" y="3"/>
                </a:moveTo>
                <a:cubicBezTo>
                  <a:pt x="1" y="3"/>
                  <a:pt x="1" y="3"/>
                  <a:pt x="1" y="3"/>
                </a:cubicBezTo>
                <a:cubicBezTo>
                  <a:pt x="1" y="3"/>
                  <a:pt x="1" y="3"/>
                  <a:pt x="1" y="3"/>
                </a:cubicBezTo>
                <a:moveTo>
                  <a:pt x="1" y="2"/>
                </a:moveTo>
                <a:cubicBezTo>
                  <a:pt x="1" y="3"/>
                  <a:pt x="1" y="3"/>
                  <a:pt x="1" y="3"/>
                </a:cubicBezTo>
                <a:cubicBezTo>
                  <a:pt x="1" y="3"/>
                  <a:pt x="1" y="3"/>
                  <a:pt x="1" y="2"/>
                </a:cubicBezTo>
                <a:moveTo>
                  <a:pt x="1" y="2"/>
                </a:moveTo>
                <a:cubicBezTo>
                  <a:pt x="1" y="2"/>
                  <a:pt x="1" y="2"/>
                  <a:pt x="1" y="2"/>
                </a:cubicBezTo>
                <a:cubicBezTo>
                  <a:pt x="1" y="2"/>
                  <a:pt x="1" y="2"/>
                  <a:pt x="1" y="2"/>
                </a:cubicBezTo>
                <a:moveTo>
                  <a:pt x="1" y="2"/>
                </a:moveTo>
                <a:cubicBezTo>
                  <a:pt x="1" y="2"/>
                  <a:pt x="1" y="2"/>
                  <a:pt x="1" y="2"/>
                </a:cubicBezTo>
                <a:cubicBezTo>
                  <a:pt x="1" y="2"/>
                  <a:pt x="1" y="2"/>
                  <a:pt x="1" y="2"/>
                </a:cubicBezTo>
                <a:moveTo>
                  <a:pt x="1" y="2"/>
                </a:moveTo>
                <a:cubicBezTo>
                  <a:pt x="1" y="2"/>
                  <a:pt x="1" y="2"/>
                  <a:pt x="1" y="2"/>
                </a:cubicBezTo>
                <a:cubicBezTo>
                  <a:pt x="1" y="2"/>
                  <a:pt x="1" y="2"/>
                  <a:pt x="1" y="2"/>
                </a:cubicBezTo>
                <a:moveTo>
                  <a:pt x="1" y="2"/>
                </a:moveTo>
                <a:cubicBezTo>
                  <a:pt x="1" y="2"/>
                  <a:pt x="1" y="2"/>
                  <a:pt x="1" y="2"/>
                </a:cubicBezTo>
                <a:cubicBezTo>
                  <a:pt x="1" y="2"/>
                  <a:pt x="1" y="2"/>
                  <a:pt x="1" y="2"/>
                </a:cubicBezTo>
                <a:moveTo>
                  <a:pt x="1" y="2"/>
                </a:moveTo>
                <a:cubicBezTo>
                  <a:pt x="1" y="2"/>
                  <a:pt x="1" y="2"/>
                  <a:pt x="1" y="2"/>
                </a:cubicBezTo>
                <a:cubicBezTo>
                  <a:pt x="1" y="2"/>
                  <a:pt x="1" y="2"/>
                  <a:pt x="1" y="2"/>
                </a:cubicBezTo>
                <a:moveTo>
                  <a:pt x="1" y="2"/>
                </a:moveTo>
                <a:cubicBezTo>
                  <a:pt x="1" y="2"/>
                  <a:pt x="1" y="2"/>
                  <a:pt x="1" y="2"/>
                </a:cubicBezTo>
                <a:cubicBezTo>
                  <a:pt x="1" y="2"/>
                  <a:pt x="1" y="2"/>
                  <a:pt x="1" y="2"/>
                </a:cubicBezTo>
                <a:moveTo>
                  <a:pt x="1" y="2"/>
                </a:moveTo>
                <a:cubicBezTo>
                  <a:pt x="1" y="2"/>
                  <a:pt x="1" y="2"/>
                  <a:pt x="1" y="2"/>
                </a:cubicBezTo>
                <a:cubicBezTo>
                  <a:pt x="1" y="2"/>
                  <a:pt x="1" y="2"/>
                  <a:pt x="1" y="2"/>
                </a:cubicBezTo>
                <a:moveTo>
                  <a:pt x="1" y="2"/>
                </a:moveTo>
                <a:cubicBezTo>
                  <a:pt x="1" y="2"/>
                  <a:pt x="1" y="2"/>
                  <a:pt x="1" y="2"/>
                </a:cubicBezTo>
                <a:cubicBezTo>
                  <a:pt x="1" y="2"/>
                  <a:pt x="1" y="2"/>
                  <a:pt x="1" y="2"/>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path>
            </a:pathLst>
          </a:custGeom>
          <a:solidFill>
            <a:srgbClr val="004F92"/>
          </a:solid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p>
            <a:endParaRPr lang="en-US" sz="1800"/>
          </a:p>
        </p:txBody>
      </p:sp>
      <p:sp>
        <p:nvSpPr>
          <p:cNvPr id="124" name="Freeform 138"/>
          <p:cNvSpPr/>
          <p:nvPr/>
        </p:nvSpPr>
        <p:spPr bwMode="auto">
          <a:xfrm>
            <a:off x="3036975" y="3864123"/>
            <a:ext cx="416541" cy="155029"/>
          </a:xfrm>
          <a:custGeom>
            <a:gdLst>
              <a:gd fmla="*/ 0 w 51" name="T0"/>
              <a:gd fmla="*/ 0 h 19" name="T1"/>
              <a:gd fmla="*/ 34 w 51" name="T2"/>
              <a:gd fmla="*/ 19 h 19" name="T3"/>
              <a:gd fmla="*/ 51 w 51" name="T4"/>
              <a:gd fmla="*/ 15 h 19" name="T5"/>
              <a:gd fmla="*/ 51 w 51" name="T6"/>
              <a:gd fmla="*/ 15 h 19" name="T7"/>
              <a:gd fmla="*/ 34 w 51" name="T8"/>
              <a:gd fmla="*/ 19 h 19" name="T9"/>
              <a:gd fmla="*/ 0 w 51" name="T10"/>
              <a:gd fmla="*/ 0 h 19" name="T11"/>
            </a:gdLst>
            <a:cxnLst>
              <a:cxn ang="0">
                <a:pos x="T0" y="T1"/>
              </a:cxn>
              <a:cxn ang="0">
                <a:pos x="T2" y="T3"/>
              </a:cxn>
              <a:cxn ang="0">
                <a:pos x="T4" y="T5"/>
              </a:cxn>
              <a:cxn ang="0">
                <a:pos x="T6" y="T7"/>
              </a:cxn>
              <a:cxn ang="0">
                <a:pos x="T8" y="T9"/>
              </a:cxn>
              <a:cxn ang="0">
                <a:pos x="T10" y="T11"/>
              </a:cxn>
            </a:cxnLst>
            <a:rect b="b" l="0" r="r" t="0"/>
            <a:pathLst>
              <a:path h="19" w="51">
                <a:moveTo>
                  <a:pt x="0" y="0"/>
                </a:moveTo>
                <a:cubicBezTo>
                  <a:pt x="7" y="12"/>
                  <a:pt x="20" y="19"/>
                  <a:pt x="34" y="19"/>
                </a:cubicBezTo>
                <a:cubicBezTo>
                  <a:pt x="40" y="19"/>
                  <a:pt x="46" y="18"/>
                  <a:pt x="51" y="15"/>
                </a:cubicBezTo>
                <a:cubicBezTo>
                  <a:pt x="51" y="15"/>
                  <a:pt x="51" y="15"/>
                  <a:pt x="51" y="15"/>
                </a:cubicBezTo>
                <a:cubicBezTo>
                  <a:pt x="46" y="18"/>
                  <a:pt x="40" y="19"/>
                  <a:pt x="34" y="19"/>
                </a:cubicBezTo>
                <a:cubicBezTo>
                  <a:pt x="20" y="19"/>
                  <a:pt x="7" y="12"/>
                  <a:pt x="0" y="0"/>
                </a:cubicBezTo>
              </a:path>
            </a:pathLst>
          </a:custGeom>
          <a:solidFill>
            <a:srgbClr val="004F92"/>
          </a:solid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p>
            <a:endParaRPr lang="en-US" sz="1800"/>
          </a:p>
        </p:txBody>
      </p:sp>
      <p:sp>
        <p:nvSpPr>
          <p:cNvPr id="128" name="Freeform 142"/>
          <p:cNvSpPr>
            <a:spLocks noEditPoints="1"/>
          </p:cNvSpPr>
          <p:nvPr/>
        </p:nvSpPr>
        <p:spPr bwMode="auto">
          <a:xfrm>
            <a:off x="3926432" y="2110263"/>
            <a:ext cx="25055" cy="73600"/>
          </a:xfrm>
          <a:custGeom>
            <a:gdLst>
              <a:gd fmla="*/ 0 w 3" name="T0"/>
              <a:gd fmla="*/ 0 h 9" name="T1"/>
              <a:gd fmla="*/ 3 w 3" name="T2"/>
              <a:gd fmla="*/ 9 h 9" name="T3"/>
              <a:gd fmla="*/ 0 w 3" name="T4"/>
              <a:gd fmla="*/ 0 h 9" name="T5"/>
              <a:gd fmla="*/ 0 w 3" name="T6"/>
              <a:gd fmla="*/ 0 h 9" name="T7"/>
              <a:gd fmla="*/ 0 w 3" name="T8"/>
              <a:gd fmla="*/ 0 h 9" name="T9"/>
              <a:gd fmla="*/ 0 w 3" name="T10"/>
              <a:gd fmla="*/ 0 h 9" name="T11"/>
            </a:gdLst>
            <a:cxnLst>
              <a:cxn ang="0">
                <a:pos x="T0" y="T1"/>
              </a:cxn>
              <a:cxn ang="0">
                <a:pos x="T2" y="T3"/>
              </a:cxn>
              <a:cxn ang="0">
                <a:pos x="T4" y="T5"/>
              </a:cxn>
              <a:cxn ang="0">
                <a:pos x="T6" y="T7"/>
              </a:cxn>
              <a:cxn ang="0">
                <a:pos x="T8" y="T9"/>
              </a:cxn>
              <a:cxn ang="0">
                <a:pos x="T10" y="T11"/>
              </a:cxn>
            </a:cxnLst>
            <a:rect b="b" l="0" r="r" t="0"/>
            <a:pathLst>
              <a:path h="9" w="3">
                <a:moveTo>
                  <a:pt x="0" y="0"/>
                </a:moveTo>
                <a:cubicBezTo>
                  <a:pt x="0" y="3"/>
                  <a:pt x="1" y="6"/>
                  <a:pt x="3" y="9"/>
                </a:cubicBezTo>
                <a:cubicBezTo>
                  <a:pt x="1" y="6"/>
                  <a:pt x="0" y="3"/>
                  <a:pt x="0" y="0"/>
                </a:cubicBezTo>
                <a:moveTo>
                  <a:pt x="0" y="0"/>
                </a:moveTo>
                <a:cubicBezTo>
                  <a:pt x="0" y="0"/>
                  <a:pt x="0" y="0"/>
                  <a:pt x="0" y="0"/>
                </a:cubicBezTo>
                <a:cubicBezTo>
                  <a:pt x="0" y="0"/>
                  <a:pt x="0" y="0"/>
                  <a:pt x="0" y="0"/>
                </a:cubicBezTo>
              </a:path>
            </a:pathLst>
          </a:custGeom>
          <a:solidFill>
            <a:srgbClr val="004F92"/>
          </a:solid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p>
            <a:endParaRPr lang="en-US" sz="1800"/>
          </a:p>
        </p:txBody>
      </p:sp>
      <p:sp>
        <p:nvSpPr>
          <p:cNvPr id="132" name="Freeform 146"/>
          <p:cNvSpPr>
            <a:spLocks noEditPoints="1"/>
          </p:cNvSpPr>
          <p:nvPr/>
        </p:nvSpPr>
        <p:spPr bwMode="auto">
          <a:xfrm>
            <a:off x="2947715" y="2143150"/>
            <a:ext cx="32884" cy="129974"/>
          </a:xfrm>
          <a:custGeom>
            <a:gdLst>
              <a:gd fmla="*/ 1 w 4" name="T0"/>
              <a:gd fmla="*/ 16 h 16" name="T1"/>
              <a:gd fmla="*/ 1 w 4" name="T2"/>
              <a:gd fmla="*/ 16 h 16" name="T3"/>
              <a:gd fmla="*/ 1 w 4" name="T4"/>
              <a:gd fmla="*/ 16 h 16" name="T5"/>
              <a:gd fmla="*/ 1 w 4" name="T6"/>
              <a:gd fmla="*/ 16 h 16" name="T7"/>
              <a:gd fmla="*/ 1 w 4" name="T8"/>
              <a:gd fmla="*/ 16 h 16" name="T9"/>
              <a:gd fmla="*/ 1 w 4" name="T10"/>
              <a:gd fmla="*/ 16 h 16" name="T11"/>
              <a:gd fmla="*/ 1 w 4" name="T12"/>
              <a:gd fmla="*/ 16 h 16" name="T13"/>
              <a:gd fmla="*/ 1 w 4" name="T14"/>
              <a:gd fmla="*/ 16 h 16" name="T15"/>
              <a:gd fmla="*/ 1 w 4" name="T16"/>
              <a:gd fmla="*/ 16 h 16" name="T17"/>
              <a:gd fmla="*/ 0 w 4" name="T18"/>
              <a:gd fmla="*/ 16 h 16" name="T19"/>
              <a:gd fmla="*/ 1 w 4" name="T20"/>
              <a:gd fmla="*/ 16 h 16" name="T21"/>
              <a:gd fmla="*/ 0 w 4" name="T22"/>
              <a:gd fmla="*/ 16 h 16" name="T23"/>
              <a:gd fmla="*/ 0 w 4" name="T24"/>
              <a:gd fmla="*/ 16 h 16" name="T25"/>
              <a:gd fmla="*/ 0 w 4" name="T26"/>
              <a:gd fmla="*/ 16 h 16" name="T27"/>
              <a:gd fmla="*/ 0 w 4" name="T28"/>
              <a:gd fmla="*/ 16 h 16" name="T29"/>
              <a:gd fmla="*/ 0 w 4" name="T30"/>
              <a:gd fmla="*/ 16 h 16" name="T31"/>
              <a:gd fmla="*/ 0 w 4" name="T32"/>
              <a:gd fmla="*/ 16 h 16" name="T33"/>
              <a:gd fmla="*/ 0 w 4" name="T34"/>
              <a:gd fmla="*/ 16 h 16" name="T35"/>
              <a:gd fmla="*/ 0 w 4" name="T36"/>
              <a:gd fmla="*/ 16 h 16" name="T37"/>
              <a:gd fmla="*/ 0 w 4" name="T38"/>
              <a:gd fmla="*/ 16 h 16" name="T39"/>
              <a:gd fmla="*/ 0 w 4" name="T40"/>
              <a:gd fmla="*/ 16 h 16" name="T41"/>
              <a:gd fmla="*/ 0 w 4" name="T42"/>
              <a:gd fmla="*/ 16 h 16" name="T43"/>
              <a:gd fmla="*/ 0 w 4" name="T44"/>
              <a:gd fmla="*/ 16 h 16" name="T45"/>
              <a:gd fmla="*/ 0 w 4" name="T46"/>
              <a:gd fmla="*/ 16 h 16" name="T47"/>
              <a:gd fmla="*/ 0 w 4" name="T48"/>
              <a:gd fmla="*/ 16 h 16" name="T49"/>
              <a:gd fmla="*/ 0 w 4" name="T50"/>
              <a:gd fmla="*/ 16 h 16" name="T51"/>
              <a:gd fmla="*/ 0 w 4" name="T52"/>
              <a:gd fmla="*/ 16 h 16" name="T53"/>
              <a:gd fmla="*/ 0 w 4" name="T54"/>
              <a:gd fmla="*/ 16 h 16" name="T55"/>
              <a:gd fmla="*/ 0 w 4" name="T56"/>
              <a:gd fmla="*/ 16 h 16" name="T57"/>
              <a:gd fmla="*/ 0 w 4" name="T58"/>
              <a:gd fmla="*/ 16 h 16" name="T59"/>
              <a:gd fmla="*/ 0 w 4" name="T60"/>
              <a:gd fmla="*/ 16 h 16" name="T61"/>
              <a:gd fmla="*/ 0 w 4" name="T62"/>
              <a:gd fmla="*/ 16 h 16" name="T63"/>
              <a:gd fmla="*/ 0 w 4" name="T64"/>
              <a:gd fmla="*/ 16 h 16" name="T65"/>
              <a:gd fmla="*/ 0 w 4" name="T66"/>
              <a:gd fmla="*/ 16 h 16" name="T67"/>
              <a:gd fmla="*/ 0 w 4" name="T68"/>
              <a:gd fmla="*/ 16 h 16" name="T69"/>
              <a:gd fmla="*/ 0 w 4" name="T70"/>
              <a:gd fmla="*/ 16 h 16" name="T71"/>
              <a:gd fmla="*/ 0 w 4" name="T72"/>
              <a:gd fmla="*/ 16 h 16" name="T73"/>
              <a:gd fmla="*/ 0 w 4" name="T74"/>
              <a:gd fmla="*/ 16 h 16" name="T75"/>
              <a:gd fmla="*/ 0 w 4" name="T76"/>
              <a:gd fmla="*/ 16 h 16" name="T77"/>
              <a:gd fmla="*/ 4 w 4" name="T78"/>
              <a:gd fmla="*/ 0 h 16" name="T79"/>
              <a:gd fmla="*/ 4 w 4" name="T80"/>
              <a:gd fmla="*/ 1 h 16" name="T81"/>
              <a:gd fmla="*/ 4 w 4" name="T82"/>
              <a:gd fmla="*/ 0 h 16" name="T83"/>
              <a:gd fmla="*/ 4 w 4" name="T84"/>
              <a:gd fmla="*/ 0 h 16" name="T8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b="b" l="0" r="r" t="0"/>
            <a:pathLst>
              <a:path h="16" w="4">
                <a:moveTo>
                  <a:pt x="1" y="16"/>
                </a:moveTo>
                <a:cubicBezTo>
                  <a:pt x="1" y="16"/>
                  <a:pt x="1" y="16"/>
                  <a:pt x="1" y="16"/>
                </a:cubicBezTo>
                <a:cubicBezTo>
                  <a:pt x="1" y="16"/>
                  <a:pt x="1" y="16"/>
                  <a:pt x="1" y="16"/>
                </a:cubicBezTo>
                <a:moveTo>
                  <a:pt x="1" y="16"/>
                </a:moveTo>
                <a:cubicBezTo>
                  <a:pt x="1" y="16"/>
                  <a:pt x="1" y="16"/>
                  <a:pt x="1" y="16"/>
                </a:cubicBezTo>
                <a:cubicBezTo>
                  <a:pt x="1" y="16"/>
                  <a:pt x="1" y="16"/>
                  <a:pt x="1" y="16"/>
                </a:cubicBezTo>
                <a:moveTo>
                  <a:pt x="1" y="16"/>
                </a:moveTo>
                <a:cubicBezTo>
                  <a:pt x="1" y="16"/>
                  <a:pt x="1" y="16"/>
                  <a:pt x="1" y="16"/>
                </a:cubicBezTo>
                <a:cubicBezTo>
                  <a:pt x="1" y="16"/>
                  <a:pt x="1" y="16"/>
                  <a:pt x="1" y="16"/>
                </a:cubicBezTo>
                <a:moveTo>
                  <a:pt x="0" y="16"/>
                </a:moveTo>
                <a:cubicBezTo>
                  <a:pt x="1" y="16"/>
                  <a:pt x="1" y="16"/>
                  <a:pt x="1" y="16"/>
                </a:cubicBezTo>
                <a:cubicBezTo>
                  <a:pt x="1" y="16"/>
                  <a:pt x="1" y="16"/>
                  <a:pt x="0" y="16"/>
                </a:cubicBezTo>
                <a:moveTo>
                  <a:pt x="0" y="16"/>
                </a:moveTo>
                <a:cubicBezTo>
                  <a:pt x="0" y="16"/>
                  <a:pt x="0" y="16"/>
                  <a:pt x="0" y="16"/>
                </a:cubicBezTo>
                <a:cubicBezTo>
                  <a:pt x="0" y="16"/>
                  <a:pt x="0" y="16"/>
                  <a:pt x="0" y="16"/>
                </a:cubicBezTo>
                <a:moveTo>
                  <a:pt x="0" y="16"/>
                </a:moveTo>
                <a:cubicBezTo>
                  <a:pt x="0" y="16"/>
                  <a:pt x="0" y="16"/>
                  <a:pt x="0" y="16"/>
                </a:cubicBezTo>
                <a:cubicBezTo>
                  <a:pt x="0" y="16"/>
                  <a:pt x="0" y="16"/>
                  <a:pt x="0" y="16"/>
                </a:cubicBezTo>
                <a:moveTo>
                  <a:pt x="0" y="16"/>
                </a:moveTo>
                <a:cubicBezTo>
                  <a:pt x="0" y="16"/>
                  <a:pt x="0" y="16"/>
                  <a:pt x="0" y="16"/>
                </a:cubicBezTo>
                <a:cubicBezTo>
                  <a:pt x="0" y="16"/>
                  <a:pt x="0" y="16"/>
                  <a:pt x="0" y="16"/>
                </a:cubicBezTo>
                <a:moveTo>
                  <a:pt x="0" y="16"/>
                </a:moveTo>
                <a:cubicBezTo>
                  <a:pt x="0" y="16"/>
                  <a:pt x="0" y="16"/>
                  <a:pt x="0" y="16"/>
                </a:cubicBezTo>
                <a:cubicBezTo>
                  <a:pt x="0" y="16"/>
                  <a:pt x="0" y="16"/>
                  <a:pt x="0" y="16"/>
                </a:cubicBezTo>
                <a:moveTo>
                  <a:pt x="0" y="16"/>
                </a:moveTo>
                <a:cubicBezTo>
                  <a:pt x="0" y="16"/>
                  <a:pt x="0" y="16"/>
                  <a:pt x="0" y="16"/>
                </a:cubicBezTo>
                <a:cubicBezTo>
                  <a:pt x="0" y="16"/>
                  <a:pt x="0" y="16"/>
                  <a:pt x="0" y="16"/>
                </a:cubicBezTo>
                <a:moveTo>
                  <a:pt x="0" y="16"/>
                </a:moveTo>
                <a:cubicBezTo>
                  <a:pt x="0" y="16"/>
                  <a:pt x="0" y="16"/>
                  <a:pt x="0" y="16"/>
                </a:cubicBezTo>
                <a:cubicBezTo>
                  <a:pt x="0" y="16"/>
                  <a:pt x="0" y="16"/>
                  <a:pt x="0" y="16"/>
                </a:cubicBezTo>
                <a:moveTo>
                  <a:pt x="0" y="16"/>
                </a:moveTo>
                <a:cubicBezTo>
                  <a:pt x="0" y="16"/>
                  <a:pt x="0" y="16"/>
                  <a:pt x="0" y="16"/>
                </a:cubicBezTo>
                <a:cubicBezTo>
                  <a:pt x="0" y="16"/>
                  <a:pt x="0" y="16"/>
                  <a:pt x="0" y="16"/>
                </a:cubicBezTo>
                <a:moveTo>
                  <a:pt x="0" y="16"/>
                </a:moveTo>
                <a:cubicBezTo>
                  <a:pt x="0" y="16"/>
                  <a:pt x="0" y="16"/>
                  <a:pt x="0" y="16"/>
                </a:cubicBezTo>
                <a:cubicBezTo>
                  <a:pt x="0" y="16"/>
                  <a:pt x="0" y="16"/>
                  <a:pt x="0" y="16"/>
                </a:cubicBezTo>
                <a:moveTo>
                  <a:pt x="0" y="16"/>
                </a:moveTo>
                <a:cubicBezTo>
                  <a:pt x="0" y="16"/>
                  <a:pt x="0" y="16"/>
                  <a:pt x="0" y="16"/>
                </a:cubicBezTo>
                <a:cubicBezTo>
                  <a:pt x="0" y="16"/>
                  <a:pt x="0" y="16"/>
                  <a:pt x="0" y="16"/>
                </a:cubicBezTo>
                <a:moveTo>
                  <a:pt x="4" y="0"/>
                </a:moveTo>
                <a:cubicBezTo>
                  <a:pt x="4" y="1"/>
                  <a:pt x="4" y="1"/>
                  <a:pt x="4" y="1"/>
                </a:cubicBezTo>
                <a:cubicBezTo>
                  <a:pt x="4" y="1"/>
                  <a:pt x="4" y="1"/>
                  <a:pt x="4" y="0"/>
                </a:cubicBezTo>
                <a:cubicBezTo>
                  <a:pt x="4" y="0"/>
                  <a:pt x="4" y="0"/>
                  <a:pt x="4" y="0"/>
                </a:cubicBezTo>
              </a:path>
            </a:pathLst>
          </a:custGeom>
          <a:solidFill>
            <a:srgbClr val="004F92"/>
          </a:solid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p>
            <a:endParaRPr lang="en-US" sz="1800"/>
          </a:p>
        </p:txBody>
      </p:sp>
      <p:sp>
        <p:nvSpPr>
          <p:cNvPr id="136" name="Freeform 150"/>
          <p:cNvSpPr>
            <a:spLocks noEditPoints="1"/>
          </p:cNvSpPr>
          <p:nvPr/>
        </p:nvSpPr>
        <p:spPr bwMode="auto">
          <a:xfrm>
            <a:off x="2850627" y="650804"/>
            <a:ext cx="97089" cy="220799"/>
          </a:xfrm>
          <a:custGeom>
            <a:gdLst>
              <a:gd fmla="*/ 0 w 12" name="T0"/>
              <a:gd fmla="*/ 20 h 27" name="T1"/>
              <a:gd fmla="*/ 12 w 12" name="T2"/>
              <a:gd fmla="*/ 27 h 27" name="T3"/>
              <a:gd fmla="*/ 0 w 12" name="T4"/>
              <a:gd fmla="*/ 20 h 27" name="T5"/>
              <a:gd fmla="*/ 0 w 12" name="T6"/>
              <a:gd fmla="*/ 20 h 27" name="T7"/>
              <a:gd fmla="*/ 0 w 12" name="T8"/>
              <a:gd fmla="*/ 20 h 27" name="T9"/>
              <a:gd fmla="*/ 0 w 12" name="T10"/>
              <a:gd fmla="*/ 20 h 27" name="T11"/>
              <a:gd fmla="*/ 1 w 12" name="T12"/>
              <a:gd fmla="*/ 3 h 27" name="T13"/>
              <a:gd fmla="*/ 1 w 12" name="T14"/>
              <a:gd fmla="*/ 3 h 27" name="T15"/>
              <a:gd fmla="*/ 1 w 12" name="T16"/>
              <a:gd fmla="*/ 3 h 27" name="T17"/>
              <a:gd fmla="*/ 1 w 12" name="T18"/>
              <a:gd fmla="*/ 3 h 27" name="T19"/>
              <a:gd fmla="*/ 1 w 12" name="T20"/>
              <a:gd fmla="*/ 3 h 27" name="T21"/>
              <a:gd fmla="*/ 1 w 12" name="T22"/>
              <a:gd fmla="*/ 3 h 27" name="T23"/>
              <a:gd fmla="*/ 1 w 12" name="T24"/>
              <a:gd fmla="*/ 3 h 27" name="T25"/>
              <a:gd fmla="*/ 1 w 12" name="T26"/>
              <a:gd fmla="*/ 3 h 27" name="T27"/>
              <a:gd fmla="*/ 1 w 12" name="T28"/>
              <a:gd fmla="*/ 3 h 27" name="T29"/>
              <a:gd fmla="*/ 5 w 12" name="T30"/>
              <a:gd fmla="*/ 0 h 27" name="T31"/>
              <a:gd fmla="*/ 1 w 12" name="T32"/>
              <a:gd fmla="*/ 3 h 27" name="T33"/>
              <a:gd fmla="*/ 5 w 12" name="T34"/>
              <a:gd fmla="*/ 0 h 27" name="T35"/>
              <a:gd fmla="*/ 5 w 12" name="T36"/>
              <a:gd fmla="*/ 0 h 27"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27" w="12">
                <a:moveTo>
                  <a:pt x="0" y="20"/>
                </a:moveTo>
                <a:cubicBezTo>
                  <a:pt x="3" y="24"/>
                  <a:pt x="7" y="27"/>
                  <a:pt x="12" y="27"/>
                </a:cubicBezTo>
                <a:cubicBezTo>
                  <a:pt x="7" y="27"/>
                  <a:pt x="3" y="24"/>
                  <a:pt x="0" y="20"/>
                </a:cubicBezTo>
                <a:moveTo>
                  <a:pt x="0" y="20"/>
                </a:moveTo>
                <a:cubicBezTo>
                  <a:pt x="0" y="20"/>
                  <a:pt x="0" y="20"/>
                  <a:pt x="0" y="20"/>
                </a:cubicBezTo>
                <a:cubicBezTo>
                  <a:pt x="0" y="20"/>
                  <a:pt x="0" y="20"/>
                  <a:pt x="0" y="20"/>
                </a:cubicBezTo>
                <a:moveTo>
                  <a:pt x="1" y="3"/>
                </a:moveTo>
                <a:cubicBezTo>
                  <a:pt x="1" y="3"/>
                  <a:pt x="1" y="3"/>
                  <a:pt x="1" y="3"/>
                </a:cubicBezTo>
                <a:cubicBezTo>
                  <a:pt x="1" y="3"/>
                  <a:pt x="1" y="3"/>
                  <a:pt x="1" y="3"/>
                </a:cubicBezTo>
                <a:moveTo>
                  <a:pt x="1" y="3"/>
                </a:moveTo>
                <a:cubicBezTo>
                  <a:pt x="1" y="3"/>
                  <a:pt x="1" y="3"/>
                  <a:pt x="1" y="3"/>
                </a:cubicBezTo>
                <a:cubicBezTo>
                  <a:pt x="1" y="3"/>
                  <a:pt x="1" y="3"/>
                  <a:pt x="1" y="3"/>
                </a:cubicBezTo>
                <a:moveTo>
                  <a:pt x="1" y="3"/>
                </a:moveTo>
                <a:cubicBezTo>
                  <a:pt x="1" y="3"/>
                  <a:pt x="1" y="3"/>
                  <a:pt x="1" y="3"/>
                </a:cubicBezTo>
                <a:cubicBezTo>
                  <a:pt x="1" y="3"/>
                  <a:pt x="1" y="3"/>
                  <a:pt x="1" y="3"/>
                </a:cubicBezTo>
                <a:moveTo>
                  <a:pt x="5" y="0"/>
                </a:moveTo>
                <a:cubicBezTo>
                  <a:pt x="3" y="1"/>
                  <a:pt x="2" y="2"/>
                  <a:pt x="1" y="3"/>
                </a:cubicBezTo>
                <a:cubicBezTo>
                  <a:pt x="2" y="2"/>
                  <a:pt x="3" y="1"/>
                  <a:pt x="5" y="0"/>
                </a:cubicBezTo>
                <a:cubicBezTo>
                  <a:pt x="5" y="0"/>
                  <a:pt x="5" y="0"/>
                  <a:pt x="5" y="0"/>
                </a:cubicBezTo>
              </a:path>
            </a:pathLst>
          </a:custGeom>
          <a:solidFill>
            <a:srgbClr val="004F92"/>
          </a:solid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p>
            <a:endParaRPr lang="en-US" sz="1800"/>
          </a:p>
        </p:txBody>
      </p:sp>
      <p:sp>
        <p:nvSpPr>
          <p:cNvPr id="140" name="Freeform 154"/>
          <p:cNvSpPr>
            <a:spLocks noEditPoints="1"/>
          </p:cNvSpPr>
          <p:nvPr/>
        </p:nvSpPr>
        <p:spPr bwMode="auto">
          <a:xfrm>
            <a:off x="4007861" y="1286576"/>
            <a:ext cx="40715" cy="98655"/>
          </a:xfrm>
          <a:custGeom>
            <a:gdLst>
              <a:gd fmla="*/ 0 w 5" name="T0"/>
              <a:gd fmla="*/ 12 h 12" name="T1"/>
              <a:gd fmla="*/ 0 w 5" name="T2"/>
              <a:gd fmla="*/ 12 h 12" name="T3"/>
              <a:gd fmla="*/ 0 w 5" name="T4"/>
              <a:gd fmla="*/ 12 h 12" name="T5"/>
              <a:gd fmla="*/ 0 w 5" name="T6"/>
              <a:gd fmla="*/ 12 h 12" name="T7"/>
              <a:gd fmla="*/ 0 w 5" name="T8"/>
              <a:gd fmla="*/ 12 h 12" name="T9"/>
              <a:gd fmla="*/ 0 w 5" name="T10"/>
              <a:gd fmla="*/ 12 h 12" name="T11"/>
              <a:gd fmla="*/ 0 w 5" name="T12"/>
              <a:gd fmla="*/ 12 h 12" name="T13"/>
              <a:gd fmla="*/ 0 w 5" name="T14"/>
              <a:gd fmla="*/ 12 h 12" name="T15"/>
              <a:gd fmla="*/ 0 w 5" name="T16"/>
              <a:gd fmla="*/ 12 h 12" name="T17"/>
              <a:gd fmla="*/ 0 w 5" name="T18"/>
              <a:gd fmla="*/ 12 h 12" name="T19"/>
              <a:gd fmla="*/ 0 w 5" name="T20"/>
              <a:gd fmla="*/ 12 h 12" name="T21"/>
              <a:gd fmla="*/ 0 w 5" name="T22"/>
              <a:gd fmla="*/ 12 h 12" name="T23"/>
              <a:gd fmla="*/ 0 w 5" name="T24"/>
              <a:gd fmla="*/ 12 h 12" name="T25"/>
              <a:gd fmla="*/ 0 w 5" name="T26"/>
              <a:gd fmla="*/ 12 h 12" name="T27"/>
              <a:gd fmla="*/ 0 w 5" name="T28"/>
              <a:gd fmla="*/ 12 h 12" name="T29"/>
              <a:gd fmla="*/ 5 w 5" name="T30"/>
              <a:gd fmla="*/ 0 h 12" name="T31"/>
              <a:gd fmla="*/ 5 w 5" name="T32"/>
              <a:gd fmla="*/ 0 h 12" name="T33"/>
              <a:gd fmla="*/ 0 w 5" name="T34"/>
              <a:gd fmla="*/ 12 h 12" name="T35"/>
              <a:gd fmla="*/ 5 w 5" name="T36"/>
              <a:gd fmla="*/ 0 h 12" name="T37"/>
              <a:gd fmla="*/ 5 w 5" name="T38"/>
              <a:gd fmla="*/ 0 h 12"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12" w="5">
                <a:moveTo>
                  <a:pt x="0" y="12"/>
                </a:moveTo>
                <a:cubicBezTo>
                  <a:pt x="0" y="12"/>
                  <a:pt x="0" y="12"/>
                  <a:pt x="0" y="12"/>
                </a:cubicBezTo>
                <a:cubicBezTo>
                  <a:pt x="0" y="12"/>
                  <a:pt x="0" y="12"/>
                  <a:pt x="0" y="12"/>
                </a:cubicBezTo>
                <a:moveTo>
                  <a:pt x="0" y="12"/>
                </a:moveTo>
                <a:cubicBezTo>
                  <a:pt x="0" y="12"/>
                  <a:pt x="0" y="12"/>
                  <a:pt x="0" y="12"/>
                </a:cubicBezTo>
                <a:cubicBezTo>
                  <a:pt x="0" y="12"/>
                  <a:pt x="0" y="12"/>
                  <a:pt x="0" y="12"/>
                </a:cubicBezTo>
                <a:moveTo>
                  <a:pt x="0" y="12"/>
                </a:moveTo>
                <a:cubicBezTo>
                  <a:pt x="0" y="12"/>
                  <a:pt x="0" y="12"/>
                  <a:pt x="0" y="12"/>
                </a:cubicBezTo>
                <a:cubicBezTo>
                  <a:pt x="0" y="12"/>
                  <a:pt x="0" y="12"/>
                  <a:pt x="0" y="12"/>
                </a:cubicBezTo>
                <a:moveTo>
                  <a:pt x="0" y="12"/>
                </a:moveTo>
                <a:cubicBezTo>
                  <a:pt x="0" y="12"/>
                  <a:pt x="0" y="12"/>
                  <a:pt x="0" y="12"/>
                </a:cubicBezTo>
                <a:cubicBezTo>
                  <a:pt x="0" y="12"/>
                  <a:pt x="0" y="12"/>
                  <a:pt x="0" y="12"/>
                </a:cubicBezTo>
                <a:moveTo>
                  <a:pt x="0" y="12"/>
                </a:moveTo>
                <a:cubicBezTo>
                  <a:pt x="0" y="12"/>
                  <a:pt x="0" y="12"/>
                  <a:pt x="0" y="12"/>
                </a:cubicBezTo>
                <a:cubicBezTo>
                  <a:pt x="0" y="12"/>
                  <a:pt x="0" y="12"/>
                  <a:pt x="0" y="12"/>
                </a:cubicBezTo>
                <a:moveTo>
                  <a:pt x="5" y="0"/>
                </a:moveTo>
                <a:cubicBezTo>
                  <a:pt x="5" y="0"/>
                  <a:pt x="5" y="0"/>
                  <a:pt x="5" y="0"/>
                </a:cubicBezTo>
                <a:cubicBezTo>
                  <a:pt x="2" y="4"/>
                  <a:pt x="1" y="8"/>
                  <a:pt x="0" y="12"/>
                </a:cubicBezTo>
                <a:cubicBezTo>
                  <a:pt x="1" y="8"/>
                  <a:pt x="2" y="4"/>
                  <a:pt x="5" y="0"/>
                </a:cubicBezTo>
                <a:cubicBezTo>
                  <a:pt x="5" y="0"/>
                  <a:pt x="5" y="0"/>
                  <a:pt x="5" y="0"/>
                </a:cubicBezTo>
              </a:path>
            </a:pathLst>
          </a:custGeom>
          <a:solidFill>
            <a:srgbClr val="004F92"/>
          </a:solid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p>
            <a:endParaRPr lang="en-US" sz="1800"/>
          </a:p>
        </p:txBody>
      </p:sp>
      <p:sp>
        <p:nvSpPr>
          <p:cNvPr id="143" name="Oval 142"/>
          <p:cNvSpPr/>
          <p:nvPr/>
        </p:nvSpPr>
        <p:spPr>
          <a:xfrm>
            <a:off x="1044620" y="3088386"/>
            <a:ext cx="858610" cy="858610"/>
          </a:xfrm>
          <a:prstGeom prst="ellipse">
            <a:avLst/>
          </a:prstGeom>
          <a:solidFill>
            <a:srgbClr val="F5C05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1800"/>
          </a:p>
        </p:txBody>
      </p:sp>
      <p:sp>
        <p:nvSpPr>
          <p:cNvPr id="144" name="Oval 143"/>
          <p:cNvSpPr/>
          <p:nvPr/>
        </p:nvSpPr>
        <p:spPr>
          <a:xfrm>
            <a:off x="970215" y="2688892"/>
            <a:ext cx="366609" cy="366609"/>
          </a:xfrm>
          <a:prstGeom prst="ellipse">
            <a:avLst/>
          </a:prstGeom>
          <a:solidFill>
            <a:srgbClr val="FF6D6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1800"/>
          </a:p>
        </p:txBody>
      </p:sp>
      <p:sp>
        <p:nvSpPr>
          <p:cNvPr id="145" name="Oval 144"/>
          <p:cNvSpPr/>
          <p:nvPr/>
        </p:nvSpPr>
        <p:spPr>
          <a:xfrm>
            <a:off x="1870056" y="2951177"/>
            <a:ext cx="359183" cy="359183"/>
          </a:xfrm>
          <a:prstGeom prst="ellipse">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1800"/>
          </a:p>
        </p:txBody>
      </p:sp>
      <p:sp>
        <p:nvSpPr>
          <p:cNvPr id="146" name="Oval 145"/>
          <p:cNvSpPr/>
          <p:nvPr/>
        </p:nvSpPr>
        <p:spPr>
          <a:xfrm>
            <a:off x="1496388" y="2726122"/>
            <a:ext cx="318569" cy="318569"/>
          </a:xfrm>
          <a:prstGeom prst="ellipse">
            <a:avLst/>
          </a:prstGeom>
          <a:solidFill>
            <a:srgbClr val="F3C30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1800"/>
          </a:p>
        </p:txBody>
      </p:sp>
      <p:sp>
        <p:nvSpPr>
          <p:cNvPr id="147" name="Oval 97"/>
          <p:cNvSpPr>
            <a:spLocks noChangeArrowheads="1"/>
          </p:cNvSpPr>
          <p:nvPr/>
        </p:nvSpPr>
        <p:spPr bwMode="auto">
          <a:xfrm>
            <a:off x="709668" y="1307233"/>
            <a:ext cx="861896" cy="850631"/>
          </a:xfrm>
          <a:prstGeom prst="ellipse">
            <a:avLst/>
          </a:prstGeom>
          <a:solidFill>
            <a:srgbClr val="F4C60E"/>
          </a:solidFill>
          <a:ln>
            <a:noFill/>
          </a:ln>
        </p:spPr>
        <p:txBody>
          <a:bodyPr anchor="t" anchorCtr="0" bIns="45720" compatLnSpc="1" lIns="91440" numCol="1" rIns="91440" tIns="45720" vert="horz" wrap="square"/>
          <a:lstStyle/>
          <a:p>
            <a:endParaRPr lang="en-US" sz="1800"/>
          </a:p>
        </p:txBody>
      </p:sp>
      <p:sp>
        <p:nvSpPr>
          <p:cNvPr id="148" name="Oval 147"/>
          <p:cNvSpPr/>
          <p:nvPr/>
        </p:nvSpPr>
        <p:spPr>
          <a:xfrm>
            <a:off x="758970" y="2281837"/>
            <a:ext cx="318569" cy="318569"/>
          </a:xfrm>
          <a:prstGeom prst="ellipse">
            <a:avLst/>
          </a:prstGeom>
          <a:solidFill>
            <a:srgbClr val="FF6D6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1800"/>
          </a:p>
        </p:txBody>
      </p:sp>
      <p:sp>
        <p:nvSpPr>
          <p:cNvPr id="166" name="Oval 165"/>
          <p:cNvSpPr/>
          <p:nvPr/>
        </p:nvSpPr>
        <p:spPr>
          <a:xfrm>
            <a:off x="2977911" y="2171986"/>
            <a:ext cx="210102" cy="210102"/>
          </a:xfrm>
          <a:prstGeom prst="ellipse">
            <a:avLst/>
          </a:prstGeom>
          <a:solidFill>
            <a:srgbClr val="DE6E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1800"/>
          </a:p>
        </p:txBody>
      </p:sp>
      <p:sp>
        <p:nvSpPr>
          <p:cNvPr id="164" name="Oval 97"/>
          <p:cNvSpPr>
            <a:spLocks noChangeArrowheads="1"/>
          </p:cNvSpPr>
          <p:nvPr/>
        </p:nvSpPr>
        <p:spPr bwMode="auto">
          <a:xfrm>
            <a:off x="2032002" y="800100"/>
            <a:ext cx="1070615" cy="1056624"/>
          </a:xfrm>
          <a:prstGeom prst="ellipse">
            <a:avLst/>
          </a:prstGeom>
          <a:solidFill>
            <a:srgbClr val="F5C058"/>
          </a:solidFill>
          <a:ln>
            <a:noFill/>
          </a:ln>
        </p:spPr>
        <p:txBody>
          <a:bodyPr anchor="t" anchorCtr="0" bIns="45720" compatLnSpc="1" lIns="91440" numCol="1" rIns="91440" tIns="45720" vert="horz" wrap="square"/>
          <a:lstStyle/>
          <a:p>
            <a:endParaRPr lang="en-US" sz="1800"/>
          </a:p>
        </p:txBody>
      </p:sp>
      <p:sp>
        <p:nvSpPr>
          <p:cNvPr id="155" name="Oval 97"/>
          <p:cNvSpPr>
            <a:spLocks noChangeArrowheads="1"/>
          </p:cNvSpPr>
          <p:nvPr/>
        </p:nvSpPr>
        <p:spPr bwMode="auto">
          <a:xfrm>
            <a:off x="3185681" y="433666"/>
            <a:ext cx="740750" cy="731069"/>
          </a:xfrm>
          <a:prstGeom prst="ellipse">
            <a:avLst/>
          </a:prstGeom>
          <a:solidFill>
            <a:srgbClr val="01D48F"/>
          </a:solidFill>
          <a:ln>
            <a:noFill/>
          </a:ln>
        </p:spPr>
        <p:txBody>
          <a:bodyPr anchor="t" anchorCtr="0" bIns="45720" compatLnSpc="1" lIns="91440" numCol="1" rIns="91440" tIns="45720" vert="horz" wrap="square"/>
          <a:lstStyle/>
          <a:p>
            <a:endParaRPr lang="en-US" sz="1800"/>
          </a:p>
        </p:txBody>
      </p:sp>
      <p:sp>
        <p:nvSpPr>
          <p:cNvPr id="156" name="Oval 97"/>
          <p:cNvSpPr>
            <a:spLocks noChangeArrowheads="1"/>
          </p:cNvSpPr>
          <p:nvPr/>
        </p:nvSpPr>
        <p:spPr bwMode="auto">
          <a:xfrm>
            <a:off x="4048575" y="1060412"/>
            <a:ext cx="740750" cy="731069"/>
          </a:xfrm>
          <a:prstGeom prst="ellipse">
            <a:avLst/>
          </a:prstGeom>
          <a:solidFill>
            <a:srgbClr val="FF6D67"/>
          </a:solidFill>
          <a:ln>
            <a:noFill/>
          </a:ln>
        </p:spPr>
        <p:txBody>
          <a:bodyPr anchor="t" anchorCtr="0" bIns="45720" compatLnSpc="1" lIns="91440" numCol="1" rIns="91440" tIns="45720" vert="horz" wrap="square"/>
          <a:lstStyle/>
          <a:p>
            <a:endParaRPr lang="en-US" sz="1800"/>
          </a:p>
        </p:txBody>
      </p:sp>
      <p:sp>
        <p:nvSpPr>
          <p:cNvPr id="157" name="Oval 97"/>
          <p:cNvSpPr>
            <a:spLocks noChangeArrowheads="1"/>
          </p:cNvSpPr>
          <p:nvPr/>
        </p:nvSpPr>
        <p:spPr bwMode="auto">
          <a:xfrm>
            <a:off x="4235805" y="2691242"/>
            <a:ext cx="740750" cy="731069"/>
          </a:xfrm>
          <a:prstGeom prst="ellipse">
            <a:avLst/>
          </a:prstGeom>
          <a:solidFill>
            <a:srgbClr val="F5C058"/>
          </a:solidFill>
          <a:ln>
            <a:noFill/>
          </a:ln>
        </p:spPr>
        <p:txBody>
          <a:bodyPr anchor="t" anchorCtr="0" bIns="45720" compatLnSpc="1" lIns="91440" numCol="1" rIns="91440" tIns="45720" vert="horz" wrap="square"/>
          <a:lstStyle/>
          <a:p>
            <a:endParaRPr lang="en-US" sz="1800"/>
          </a:p>
        </p:txBody>
      </p:sp>
      <p:sp>
        <p:nvSpPr>
          <p:cNvPr id="61" name="Freeform 60"/>
          <p:cNvSpPr>
            <a:spLocks noEditPoints="1"/>
          </p:cNvSpPr>
          <p:nvPr/>
        </p:nvSpPr>
        <p:spPr bwMode="auto">
          <a:xfrm>
            <a:off x="2320134" y="1130916"/>
            <a:ext cx="494348" cy="394992"/>
          </a:xfrm>
          <a:custGeom>
            <a:gdLst>
              <a:gd fmla="*/ 22 w 516" name="T0"/>
              <a:gd fmla="*/ 348 h 412" name="T1"/>
              <a:gd fmla="*/ 0 w 516" name="T2"/>
              <a:gd fmla="*/ 296 h 412" name="T3"/>
              <a:gd fmla="*/ 142 w 516" name="T4"/>
              <a:gd fmla="*/ 274 h 412" name="T5"/>
              <a:gd fmla="*/ 349 w 516" name="T6"/>
              <a:gd fmla="*/ 160 h 412" name="T7"/>
              <a:gd fmla="*/ 391 w 516" name="T8"/>
              <a:gd fmla="*/ 221 h 412" name="T9"/>
              <a:gd fmla="*/ 427 w 516" name="T10"/>
              <a:gd fmla="*/ 273 h 412" name="T11"/>
              <a:gd fmla="*/ 398 w 516" name="T12"/>
              <a:gd fmla="*/ 331 h 412" name="T13"/>
              <a:gd fmla="*/ 349 w 516" name="T14"/>
              <a:gd fmla="*/ 338 h 412" name="T15"/>
              <a:gd fmla="*/ 327 w 516" name="T16"/>
              <a:gd fmla="*/ 360 h 412" name="T17"/>
              <a:gd fmla="*/ 295 w 516" name="T18"/>
              <a:gd fmla="*/ 336 h 412" name="T19"/>
              <a:gd fmla="*/ 255 w 516" name="T20"/>
              <a:gd fmla="*/ 307 h 412" name="T21"/>
              <a:gd fmla="*/ 249 w 516" name="T22"/>
              <a:gd fmla="*/ 270 h 412" name="T23"/>
              <a:gd fmla="*/ 287 w 516" name="T24"/>
              <a:gd fmla="*/ 291 h 412" name="T25"/>
              <a:gd fmla="*/ 305 w 516" name="T26"/>
              <a:gd fmla="*/ 306 h 412" name="T27"/>
              <a:gd fmla="*/ 327 w 516" name="T28"/>
              <a:gd fmla="*/ 246 h 412" name="T29"/>
              <a:gd fmla="*/ 272 w 516" name="T30"/>
              <a:gd fmla="*/ 235 h 412" name="T31"/>
              <a:gd fmla="*/ 251 w 516" name="T32"/>
              <a:gd fmla="*/ 187 h 412" name="T33"/>
              <a:gd fmla="*/ 286 w 516" name="T34"/>
              <a:gd fmla="*/ 133 h 412" name="T35"/>
              <a:gd fmla="*/ 327 w 516" name="T36"/>
              <a:gd fmla="*/ 109 h 412" name="T37"/>
              <a:gd fmla="*/ 349 w 516" name="T38"/>
              <a:gd fmla="*/ 129 h 412" name="T39"/>
              <a:gd fmla="*/ 414 w 516" name="T40"/>
              <a:gd fmla="*/ 151 h 412" name="T41"/>
              <a:gd fmla="*/ 387 w 516" name="T42"/>
              <a:gd fmla="*/ 190 h 412" name="T43"/>
              <a:gd fmla="*/ 380 w 516" name="T44"/>
              <a:gd fmla="*/ 165 h 412" name="T45"/>
              <a:gd fmla="*/ 349 w 516" name="T46"/>
              <a:gd fmla="*/ 160 h 412" name="T47"/>
              <a:gd fmla="*/ 321 w 516" name="T48"/>
              <a:gd fmla="*/ 160 h 412" name="T49"/>
              <a:gd fmla="*/ 291 w 516" name="T50"/>
              <a:gd fmla="*/ 169 h 412" name="T51"/>
              <a:gd fmla="*/ 297 w 516" name="T52"/>
              <a:gd fmla="*/ 209 h 412" name="T53"/>
              <a:gd fmla="*/ 327 w 516" name="T54"/>
              <a:gd fmla="*/ 160 h 412" name="T55"/>
              <a:gd fmla="*/ 349 w 516" name="T56"/>
              <a:gd fmla="*/ 308 h 412" name="T57"/>
              <a:gd fmla="*/ 383 w 516" name="T58"/>
              <a:gd fmla="*/ 301 h 412" name="T59"/>
              <a:gd fmla="*/ 386 w 516" name="T60"/>
              <a:gd fmla="*/ 257 h 412" name="T61"/>
              <a:gd fmla="*/ 349 w 516" name="T62"/>
              <a:gd fmla="*/ 246 h 412" name="T63"/>
              <a:gd fmla="*/ 442 w 516" name="T64"/>
              <a:gd fmla="*/ 339 h 412" name="T65"/>
              <a:gd fmla="*/ 442 w 516" name="T66"/>
              <a:gd fmla="*/ 131 h 412" name="T67"/>
              <a:gd fmla="*/ 234 w 516" name="T68"/>
              <a:gd fmla="*/ 131 h 412" name="T69"/>
              <a:gd fmla="*/ 234 w 516" name="T70"/>
              <a:gd fmla="*/ 339 h 412" name="T71"/>
              <a:gd fmla="*/ 464 w 516" name="T72"/>
              <a:gd fmla="*/ 360 h 412" name="T73"/>
              <a:gd fmla="*/ 464 w 516" name="T74"/>
              <a:gd fmla="*/ 109 h 412" name="T75"/>
              <a:gd fmla="*/ 213 w 516" name="T76"/>
              <a:gd fmla="*/ 109 h 412" name="T77"/>
              <a:gd fmla="*/ 213 w 516" name="T78"/>
              <a:gd fmla="*/ 360 h 412" name="T79"/>
              <a:gd fmla="*/ 464 w 516" name="T80"/>
              <a:gd fmla="*/ 360 h 412" name="T81"/>
              <a:gd fmla="*/ 22 w 516" name="T82"/>
              <a:gd fmla="*/ 73 h 412" name="T83"/>
              <a:gd fmla="*/ 0 w 516" name="T84"/>
              <a:gd fmla="*/ 22 h 412" name="T85"/>
              <a:gd fmla="*/ 322 w 516" name="T86"/>
              <a:gd fmla="*/ 0 h 412" name="T87"/>
              <a:gd fmla="*/ 344 w 516" name="T88"/>
              <a:gd fmla="*/ 34 h 412" name="T89"/>
              <a:gd fmla="*/ 219 w 516" name="T90"/>
              <a:gd fmla="*/ 73 h 412" name="T91"/>
              <a:gd fmla="*/ 22 w 516" name="T92"/>
              <a:gd fmla="*/ 165 h 412" name="T93"/>
              <a:gd fmla="*/ 0 w 516" name="T94"/>
              <a:gd fmla="*/ 113 h 412" name="T95"/>
              <a:gd fmla="*/ 198 w 516" name="T96"/>
              <a:gd fmla="*/ 91 h 412" name="T97"/>
              <a:gd fmla="*/ 139 w 516" name="T98"/>
              <a:gd fmla="*/ 256 h 412" name="T99"/>
              <a:gd fmla="*/ 0 w 516" name="T100"/>
              <a:gd fmla="*/ 234 h 412" name="T101"/>
              <a:gd fmla="*/ 22 w 516" name="T102"/>
              <a:gd fmla="*/ 183 h 412" name="T103"/>
              <a:gd fmla="*/ 138 w 516" name="T104"/>
              <a:gd fmla="*/ 235 h 412" name="T10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b="b" l="0" r="r" t="0"/>
            <a:pathLst>
              <a:path h="412" w="516">
                <a:moveTo>
                  <a:pt x="172" y="348"/>
                </a:moveTo>
                <a:cubicBezTo>
                  <a:pt x="22" y="348"/>
                  <a:pt x="22" y="348"/>
                  <a:pt x="22" y="348"/>
                </a:cubicBezTo>
                <a:cubicBezTo>
                  <a:pt x="10" y="348"/>
                  <a:pt x="0" y="338"/>
                  <a:pt x="0" y="326"/>
                </a:cubicBezTo>
                <a:cubicBezTo>
                  <a:pt x="0" y="296"/>
                  <a:pt x="0" y="296"/>
                  <a:pt x="0" y="296"/>
                </a:cubicBezTo>
                <a:cubicBezTo>
                  <a:pt x="0" y="284"/>
                  <a:pt x="10" y="274"/>
                  <a:pt x="22" y="274"/>
                </a:cubicBezTo>
                <a:cubicBezTo>
                  <a:pt x="142" y="274"/>
                  <a:pt x="142" y="274"/>
                  <a:pt x="142" y="274"/>
                </a:cubicBezTo>
                <a:cubicBezTo>
                  <a:pt x="147" y="301"/>
                  <a:pt x="158" y="326"/>
                  <a:pt x="172" y="348"/>
                </a:cubicBezTo>
                <a:close/>
                <a:moveTo>
                  <a:pt x="349" y="160"/>
                </a:moveTo>
                <a:cubicBezTo>
                  <a:pt x="349" y="216"/>
                  <a:pt x="349" y="216"/>
                  <a:pt x="349" y="216"/>
                </a:cubicBezTo>
                <a:cubicBezTo>
                  <a:pt x="367" y="217"/>
                  <a:pt x="381" y="219"/>
                  <a:pt x="391" y="221"/>
                </a:cubicBezTo>
                <a:cubicBezTo>
                  <a:pt x="402" y="224"/>
                  <a:pt x="411" y="229"/>
                  <a:pt x="417" y="237"/>
                </a:cubicBezTo>
                <a:cubicBezTo>
                  <a:pt x="424" y="245"/>
                  <a:pt x="427" y="257"/>
                  <a:pt x="427" y="273"/>
                </a:cubicBezTo>
                <a:cubicBezTo>
                  <a:pt x="427" y="289"/>
                  <a:pt x="425" y="302"/>
                  <a:pt x="420" y="311"/>
                </a:cubicBezTo>
                <a:cubicBezTo>
                  <a:pt x="415" y="321"/>
                  <a:pt x="408" y="327"/>
                  <a:pt x="398" y="331"/>
                </a:cubicBezTo>
                <a:cubicBezTo>
                  <a:pt x="388" y="335"/>
                  <a:pt x="374" y="338"/>
                  <a:pt x="356" y="338"/>
                </a:cubicBezTo>
                <a:cubicBezTo>
                  <a:pt x="349" y="338"/>
                  <a:pt x="349" y="338"/>
                  <a:pt x="349" y="338"/>
                </a:cubicBezTo>
                <a:cubicBezTo>
                  <a:pt x="349" y="360"/>
                  <a:pt x="349" y="360"/>
                  <a:pt x="349" y="360"/>
                </a:cubicBezTo>
                <a:cubicBezTo>
                  <a:pt x="327" y="360"/>
                  <a:pt x="327" y="360"/>
                  <a:pt x="327" y="360"/>
                </a:cubicBezTo>
                <a:cubicBezTo>
                  <a:pt x="327" y="338"/>
                  <a:pt x="327" y="338"/>
                  <a:pt x="327" y="338"/>
                </a:cubicBezTo>
                <a:cubicBezTo>
                  <a:pt x="315" y="338"/>
                  <a:pt x="304" y="337"/>
                  <a:pt x="295" y="336"/>
                </a:cubicBezTo>
                <a:cubicBezTo>
                  <a:pt x="286" y="334"/>
                  <a:pt x="278" y="331"/>
                  <a:pt x="271" y="326"/>
                </a:cubicBezTo>
                <a:cubicBezTo>
                  <a:pt x="264" y="322"/>
                  <a:pt x="259" y="316"/>
                  <a:pt x="255" y="307"/>
                </a:cubicBezTo>
                <a:cubicBezTo>
                  <a:pt x="251" y="299"/>
                  <a:pt x="249" y="289"/>
                  <a:pt x="249" y="278"/>
                </a:cubicBezTo>
                <a:cubicBezTo>
                  <a:pt x="249" y="270"/>
                  <a:pt x="249" y="270"/>
                  <a:pt x="249" y="270"/>
                </a:cubicBezTo>
                <a:cubicBezTo>
                  <a:pt x="285" y="270"/>
                  <a:pt x="285" y="270"/>
                  <a:pt x="285" y="270"/>
                </a:cubicBezTo>
                <a:cubicBezTo>
                  <a:pt x="285" y="279"/>
                  <a:pt x="285" y="286"/>
                  <a:pt x="287" y="291"/>
                </a:cubicBezTo>
                <a:cubicBezTo>
                  <a:pt x="288" y="296"/>
                  <a:pt x="291" y="299"/>
                  <a:pt x="294" y="301"/>
                </a:cubicBezTo>
                <a:cubicBezTo>
                  <a:pt x="297" y="304"/>
                  <a:pt x="301" y="305"/>
                  <a:pt x="305" y="306"/>
                </a:cubicBezTo>
                <a:cubicBezTo>
                  <a:pt x="309" y="306"/>
                  <a:pt x="316" y="307"/>
                  <a:pt x="327" y="308"/>
                </a:cubicBezTo>
                <a:cubicBezTo>
                  <a:pt x="327" y="246"/>
                  <a:pt x="327" y="246"/>
                  <a:pt x="327" y="246"/>
                </a:cubicBezTo>
                <a:cubicBezTo>
                  <a:pt x="313" y="245"/>
                  <a:pt x="302" y="244"/>
                  <a:pt x="294" y="243"/>
                </a:cubicBezTo>
                <a:cubicBezTo>
                  <a:pt x="286" y="241"/>
                  <a:pt x="278" y="239"/>
                  <a:pt x="272" y="235"/>
                </a:cubicBezTo>
                <a:cubicBezTo>
                  <a:pt x="265" y="231"/>
                  <a:pt x="260" y="225"/>
                  <a:pt x="257" y="217"/>
                </a:cubicBezTo>
                <a:cubicBezTo>
                  <a:pt x="253" y="210"/>
                  <a:pt x="251" y="199"/>
                  <a:pt x="251" y="187"/>
                </a:cubicBezTo>
                <a:cubicBezTo>
                  <a:pt x="251" y="171"/>
                  <a:pt x="255" y="159"/>
                  <a:pt x="261" y="150"/>
                </a:cubicBezTo>
                <a:cubicBezTo>
                  <a:pt x="267" y="142"/>
                  <a:pt x="276" y="136"/>
                  <a:pt x="286" y="133"/>
                </a:cubicBezTo>
                <a:cubicBezTo>
                  <a:pt x="297" y="130"/>
                  <a:pt x="311" y="129"/>
                  <a:pt x="327" y="129"/>
                </a:cubicBezTo>
                <a:cubicBezTo>
                  <a:pt x="327" y="109"/>
                  <a:pt x="327" y="109"/>
                  <a:pt x="327" y="109"/>
                </a:cubicBezTo>
                <a:cubicBezTo>
                  <a:pt x="349" y="109"/>
                  <a:pt x="349" y="109"/>
                  <a:pt x="349" y="109"/>
                </a:cubicBezTo>
                <a:cubicBezTo>
                  <a:pt x="349" y="129"/>
                  <a:pt x="349" y="129"/>
                  <a:pt x="349" y="129"/>
                </a:cubicBezTo>
                <a:cubicBezTo>
                  <a:pt x="367" y="129"/>
                  <a:pt x="381" y="131"/>
                  <a:pt x="391" y="134"/>
                </a:cubicBezTo>
                <a:cubicBezTo>
                  <a:pt x="401" y="137"/>
                  <a:pt x="409" y="142"/>
                  <a:pt x="414" y="151"/>
                </a:cubicBezTo>
                <a:cubicBezTo>
                  <a:pt x="420" y="160"/>
                  <a:pt x="422" y="172"/>
                  <a:pt x="422" y="190"/>
                </a:cubicBezTo>
                <a:cubicBezTo>
                  <a:pt x="387" y="190"/>
                  <a:pt x="387" y="190"/>
                  <a:pt x="387" y="190"/>
                </a:cubicBezTo>
                <a:cubicBezTo>
                  <a:pt x="387" y="189"/>
                  <a:pt x="387" y="187"/>
                  <a:pt x="387" y="186"/>
                </a:cubicBezTo>
                <a:cubicBezTo>
                  <a:pt x="387" y="175"/>
                  <a:pt x="385" y="169"/>
                  <a:pt x="380" y="165"/>
                </a:cubicBezTo>
                <a:cubicBezTo>
                  <a:pt x="376" y="162"/>
                  <a:pt x="369" y="160"/>
                  <a:pt x="358" y="160"/>
                </a:cubicBezTo>
                <a:cubicBezTo>
                  <a:pt x="349" y="160"/>
                  <a:pt x="349" y="160"/>
                  <a:pt x="349" y="160"/>
                </a:cubicBezTo>
                <a:close/>
                <a:moveTo>
                  <a:pt x="327" y="160"/>
                </a:moveTo>
                <a:cubicBezTo>
                  <a:pt x="321" y="160"/>
                  <a:pt x="321" y="160"/>
                  <a:pt x="321" y="160"/>
                </a:cubicBezTo>
                <a:cubicBezTo>
                  <a:pt x="313" y="160"/>
                  <a:pt x="307" y="161"/>
                  <a:pt x="302" y="162"/>
                </a:cubicBezTo>
                <a:cubicBezTo>
                  <a:pt x="298" y="163"/>
                  <a:pt x="294" y="165"/>
                  <a:pt x="291" y="169"/>
                </a:cubicBezTo>
                <a:cubicBezTo>
                  <a:pt x="289" y="172"/>
                  <a:pt x="287" y="178"/>
                  <a:pt x="287" y="186"/>
                </a:cubicBezTo>
                <a:cubicBezTo>
                  <a:pt x="287" y="197"/>
                  <a:pt x="291" y="205"/>
                  <a:pt x="297" y="209"/>
                </a:cubicBezTo>
                <a:cubicBezTo>
                  <a:pt x="304" y="213"/>
                  <a:pt x="314" y="216"/>
                  <a:pt x="327" y="216"/>
                </a:cubicBezTo>
                <a:cubicBezTo>
                  <a:pt x="327" y="160"/>
                  <a:pt x="327" y="160"/>
                  <a:pt x="327" y="160"/>
                </a:cubicBezTo>
                <a:close/>
                <a:moveTo>
                  <a:pt x="349" y="246"/>
                </a:moveTo>
                <a:cubicBezTo>
                  <a:pt x="349" y="308"/>
                  <a:pt x="349" y="308"/>
                  <a:pt x="349" y="308"/>
                </a:cubicBezTo>
                <a:cubicBezTo>
                  <a:pt x="356" y="308"/>
                  <a:pt x="356" y="308"/>
                  <a:pt x="356" y="308"/>
                </a:cubicBezTo>
                <a:cubicBezTo>
                  <a:pt x="368" y="308"/>
                  <a:pt x="377" y="305"/>
                  <a:pt x="383" y="301"/>
                </a:cubicBezTo>
                <a:cubicBezTo>
                  <a:pt x="388" y="297"/>
                  <a:pt x="391" y="289"/>
                  <a:pt x="391" y="277"/>
                </a:cubicBezTo>
                <a:cubicBezTo>
                  <a:pt x="391" y="268"/>
                  <a:pt x="390" y="262"/>
                  <a:pt x="386" y="257"/>
                </a:cubicBezTo>
                <a:cubicBezTo>
                  <a:pt x="383" y="253"/>
                  <a:pt x="379" y="250"/>
                  <a:pt x="374" y="249"/>
                </a:cubicBezTo>
                <a:cubicBezTo>
                  <a:pt x="369" y="248"/>
                  <a:pt x="361" y="247"/>
                  <a:pt x="349" y="246"/>
                </a:cubicBezTo>
                <a:close/>
                <a:moveTo>
                  <a:pt x="338" y="382"/>
                </a:moveTo>
                <a:cubicBezTo>
                  <a:pt x="379" y="382"/>
                  <a:pt x="415" y="365"/>
                  <a:pt x="442" y="339"/>
                </a:cubicBezTo>
                <a:cubicBezTo>
                  <a:pt x="469" y="312"/>
                  <a:pt x="485" y="275"/>
                  <a:pt x="485" y="235"/>
                </a:cubicBezTo>
                <a:cubicBezTo>
                  <a:pt x="485" y="194"/>
                  <a:pt x="469" y="157"/>
                  <a:pt x="442" y="131"/>
                </a:cubicBezTo>
                <a:cubicBezTo>
                  <a:pt x="415" y="104"/>
                  <a:pt x="379" y="88"/>
                  <a:pt x="338" y="88"/>
                </a:cubicBezTo>
                <a:cubicBezTo>
                  <a:pt x="298" y="88"/>
                  <a:pt x="261" y="104"/>
                  <a:pt x="234" y="131"/>
                </a:cubicBezTo>
                <a:cubicBezTo>
                  <a:pt x="208" y="157"/>
                  <a:pt x="191" y="194"/>
                  <a:pt x="191" y="235"/>
                </a:cubicBezTo>
                <a:cubicBezTo>
                  <a:pt x="191" y="275"/>
                  <a:pt x="208" y="312"/>
                  <a:pt x="234" y="339"/>
                </a:cubicBezTo>
                <a:cubicBezTo>
                  <a:pt x="261" y="365"/>
                  <a:pt x="298" y="382"/>
                  <a:pt x="338" y="382"/>
                </a:cubicBezTo>
                <a:close/>
                <a:moveTo>
                  <a:pt x="464" y="360"/>
                </a:moveTo>
                <a:cubicBezTo>
                  <a:pt x="496" y="328"/>
                  <a:pt x="516" y="284"/>
                  <a:pt x="516" y="235"/>
                </a:cubicBezTo>
                <a:cubicBezTo>
                  <a:pt x="516" y="186"/>
                  <a:pt x="496" y="141"/>
                  <a:pt x="464" y="109"/>
                </a:cubicBezTo>
                <a:cubicBezTo>
                  <a:pt x="432" y="77"/>
                  <a:pt x="387" y="57"/>
                  <a:pt x="338" y="57"/>
                </a:cubicBezTo>
                <a:cubicBezTo>
                  <a:pt x="289" y="57"/>
                  <a:pt x="245" y="77"/>
                  <a:pt x="213" y="109"/>
                </a:cubicBezTo>
                <a:cubicBezTo>
                  <a:pt x="181" y="141"/>
                  <a:pt x="161" y="186"/>
                  <a:pt x="161" y="235"/>
                </a:cubicBezTo>
                <a:cubicBezTo>
                  <a:pt x="161" y="284"/>
                  <a:pt x="181" y="328"/>
                  <a:pt x="213" y="360"/>
                </a:cubicBezTo>
                <a:cubicBezTo>
                  <a:pt x="245" y="392"/>
                  <a:pt x="289" y="412"/>
                  <a:pt x="338" y="412"/>
                </a:cubicBezTo>
                <a:cubicBezTo>
                  <a:pt x="387" y="412"/>
                  <a:pt x="432" y="392"/>
                  <a:pt x="464" y="360"/>
                </a:cubicBezTo>
                <a:close/>
                <a:moveTo>
                  <a:pt x="219" y="73"/>
                </a:moveTo>
                <a:cubicBezTo>
                  <a:pt x="22" y="73"/>
                  <a:pt x="22" y="73"/>
                  <a:pt x="22" y="73"/>
                </a:cubicBezTo>
                <a:cubicBezTo>
                  <a:pt x="10" y="73"/>
                  <a:pt x="0" y="63"/>
                  <a:pt x="0" y="51"/>
                </a:cubicBezTo>
                <a:cubicBezTo>
                  <a:pt x="0" y="22"/>
                  <a:pt x="0" y="22"/>
                  <a:pt x="0" y="22"/>
                </a:cubicBezTo>
                <a:cubicBezTo>
                  <a:pt x="0" y="10"/>
                  <a:pt x="10" y="0"/>
                  <a:pt x="22" y="0"/>
                </a:cubicBezTo>
                <a:cubicBezTo>
                  <a:pt x="322" y="0"/>
                  <a:pt x="322" y="0"/>
                  <a:pt x="322" y="0"/>
                </a:cubicBezTo>
                <a:cubicBezTo>
                  <a:pt x="334" y="0"/>
                  <a:pt x="344" y="10"/>
                  <a:pt x="344" y="22"/>
                </a:cubicBezTo>
                <a:cubicBezTo>
                  <a:pt x="344" y="34"/>
                  <a:pt x="344" y="34"/>
                  <a:pt x="344" y="34"/>
                </a:cubicBezTo>
                <a:cubicBezTo>
                  <a:pt x="342" y="34"/>
                  <a:pt x="340" y="34"/>
                  <a:pt x="338" y="34"/>
                </a:cubicBezTo>
                <a:cubicBezTo>
                  <a:pt x="294" y="34"/>
                  <a:pt x="253" y="49"/>
                  <a:pt x="219" y="73"/>
                </a:cubicBezTo>
                <a:close/>
                <a:moveTo>
                  <a:pt x="150" y="165"/>
                </a:moveTo>
                <a:cubicBezTo>
                  <a:pt x="22" y="165"/>
                  <a:pt x="22" y="165"/>
                  <a:pt x="22" y="165"/>
                </a:cubicBezTo>
                <a:cubicBezTo>
                  <a:pt x="10" y="165"/>
                  <a:pt x="0" y="155"/>
                  <a:pt x="0" y="143"/>
                </a:cubicBezTo>
                <a:cubicBezTo>
                  <a:pt x="0" y="113"/>
                  <a:pt x="0" y="113"/>
                  <a:pt x="0" y="113"/>
                </a:cubicBezTo>
                <a:cubicBezTo>
                  <a:pt x="0" y="101"/>
                  <a:pt x="10" y="91"/>
                  <a:pt x="22" y="91"/>
                </a:cubicBezTo>
                <a:cubicBezTo>
                  <a:pt x="198" y="91"/>
                  <a:pt x="198" y="91"/>
                  <a:pt x="198" y="91"/>
                </a:cubicBezTo>
                <a:cubicBezTo>
                  <a:pt x="177" y="112"/>
                  <a:pt x="161" y="137"/>
                  <a:pt x="150" y="165"/>
                </a:cubicBezTo>
                <a:close/>
                <a:moveTo>
                  <a:pt x="139" y="256"/>
                </a:moveTo>
                <a:cubicBezTo>
                  <a:pt x="22" y="256"/>
                  <a:pt x="22" y="256"/>
                  <a:pt x="22" y="256"/>
                </a:cubicBezTo>
                <a:cubicBezTo>
                  <a:pt x="10" y="256"/>
                  <a:pt x="0" y="246"/>
                  <a:pt x="0" y="234"/>
                </a:cubicBezTo>
                <a:cubicBezTo>
                  <a:pt x="0" y="205"/>
                  <a:pt x="0" y="205"/>
                  <a:pt x="0" y="205"/>
                </a:cubicBezTo>
                <a:cubicBezTo>
                  <a:pt x="0" y="193"/>
                  <a:pt x="10" y="183"/>
                  <a:pt x="22" y="183"/>
                </a:cubicBezTo>
                <a:cubicBezTo>
                  <a:pt x="144" y="183"/>
                  <a:pt x="144" y="183"/>
                  <a:pt x="144" y="183"/>
                </a:cubicBezTo>
                <a:cubicBezTo>
                  <a:pt x="140" y="199"/>
                  <a:pt x="138" y="217"/>
                  <a:pt x="138" y="235"/>
                </a:cubicBezTo>
                <a:cubicBezTo>
                  <a:pt x="138" y="242"/>
                  <a:pt x="138" y="249"/>
                  <a:pt x="139" y="256"/>
                </a:cubicBezTo>
                <a:close/>
              </a:path>
            </a:pathLst>
          </a:custGeom>
          <a:solidFill>
            <a:schemeClr val="bg1"/>
          </a:solidFill>
          <a:ln>
            <a:noFill/>
          </a:ln>
        </p:spPr>
        <p:txBody>
          <a:bodyPr anchor="t" anchorCtr="0" bIns="45720" compatLnSpc="1" lIns="91440" numCol="1" rIns="91440" tIns="45720" vert="horz" wrap="square"/>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endParaRPr lang="en-US"/>
          </a:p>
        </p:txBody>
      </p:sp>
      <p:grpSp>
        <p:nvGrpSpPr>
          <p:cNvPr id="62" name="Group 61"/>
          <p:cNvGrpSpPr/>
          <p:nvPr/>
        </p:nvGrpSpPr>
        <p:grpSpPr>
          <a:xfrm>
            <a:off x="1314737" y="3380896"/>
            <a:ext cx="363300" cy="262367"/>
            <a:chOff x="5197475" y="3336925"/>
            <a:chExt cx="1954213" cy="1411288"/>
          </a:xfrm>
          <a:solidFill>
            <a:schemeClr val="bg1"/>
          </a:solidFill>
        </p:grpSpPr>
        <p:sp>
          <p:nvSpPr>
            <p:cNvPr id="64" name="Freeform 63"/>
            <p:cNvSpPr>
              <a:spLocks noEditPoints="1"/>
            </p:cNvSpPr>
            <p:nvPr/>
          </p:nvSpPr>
          <p:spPr bwMode="auto">
            <a:xfrm>
              <a:off x="5197475" y="3336925"/>
              <a:ext cx="1590675" cy="1411288"/>
            </a:xfrm>
            <a:custGeom>
              <a:gdLst>
                <a:gd fmla="*/ 410 w 424" name="T0"/>
                <a:gd fmla="*/ 0 h 376" name="T1"/>
                <a:gd fmla="*/ 13 w 424" name="T2"/>
                <a:gd fmla="*/ 0 h 376" name="T3"/>
                <a:gd fmla="*/ 0 w 424" name="T4"/>
                <a:gd fmla="*/ 13 h 376" name="T5"/>
                <a:gd fmla="*/ 0 w 424" name="T6"/>
                <a:gd fmla="*/ 363 h 376" name="T7"/>
                <a:gd fmla="*/ 13 w 424" name="T8"/>
                <a:gd fmla="*/ 376 h 376" name="T9"/>
                <a:gd fmla="*/ 410 w 424" name="T10"/>
                <a:gd fmla="*/ 376 h 376" name="T11"/>
                <a:gd fmla="*/ 424 w 424" name="T12"/>
                <a:gd fmla="*/ 363 h 376" name="T13"/>
                <a:gd fmla="*/ 424 w 424" name="T14"/>
                <a:gd fmla="*/ 13 h 376" name="T15"/>
                <a:gd fmla="*/ 410 w 424" name="T16"/>
                <a:gd fmla="*/ 0 h 376" name="T17"/>
                <a:gd fmla="*/ 326 w 424" name="T18"/>
                <a:gd fmla="*/ 29 h 376" name="T19"/>
                <a:gd fmla="*/ 344 w 424" name="T20"/>
                <a:gd fmla="*/ 47 h 376" name="T21"/>
                <a:gd fmla="*/ 326 w 424" name="T22"/>
                <a:gd fmla="*/ 65 h 376" name="T23"/>
                <a:gd fmla="*/ 308 w 424" name="T24"/>
                <a:gd fmla="*/ 47 h 376" name="T25"/>
                <a:gd fmla="*/ 326 w 424" name="T26"/>
                <a:gd fmla="*/ 29 h 376" name="T27"/>
                <a:gd fmla="*/ 273 w 424" name="T28"/>
                <a:gd fmla="*/ 29 h 376" name="T29"/>
                <a:gd fmla="*/ 291 w 424" name="T30"/>
                <a:gd fmla="*/ 47 h 376" name="T31"/>
                <a:gd fmla="*/ 273 w 424" name="T32"/>
                <a:gd fmla="*/ 65 h 376" name="T33"/>
                <a:gd fmla="*/ 255 w 424" name="T34"/>
                <a:gd fmla="*/ 47 h 376" name="T35"/>
                <a:gd fmla="*/ 273 w 424" name="T36"/>
                <a:gd fmla="*/ 29 h 376" name="T37"/>
                <a:gd fmla="*/ 397 w 424" name="T38"/>
                <a:gd fmla="*/ 349 h 376" name="T39"/>
                <a:gd fmla="*/ 27 w 424" name="T40"/>
                <a:gd fmla="*/ 349 h 376" name="T41"/>
                <a:gd fmla="*/ 27 w 424" name="T42"/>
                <a:gd fmla="*/ 94 h 376" name="T43"/>
                <a:gd fmla="*/ 397 w 424" name="T44"/>
                <a:gd fmla="*/ 94 h 376" name="T45"/>
                <a:gd fmla="*/ 397 w 424" name="T46"/>
                <a:gd fmla="*/ 349 h 376" name="T47"/>
                <a:gd fmla="*/ 379 w 424" name="T48"/>
                <a:gd fmla="*/ 65 h 376" name="T49"/>
                <a:gd fmla="*/ 361 w 424" name="T50"/>
                <a:gd fmla="*/ 47 h 376" name="T51"/>
                <a:gd fmla="*/ 379 w 424" name="T52"/>
                <a:gd fmla="*/ 29 h 376" name="T53"/>
                <a:gd fmla="*/ 397 w 424" name="T54"/>
                <a:gd fmla="*/ 47 h 376" name="T55"/>
                <a:gd fmla="*/ 379 w 424" name="T56"/>
                <a:gd fmla="*/ 65 h 376" name="T5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b="b" l="0" r="r" t="0"/>
              <a:pathLst>
                <a:path h="376" w="422">
                  <a:moveTo>
                    <a:pt x="410" y="0"/>
                  </a:moveTo>
                  <a:cubicBezTo>
                    <a:pt x="13" y="0"/>
                    <a:pt x="13" y="0"/>
                    <a:pt x="13" y="0"/>
                  </a:cubicBezTo>
                  <a:cubicBezTo>
                    <a:pt x="6" y="0"/>
                    <a:pt x="0" y="6"/>
                    <a:pt x="0" y="13"/>
                  </a:cubicBezTo>
                  <a:cubicBezTo>
                    <a:pt x="0" y="363"/>
                    <a:pt x="0" y="363"/>
                    <a:pt x="0" y="363"/>
                  </a:cubicBezTo>
                  <a:cubicBezTo>
                    <a:pt x="0" y="370"/>
                    <a:pt x="6" y="376"/>
                    <a:pt x="13" y="376"/>
                  </a:cubicBezTo>
                  <a:cubicBezTo>
                    <a:pt x="410" y="376"/>
                    <a:pt x="410" y="376"/>
                    <a:pt x="410" y="376"/>
                  </a:cubicBezTo>
                  <a:cubicBezTo>
                    <a:pt x="417" y="376"/>
                    <a:pt x="424" y="370"/>
                    <a:pt x="424" y="363"/>
                  </a:cubicBezTo>
                  <a:cubicBezTo>
                    <a:pt x="424" y="13"/>
                    <a:pt x="424" y="13"/>
                    <a:pt x="424" y="13"/>
                  </a:cubicBezTo>
                  <a:cubicBezTo>
                    <a:pt x="424" y="6"/>
                    <a:pt x="417" y="0"/>
                    <a:pt x="410" y="0"/>
                  </a:cubicBezTo>
                  <a:close/>
                  <a:moveTo>
                    <a:pt x="326" y="29"/>
                  </a:moveTo>
                  <a:cubicBezTo>
                    <a:pt x="336" y="29"/>
                    <a:pt x="344" y="37"/>
                    <a:pt x="344" y="47"/>
                  </a:cubicBezTo>
                  <a:cubicBezTo>
                    <a:pt x="344" y="57"/>
                    <a:pt x="336" y="65"/>
                    <a:pt x="326" y="65"/>
                  </a:cubicBezTo>
                  <a:cubicBezTo>
                    <a:pt x="316" y="65"/>
                    <a:pt x="308" y="57"/>
                    <a:pt x="308" y="47"/>
                  </a:cubicBezTo>
                  <a:cubicBezTo>
                    <a:pt x="308" y="37"/>
                    <a:pt x="316" y="29"/>
                    <a:pt x="326" y="29"/>
                  </a:cubicBezTo>
                  <a:close/>
                  <a:moveTo>
                    <a:pt x="273" y="29"/>
                  </a:moveTo>
                  <a:cubicBezTo>
                    <a:pt x="283" y="29"/>
                    <a:pt x="291" y="37"/>
                    <a:pt x="291" y="47"/>
                  </a:cubicBezTo>
                  <a:cubicBezTo>
                    <a:pt x="291" y="57"/>
                    <a:pt x="283" y="65"/>
                    <a:pt x="273" y="65"/>
                  </a:cubicBezTo>
                  <a:cubicBezTo>
                    <a:pt x="263" y="65"/>
                    <a:pt x="255" y="57"/>
                    <a:pt x="255" y="47"/>
                  </a:cubicBezTo>
                  <a:cubicBezTo>
                    <a:pt x="255" y="37"/>
                    <a:pt x="263" y="29"/>
                    <a:pt x="273" y="29"/>
                  </a:cubicBezTo>
                  <a:close/>
                  <a:moveTo>
                    <a:pt x="397" y="349"/>
                  </a:moveTo>
                  <a:cubicBezTo>
                    <a:pt x="27" y="349"/>
                    <a:pt x="27" y="349"/>
                    <a:pt x="27" y="349"/>
                  </a:cubicBezTo>
                  <a:cubicBezTo>
                    <a:pt x="27" y="94"/>
                    <a:pt x="27" y="94"/>
                    <a:pt x="27" y="94"/>
                  </a:cubicBezTo>
                  <a:cubicBezTo>
                    <a:pt x="397" y="94"/>
                    <a:pt x="397" y="94"/>
                    <a:pt x="397" y="94"/>
                  </a:cubicBezTo>
                  <a:lnTo>
                    <a:pt x="397" y="349"/>
                  </a:lnTo>
                  <a:close/>
                  <a:moveTo>
                    <a:pt x="379" y="65"/>
                  </a:moveTo>
                  <a:cubicBezTo>
                    <a:pt x="369" y="65"/>
                    <a:pt x="361" y="57"/>
                    <a:pt x="361" y="47"/>
                  </a:cubicBezTo>
                  <a:cubicBezTo>
                    <a:pt x="361" y="37"/>
                    <a:pt x="369" y="29"/>
                    <a:pt x="379" y="29"/>
                  </a:cubicBezTo>
                  <a:cubicBezTo>
                    <a:pt x="389" y="29"/>
                    <a:pt x="397" y="37"/>
                    <a:pt x="397" y="47"/>
                  </a:cubicBezTo>
                  <a:cubicBezTo>
                    <a:pt x="397" y="57"/>
                    <a:pt x="389" y="65"/>
                    <a:pt x="379" y="65"/>
                  </a:cubicBezTo>
                  <a:close/>
                </a:path>
              </a:pathLst>
            </a:custGeom>
            <a:grp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endParaRPr lang="en-US"/>
            </a:p>
          </p:txBody>
        </p:sp>
        <p:sp>
          <p:nvSpPr>
            <p:cNvPr id="65" name="Freeform 64"/>
            <p:cNvSpPr/>
            <p:nvPr/>
          </p:nvSpPr>
          <p:spPr bwMode="auto">
            <a:xfrm>
              <a:off x="6278563" y="4289425"/>
              <a:ext cx="149225" cy="150813"/>
            </a:xfrm>
            <a:custGeom>
              <a:gdLst>
                <a:gd fmla="*/ 28 w 94" name="T0"/>
                <a:gd fmla="*/ 0 h 95" name="T1"/>
                <a:gd fmla="*/ 26 w 94" name="T2"/>
                <a:gd fmla="*/ 7 h 95" name="T3"/>
                <a:gd fmla="*/ 0 w 94" name="T4"/>
                <a:gd fmla="*/ 95 h 95" name="T5"/>
                <a:gd fmla="*/ 87 w 94" name="T6"/>
                <a:gd fmla="*/ 69 h 95" name="T7"/>
                <a:gd fmla="*/ 94 w 94" name="T8"/>
                <a:gd fmla="*/ 67 h 95" name="T9"/>
                <a:gd fmla="*/ 28 w 94" name="T10"/>
                <a:gd fmla="*/ 0 h 95" name="T11"/>
              </a:gdLst>
              <a:cxnLst>
                <a:cxn ang="0">
                  <a:pos x="T0" y="T1"/>
                </a:cxn>
                <a:cxn ang="0">
                  <a:pos x="T2" y="T3"/>
                </a:cxn>
                <a:cxn ang="0">
                  <a:pos x="T4" y="T5"/>
                </a:cxn>
                <a:cxn ang="0">
                  <a:pos x="T6" y="T7"/>
                </a:cxn>
                <a:cxn ang="0">
                  <a:pos x="T8" y="T9"/>
                </a:cxn>
                <a:cxn ang="0">
                  <a:pos x="T10" y="T11"/>
                </a:cxn>
              </a:cxnLst>
              <a:rect b="b" l="0" r="r" t="0"/>
              <a:pathLst>
                <a:path h="95" w="94">
                  <a:moveTo>
                    <a:pt x="28" y="0"/>
                  </a:moveTo>
                  <a:lnTo>
                    <a:pt x="26" y="7"/>
                  </a:lnTo>
                  <a:lnTo>
                    <a:pt x="0" y="95"/>
                  </a:lnTo>
                  <a:lnTo>
                    <a:pt x="87" y="69"/>
                  </a:lnTo>
                  <a:lnTo>
                    <a:pt x="94" y="67"/>
                  </a:lnTo>
                  <a:lnTo>
                    <a:pt x="28" y="0"/>
                  </a:lnTo>
                  <a:close/>
                </a:path>
              </a:pathLst>
            </a:custGeom>
            <a:grp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endParaRPr lang="en-US"/>
            </a:p>
          </p:txBody>
        </p:sp>
        <p:sp>
          <p:nvSpPr>
            <p:cNvPr id="66" name="Freeform 65"/>
            <p:cNvSpPr/>
            <p:nvPr/>
          </p:nvSpPr>
          <p:spPr bwMode="auto">
            <a:xfrm>
              <a:off x="6870700" y="3562350"/>
              <a:ext cx="280988" cy="280988"/>
            </a:xfrm>
            <a:custGeom>
              <a:gdLst>
                <a:gd fmla="*/ 56 w 75" name="T0"/>
                <a:gd fmla="*/ 75 h 75" name="T1"/>
                <a:gd fmla="*/ 70 w 75" name="T2"/>
                <a:gd fmla="*/ 61 h 75" name="T3"/>
                <a:gd fmla="*/ 70 w 75" name="T4"/>
                <a:gd fmla="*/ 43 h 75" name="T5"/>
                <a:gd fmla="*/ 33 w 75" name="T6"/>
                <a:gd fmla="*/ 5 h 75" name="T7"/>
                <a:gd fmla="*/ 15 w 75" name="T8"/>
                <a:gd fmla="*/ 5 h 75" name="T9"/>
                <a:gd fmla="*/ 0 w 75" name="T10"/>
                <a:gd fmla="*/ 20 h 75" name="T11"/>
                <a:gd fmla="*/ 56 w 75" name="T12"/>
                <a:gd fmla="*/ 75 h 75" name="T13"/>
              </a:gdLst>
              <a:cxnLst>
                <a:cxn ang="0">
                  <a:pos x="T0" y="T1"/>
                </a:cxn>
                <a:cxn ang="0">
                  <a:pos x="T2" y="T3"/>
                </a:cxn>
                <a:cxn ang="0">
                  <a:pos x="T4" y="T5"/>
                </a:cxn>
                <a:cxn ang="0">
                  <a:pos x="T6" y="T7"/>
                </a:cxn>
                <a:cxn ang="0">
                  <a:pos x="T8" y="T9"/>
                </a:cxn>
                <a:cxn ang="0">
                  <a:pos x="T10" y="T11"/>
                </a:cxn>
                <a:cxn ang="0">
                  <a:pos x="T12" y="T13"/>
                </a:cxn>
              </a:cxnLst>
              <a:rect b="b" l="0" r="r" t="0"/>
              <a:pathLst>
                <a:path h="75" w="75">
                  <a:moveTo>
                    <a:pt x="56" y="75"/>
                  </a:moveTo>
                  <a:cubicBezTo>
                    <a:pt x="70" y="61"/>
                    <a:pt x="70" y="61"/>
                    <a:pt x="70" y="61"/>
                  </a:cubicBezTo>
                  <a:cubicBezTo>
                    <a:pt x="75" y="56"/>
                    <a:pt x="75" y="48"/>
                    <a:pt x="70" y="43"/>
                  </a:cubicBezTo>
                  <a:cubicBezTo>
                    <a:pt x="33" y="5"/>
                    <a:pt x="33" y="5"/>
                    <a:pt x="33" y="5"/>
                  </a:cubicBezTo>
                  <a:cubicBezTo>
                    <a:pt x="28" y="0"/>
                    <a:pt x="20" y="0"/>
                    <a:pt x="15" y="5"/>
                  </a:cubicBezTo>
                  <a:cubicBezTo>
                    <a:pt x="0" y="20"/>
                    <a:pt x="0" y="20"/>
                    <a:pt x="0" y="20"/>
                  </a:cubicBezTo>
                  <a:lnTo>
                    <a:pt x="56" y="75"/>
                  </a:lnTo>
                  <a:close/>
                </a:path>
              </a:pathLst>
            </a:custGeom>
            <a:grp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endParaRPr lang="en-US"/>
            </a:p>
          </p:txBody>
        </p:sp>
        <p:sp>
          <p:nvSpPr>
            <p:cNvPr id="67" name="Freeform 66"/>
            <p:cNvSpPr/>
            <p:nvPr/>
          </p:nvSpPr>
          <p:spPr bwMode="auto">
            <a:xfrm>
              <a:off x="6389688" y="3660775"/>
              <a:ext cx="668338" cy="663575"/>
            </a:xfrm>
            <a:custGeom>
              <a:gdLst>
                <a:gd fmla="*/ 122 w 178" name="T0"/>
                <a:gd fmla="*/ 0 h 177" name="T1"/>
                <a:gd fmla="*/ 121 w 178" name="T2"/>
                <a:gd fmla="*/ 1 h 177" name="T3"/>
                <a:gd fmla="*/ 6 w 178" name="T4"/>
                <a:gd fmla="*/ 116 h 177" name="T5"/>
                <a:gd fmla="*/ 6 w 178" name="T6"/>
                <a:gd fmla="*/ 135 h 177" name="T7"/>
                <a:gd fmla="*/ 7 w 178" name="T8"/>
                <a:gd fmla="*/ 137 h 177" name="T9"/>
                <a:gd fmla="*/ 20 w 178" name="T10"/>
                <a:gd fmla="*/ 140 h 177" name="T11"/>
                <a:gd fmla="*/ 24 w 178" name="T12"/>
                <a:gd fmla="*/ 153 h 177" name="T13"/>
                <a:gd fmla="*/ 25 w 178" name="T14"/>
                <a:gd fmla="*/ 154 h 177" name="T15"/>
                <a:gd fmla="*/ 38 w 178" name="T16"/>
                <a:gd fmla="*/ 158 h 177" name="T17"/>
                <a:gd fmla="*/ 41 w 178" name="T18"/>
                <a:gd fmla="*/ 171 h 177" name="T19"/>
                <a:gd fmla="*/ 43 w 178" name="T20"/>
                <a:gd fmla="*/ 172 h 177" name="T21"/>
                <a:gd fmla="*/ 62 w 178" name="T22"/>
                <a:gd fmla="*/ 172 h 177" name="T23"/>
                <a:gd fmla="*/ 177 w 178" name="T24"/>
                <a:gd fmla="*/ 57 h 177" name="T25"/>
                <a:gd fmla="*/ 178 w 178" name="T26"/>
                <a:gd fmla="*/ 55 h 177" name="T27"/>
                <a:gd fmla="*/ 122 w 178" name="T28"/>
                <a:gd fmla="*/ 0 h 177"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177" w="178">
                  <a:moveTo>
                    <a:pt x="122" y="0"/>
                  </a:moveTo>
                  <a:cubicBezTo>
                    <a:pt x="122" y="0"/>
                    <a:pt x="121" y="1"/>
                    <a:pt x="121" y="1"/>
                  </a:cubicBezTo>
                  <a:cubicBezTo>
                    <a:pt x="6" y="116"/>
                    <a:pt x="6" y="116"/>
                    <a:pt x="6" y="116"/>
                  </a:cubicBezTo>
                  <a:cubicBezTo>
                    <a:pt x="0" y="122"/>
                    <a:pt x="0" y="130"/>
                    <a:pt x="6" y="135"/>
                  </a:cubicBezTo>
                  <a:cubicBezTo>
                    <a:pt x="7" y="137"/>
                    <a:pt x="7" y="137"/>
                    <a:pt x="7" y="137"/>
                  </a:cubicBezTo>
                  <a:cubicBezTo>
                    <a:pt x="11" y="140"/>
                    <a:pt x="16" y="141"/>
                    <a:pt x="20" y="140"/>
                  </a:cubicBezTo>
                  <a:cubicBezTo>
                    <a:pt x="19" y="144"/>
                    <a:pt x="20" y="149"/>
                    <a:pt x="24" y="153"/>
                  </a:cubicBezTo>
                  <a:cubicBezTo>
                    <a:pt x="25" y="154"/>
                    <a:pt x="25" y="154"/>
                    <a:pt x="25" y="154"/>
                  </a:cubicBezTo>
                  <a:cubicBezTo>
                    <a:pt x="28" y="158"/>
                    <a:pt x="34" y="159"/>
                    <a:pt x="38" y="158"/>
                  </a:cubicBezTo>
                  <a:cubicBezTo>
                    <a:pt x="37" y="162"/>
                    <a:pt x="38" y="167"/>
                    <a:pt x="41" y="171"/>
                  </a:cubicBezTo>
                  <a:cubicBezTo>
                    <a:pt x="43" y="172"/>
                    <a:pt x="43" y="172"/>
                    <a:pt x="43" y="172"/>
                  </a:cubicBezTo>
                  <a:cubicBezTo>
                    <a:pt x="48" y="177"/>
                    <a:pt x="56" y="177"/>
                    <a:pt x="62" y="172"/>
                  </a:cubicBezTo>
                  <a:cubicBezTo>
                    <a:pt x="177" y="57"/>
                    <a:pt x="177" y="57"/>
                    <a:pt x="177" y="57"/>
                  </a:cubicBezTo>
                  <a:cubicBezTo>
                    <a:pt x="177" y="56"/>
                    <a:pt x="177" y="56"/>
                    <a:pt x="178" y="55"/>
                  </a:cubicBezTo>
                  <a:lnTo>
                    <a:pt x="122" y="0"/>
                  </a:lnTo>
                  <a:close/>
                </a:path>
              </a:pathLst>
            </a:custGeom>
            <a:grp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endParaRPr lang="en-US"/>
            </a:p>
          </p:txBody>
        </p:sp>
        <p:sp>
          <p:nvSpPr>
            <p:cNvPr id="68" name="Rectangle 67"/>
            <p:cNvSpPr>
              <a:spLocks noChangeArrowheads="1"/>
            </p:cNvSpPr>
            <p:nvPr/>
          </p:nvSpPr>
          <p:spPr bwMode="auto">
            <a:xfrm>
              <a:off x="5411788" y="3881438"/>
              <a:ext cx="509588" cy="52388"/>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endParaRPr lang="en-US"/>
            </a:p>
          </p:txBody>
        </p:sp>
        <p:sp>
          <p:nvSpPr>
            <p:cNvPr id="69" name="Rectangle 68"/>
            <p:cNvSpPr>
              <a:spLocks noChangeArrowheads="1"/>
            </p:cNvSpPr>
            <p:nvPr/>
          </p:nvSpPr>
          <p:spPr bwMode="auto">
            <a:xfrm>
              <a:off x="5411788" y="4049713"/>
              <a:ext cx="814388" cy="52388"/>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endParaRPr lang="en-US"/>
            </a:p>
          </p:txBody>
        </p:sp>
        <p:sp>
          <p:nvSpPr>
            <p:cNvPr id="70" name="Rectangle 69"/>
            <p:cNvSpPr>
              <a:spLocks noChangeArrowheads="1"/>
            </p:cNvSpPr>
            <p:nvPr/>
          </p:nvSpPr>
          <p:spPr bwMode="auto">
            <a:xfrm>
              <a:off x="5411788" y="4217988"/>
              <a:ext cx="814388" cy="49213"/>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endParaRPr lang="en-US"/>
            </a:p>
          </p:txBody>
        </p:sp>
        <p:sp>
          <p:nvSpPr>
            <p:cNvPr id="71" name="Rectangle 70"/>
            <p:cNvSpPr>
              <a:spLocks noChangeArrowheads="1"/>
            </p:cNvSpPr>
            <p:nvPr/>
          </p:nvSpPr>
          <p:spPr bwMode="auto">
            <a:xfrm>
              <a:off x="5411788" y="4387850"/>
              <a:ext cx="814388" cy="47625"/>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endParaRPr lang="en-US"/>
            </a:p>
          </p:txBody>
        </p:sp>
      </p:grpSp>
      <p:grpSp>
        <p:nvGrpSpPr>
          <p:cNvPr id="72" name="Group 71"/>
          <p:cNvGrpSpPr/>
          <p:nvPr/>
        </p:nvGrpSpPr>
        <p:grpSpPr>
          <a:xfrm>
            <a:off x="4424573" y="2885406"/>
            <a:ext cx="320425" cy="313733"/>
            <a:chOff x="4421188" y="3997325"/>
            <a:chExt cx="1976438" cy="1935163"/>
          </a:xfrm>
          <a:solidFill>
            <a:schemeClr val="bg1"/>
          </a:solidFill>
        </p:grpSpPr>
        <p:sp>
          <p:nvSpPr>
            <p:cNvPr id="73" name="Freeform 72"/>
            <p:cNvSpPr/>
            <p:nvPr/>
          </p:nvSpPr>
          <p:spPr bwMode="auto">
            <a:xfrm>
              <a:off x="4421188" y="3997325"/>
              <a:ext cx="1912938" cy="1882775"/>
            </a:xfrm>
            <a:custGeom>
              <a:gdLst>
                <a:gd fmla="*/ 263 w 510" name="T0"/>
                <a:gd fmla="*/ 397 h 502" name="T1"/>
                <a:gd fmla="*/ 147 w 510" name="T2"/>
                <a:gd fmla="*/ 154 h 502" name="T3"/>
                <a:gd fmla="*/ 255 w 510" name="T4"/>
                <a:gd fmla="*/ 105 h 502" name="T5"/>
                <a:gd fmla="*/ 400 w 510" name="T6"/>
                <a:gd fmla="*/ 273 h 502" name="T7"/>
                <a:gd fmla="*/ 461 w 510" name="T8"/>
                <a:gd fmla="*/ 289 h 502" name="T9"/>
                <a:gd fmla="*/ 509 w 510" name="T10"/>
                <a:gd fmla="*/ 265 h 502" name="T11"/>
                <a:gd fmla="*/ 507 w 510" name="T12"/>
                <a:gd fmla="*/ 217 h 502" name="T13"/>
                <a:gd fmla="*/ 452 w 510" name="T14"/>
                <a:gd fmla="*/ 182 h 502" name="T15"/>
                <a:gd fmla="*/ 482 w 510" name="T16"/>
                <a:gd fmla="*/ 138 h 502" name="T17"/>
                <a:gd fmla="*/ 456 w 510" name="T18"/>
                <a:gd fmla="*/ 98 h 502" name="T19"/>
                <a:gd fmla="*/ 391 w 510" name="T20"/>
                <a:gd fmla="*/ 94 h 502" name="T21"/>
                <a:gd fmla="*/ 394 w 510" name="T22"/>
                <a:gd fmla="*/ 42 h 502" name="T23"/>
                <a:gd fmla="*/ 351 w 510" name="T24"/>
                <a:gd fmla="*/ 20 h 502" name="T25"/>
                <a:gd fmla="*/ 293 w 510" name="T26"/>
                <a:gd fmla="*/ 47 h 502" name="T27"/>
                <a:gd fmla="*/ 269 w 510" name="T28"/>
                <a:gd fmla="*/ 1 h 502" name="T29"/>
                <a:gd fmla="*/ 221 w 510" name="T30"/>
                <a:gd fmla="*/ 4 h 502" name="T31"/>
                <a:gd fmla="*/ 184 w 510" name="T32"/>
                <a:gd fmla="*/ 56 h 502" name="T33"/>
                <a:gd fmla="*/ 140 w 510" name="T34"/>
                <a:gd fmla="*/ 28 h 502" name="T35"/>
                <a:gd fmla="*/ 100 w 510" name="T36"/>
                <a:gd fmla="*/ 54 h 502" name="T37"/>
                <a:gd fmla="*/ 99 w 510" name="T38"/>
                <a:gd fmla="*/ 112 h 502" name="T39"/>
                <a:gd fmla="*/ 48 w 510" name="T40"/>
                <a:gd fmla="*/ 102 h 502" name="T41"/>
                <a:gd fmla="*/ 26 w 510" name="T42"/>
                <a:gd fmla="*/ 145 h 502" name="T43"/>
                <a:gd fmla="*/ 57 w 510" name="T44"/>
                <a:gd fmla="*/ 183 h 502" name="T45"/>
                <a:gd fmla="*/ 0 w 510" name="T46"/>
                <a:gd fmla="*/ 224 h 502" name="T47"/>
                <a:gd fmla="*/ 3 w 510" name="T48"/>
                <a:gd fmla="*/ 272 h 502" name="T49"/>
                <a:gd fmla="*/ 50 w 510" name="T50"/>
                <a:gd fmla="*/ 290 h 502" name="T51"/>
                <a:gd fmla="*/ 21 w 510" name="T52"/>
                <a:gd fmla="*/ 353 h 502" name="T53"/>
                <a:gd fmla="*/ 47 w 510" name="T54"/>
                <a:gd fmla="*/ 393 h 502" name="T55"/>
                <a:gd fmla="*/ 96 w 510" name="T56"/>
                <a:gd fmla="*/ 386 h 502" name="T57"/>
                <a:gd fmla="*/ 104 w 510" name="T58"/>
                <a:gd fmla="*/ 455 h 502" name="T59"/>
                <a:gd fmla="*/ 147 w 510" name="T60"/>
                <a:gd fmla="*/ 477 h 502" name="T61"/>
                <a:gd fmla="*/ 185 w 510" name="T62"/>
                <a:gd fmla="*/ 447 h 502" name="T63"/>
                <a:gd fmla="*/ 227 w 510" name="T64"/>
                <a:gd fmla="*/ 502 h 502" name="T65"/>
                <a:gd fmla="*/ 276 w 510" name="T66"/>
                <a:gd fmla="*/ 500 h 502" name="T67"/>
                <a:gd fmla="*/ 294 w 510" name="T68"/>
                <a:gd fmla="*/ 456 h 502" name="T69"/>
                <a:gd fmla="*/ 281 w 510" name="T70"/>
                <a:gd fmla="*/ 395 h 502" name="T7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b="b" l="0" r="r" t="0"/>
              <a:pathLst>
                <a:path h="502" w="510">
                  <a:moveTo>
                    <a:pt x="281" y="395"/>
                  </a:moveTo>
                  <a:cubicBezTo>
                    <a:pt x="275" y="396"/>
                    <a:pt x="269" y="397"/>
                    <a:pt x="263" y="397"/>
                  </a:cubicBezTo>
                  <a:cubicBezTo>
                    <a:pt x="182" y="401"/>
                    <a:pt x="114" y="339"/>
                    <a:pt x="109" y="259"/>
                  </a:cubicBezTo>
                  <a:cubicBezTo>
                    <a:pt x="107" y="220"/>
                    <a:pt x="120" y="183"/>
                    <a:pt x="147" y="154"/>
                  </a:cubicBezTo>
                  <a:cubicBezTo>
                    <a:pt x="173" y="125"/>
                    <a:pt x="208" y="108"/>
                    <a:pt x="247" y="106"/>
                  </a:cubicBezTo>
                  <a:cubicBezTo>
                    <a:pt x="250" y="105"/>
                    <a:pt x="252" y="105"/>
                    <a:pt x="255" y="105"/>
                  </a:cubicBezTo>
                  <a:cubicBezTo>
                    <a:pt x="333" y="105"/>
                    <a:pt x="397" y="166"/>
                    <a:pt x="401" y="244"/>
                  </a:cubicBezTo>
                  <a:cubicBezTo>
                    <a:pt x="402" y="254"/>
                    <a:pt x="401" y="264"/>
                    <a:pt x="400" y="273"/>
                  </a:cubicBezTo>
                  <a:cubicBezTo>
                    <a:pt x="451" y="323"/>
                    <a:pt x="451" y="323"/>
                    <a:pt x="451" y="323"/>
                  </a:cubicBezTo>
                  <a:cubicBezTo>
                    <a:pt x="455" y="312"/>
                    <a:pt x="459" y="300"/>
                    <a:pt x="461" y="289"/>
                  </a:cubicBezTo>
                  <a:cubicBezTo>
                    <a:pt x="510" y="279"/>
                    <a:pt x="510" y="279"/>
                    <a:pt x="510" y="279"/>
                  </a:cubicBezTo>
                  <a:cubicBezTo>
                    <a:pt x="509" y="265"/>
                    <a:pt x="509" y="265"/>
                    <a:pt x="509" y="265"/>
                  </a:cubicBezTo>
                  <a:cubicBezTo>
                    <a:pt x="507" y="231"/>
                    <a:pt x="507" y="231"/>
                    <a:pt x="507" y="231"/>
                  </a:cubicBezTo>
                  <a:cubicBezTo>
                    <a:pt x="507" y="217"/>
                    <a:pt x="507" y="217"/>
                    <a:pt x="507" y="217"/>
                  </a:cubicBezTo>
                  <a:cubicBezTo>
                    <a:pt x="460" y="213"/>
                    <a:pt x="460" y="213"/>
                    <a:pt x="460" y="213"/>
                  </a:cubicBezTo>
                  <a:cubicBezTo>
                    <a:pt x="458" y="202"/>
                    <a:pt x="456" y="192"/>
                    <a:pt x="452" y="182"/>
                  </a:cubicBezTo>
                  <a:cubicBezTo>
                    <a:pt x="490" y="150"/>
                    <a:pt x="490" y="150"/>
                    <a:pt x="490" y="150"/>
                  </a:cubicBezTo>
                  <a:cubicBezTo>
                    <a:pt x="482" y="138"/>
                    <a:pt x="482" y="138"/>
                    <a:pt x="482" y="138"/>
                  </a:cubicBezTo>
                  <a:cubicBezTo>
                    <a:pt x="463" y="109"/>
                    <a:pt x="463" y="109"/>
                    <a:pt x="463" y="109"/>
                  </a:cubicBezTo>
                  <a:cubicBezTo>
                    <a:pt x="456" y="98"/>
                    <a:pt x="456" y="98"/>
                    <a:pt x="456" y="98"/>
                  </a:cubicBezTo>
                  <a:cubicBezTo>
                    <a:pt x="414" y="116"/>
                    <a:pt x="414" y="116"/>
                    <a:pt x="414" y="116"/>
                  </a:cubicBezTo>
                  <a:cubicBezTo>
                    <a:pt x="407" y="108"/>
                    <a:pt x="399" y="101"/>
                    <a:pt x="391" y="94"/>
                  </a:cubicBezTo>
                  <a:cubicBezTo>
                    <a:pt x="407" y="48"/>
                    <a:pt x="407" y="48"/>
                    <a:pt x="407" y="48"/>
                  </a:cubicBezTo>
                  <a:cubicBezTo>
                    <a:pt x="394" y="42"/>
                    <a:pt x="394" y="42"/>
                    <a:pt x="394" y="42"/>
                  </a:cubicBezTo>
                  <a:cubicBezTo>
                    <a:pt x="363" y="26"/>
                    <a:pt x="363" y="26"/>
                    <a:pt x="363" y="26"/>
                  </a:cubicBezTo>
                  <a:cubicBezTo>
                    <a:pt x="351" y="20"/>
                    <a:pt x="351" y="20"/>
                    <a:pt x="351" y="20"/>
                  </a:cubicBezTo>
                  <a:cubicBezTo>
                    <a:pt x="325" y="55"/>
                    <a:pt x="325" y="55"/>
                    <a:pt x="325" y="55"/>
                  </a:cubicBezTo>
                  <a:cubicBezTo>
                    <a:pt x="315" y="52"/>
                    <a:pt x="304" y="49"/>
                    <a:pt x="293" y="47"/>
                  </a:cubicBezTo>
                  <a:cubicBezTo>
                    <a:pt x="283" y="0"/>
                    <a:pt x="283" y="0"/>
                    <a:pt x="283" y="0"/>
                  </a:cubicBezTo>
                  <a:cubicBezTo>
                    <a:pt x="269" y="1"/>
                    <a:pt x="269" y="1"/>
                    <a:pt x="269" y="1"/>
                  </a:cubicBezTo>
                  <a:cubicBezTo>
                    <a:pt x="234" y="3"/>
                    <a:pt x="234" y="3"/>
                    <a:pt x="234" y="3"/>
                  </a:cubicBezTo>
                  <a:cubicBezTo>
                    <a:pt x="221" y="4"/>
                    <a:pt x="221" y="4"/>
                    <a:pt x="221" y="4"/>
                  </a:cubicBezTo>
                  <a:cubicBezTo>
                    <a:pt x="216" y="47"/>
                    <a:pt x="216" y="47"/>
                    <a:pt x="216" y="47"/>
                  </a:cubicBezTo>
                  <a:cubicBezTo>
                    <a:pt x="205" y="49"/>
                    <a:pt x="194" y="52"/>
                    <a:pt x="184" y="56"/>
                  </a:cubicBezTo>
                  <a:cubicBezTo>
                    <a:pt x="152" y="20"/>
                    <a:pt x="152" y="20"/>
                    <a:pt x="152" y="20"/>
                  </a:cubicBezTo>
                  <a:cubicBezTo>
                    <a:pt x="140" y="28"/>
                    <a:pt x="140" y="28"/>
                    <a:pt x="140" y="28"/>
                  </a:cubicBezTo>
                  <a:cubicBezTo>
                    <a:pt x="111" y="46"/>
                    <a:pt x="111" y="46"/>
                    <a:pt x="111" y="46"/>
                  </a:cubicBezTo>
                  <a:cubicBezTo>
                    <a:pt x="100" y="54"/>
                    <a:pt x="100" y="54"/>
                    <a:pt x="100" y="54"/>
                  </a:cubicBezTo>
                  <a:cubicBezTo>
                    <a:pt x="118" y="94"/>
                    <a:pt x="118" y="94"/>
                    <a:pt x="118" y="94"/>
                  </a:cubicBezTo>
                  <a:cubicBezTo>
                    <a:pt x="111" y="100"/>
                    <a:pt x="105" y="106"/>
                    <a:pt x="99" y="112"/>
                  </a:cubicBezTo>
                  <a:cubicBezTo>
                    <a:pt x="98" y="114"/>
                    <a:pt x="97" y="116"/>
                    <a:pt x="95" y="117"/>
                  </a:cubicBezTo>
                  <a:cubicBezTo>
                    <a:pt x="48" y="102"/>
                    <a:pt x="48" y="102"/>
                    <a:pt x="48" y="102"/>
                  </a:cubicBezTo>
                  <a:cubicBezTo>
                    <a:pt x="42" y="114"/>
                    <a:pt x="42" y="114"/>
                    <a:pt x="42" y="114"/>
                  </a:cubicBezTo>
                  <a:cubicBezTo>
                    <a:pt x="26" y="145"/>
                    <a:pt x="26" y="145"/>
                    <a:pt x="26" y="145"/>
                  </a:cubicBezTo>
                  <a:cubicBezTo>
                    <a:pt x="20" y="157"/>
                    <a:pt x="20" y="157"/>
                    <a:pt x="20" y="157"/>
                  </a:cubicBezTo>
                  <a:cubicBezTo>
                    <a:pt x="57" y="183"/>
                    <a:pt x="57" y="183"/>
                    <a:pt x="57" y="183"/>
                  </a:cubicBezTo>
                  <a:cubicBezTo>
                    <a:pt x="54" y="193"/>
                    <a:pt x="51" y="203"/>
                    <a:pt x="49" y="214"/>
                  </a:cubicBezTo>
                  <a:cubicBezTo>
                    <a:pt x="0" y="224"/>
                    <a:pt x="0" y="224"/>
                    <a:pt x="0" y="224"/>
                  </a:cubicBezTo>
                  <a:cubicBezTo>
                    <a:pt x="1" y="238"/>
                    <a:pt x="1" y="238"/>
                    <a:pt x="1" y="238"/>
                  </a:cubicBezTo>
                  <a:cubicBezTo>
                    <a:pt x="3" y="272"/>
                    <a:pt x="3" y="272"/>
                    <a:pt x="3" y="272"/>
                  </a:cubicBezTo>
                  <a:cubicBezTo>
                    <a:pt x="4" y="285"/>
                    <a:pt x="4" y="285"/>
                    <a:pt x="4" y="285"/>
                  </a:cubicBezTo>
                  <a:cubicBezTo>
                    <a:pt x="50" y="290"/>
                    <a:pt x="50" y="290"/>
                    <a:pt x="50" y="290"/>
                  </a:cubicBezTo>
                  <a:cubicBezTo>
                    <a:pt x="52" y="300"/>
                    <a:pt x="54" y="311"/>
                    <a:pt x="58" y="320"/>
                  </a:cubicBezTo>
                  <a:cubicBezTo>
                    <a:pt x="21" y="353"/>
                    <a:pt x="21" y="353"/>
                    <a:pt x="21" y="353"/>
                  </a:cubicBezTo>
                  <a:cubicBezTo>
                    <a:pt x="28" y="364"/>
                    <a:pt x="28" y="364"/>
                    <a:pt x="28" y="364"/>
                  </a:cubicBezTo>
                  <a:cubicBezTo>
                    <a:pt x="47" y="393"/>
                    <a:pt x="47" y="393"/>
                    <a:pt x="47" y="393"/>
                  </a:cubicBezTo>
                  <a:cubicBezTo>
                    <a:pt x="55" y="405"/>
                    <a:pt x="55" y="405"/>
                    <a:pt x="55" y="405"/>
                  </a:cubicBezTo>
                  <a:cubicBezTo>
                    <a:pt x="96" y="386"/>
                    <a:pt x="96" y="386"/>
                    <a:pt x="96" y="386"/>
                  </a:cubicBezTo>
                  <a:cubicBezTo>
                    <a:pt x="103" y="394"/>
                    <a:pt x="111" y="402"/>
                    <a:pt x="119" y="409"/>
                  </a:cubicBezTo>
                  <a:cubicBezTo>
                    <a:pt x="104" y="455"/>
                    <a:pt x="104" y="455"/>
                    <a:pt x="104" y="455"/>
                  </a:cubicBezTo>
                  <a:cubicBezTo>
                    <a:pt x="116" y="461"/>
                    <a:pt x="116" y="461"/>
                    <a:pt x="116" y="461"/>
                  </a:cubicBezTo>
                  <a:cubicBezTo>
                    <a:pt x="147" y="477"/>
                    <a:pt x="147" y="477"/>
                    <a:pt x="147" y="477"/>
                  </a:cubicBezTo>
                  <a:cubicBezTo>
                    <a:pt x="159" y="483"/>
                    <a:pt x="159" y="483"/>
                    <a:pt x="159" y="483"/>
                  </a:cubicBezTo>
                  <a:cubicBezTo>
                    <a:pt x="185" y="447"/>
                    <a:pt x="185" y="447"/>
                    <a:pt x="185" y="447"/>
                  </a:cubicBezTo>
                  <a:cubicBezTo>
                    <a:pt x="196" y="451"/>
                    <a:pt x="206" y="454"/>
                    <a:pt x="218" y="456"/>
                  </a:cubicBezTo>
                  <a:cubicBezTo>
                    <a:pt x="227" y="502"/>
                    <a:pt x="227" y="502"/>
                    <a:pt x="227" y="502"/>
                  </a:cubicBezTo>
                  <a:cubicBezTo>
                    <a:pt x="241" y="501"/>
                    <a:pt x="241" y="501"/>
                    <a:pt x="241" y="501"/>
                  </a:cubicBezTo>
                  <a:cubicBezTo>
                    <a:pt x="276" y="500"/>
                    <a:pt x="276" y="500"/>
                    <a:pt x="276" y="500"/>
                  </a:cubicBezTo>
                  <a:cubicBezTo>
                    <a:pt x="290" y="499"/>
                    <a:pt x="290" y="499"/>
                    <a:pt x="290" y="499"/>
                  </a:cubicBezTo>
                  <a:cubicBezTo>
                    <a:pt x="294" y="456"/>
                    <a:pt x="294" y="456"/>
                    <a:pt x="294" y="456"/>
                  </a:cubicBezTo>
                  <a:cubicBezTo>
                    <a:pt x="307" y="453"/>
                    <a:pt x="319" y="450"/>
                    <a:pt x="331" y="445"/>
                  </a:cubicBezTo>
                  <a:lnTo>
                    <a:pt x="281" y="395"/>
                  </a:lnTo>
                  <a:close/>
                </a:path>
              </a:pathLst>
            </a:custGeom>
            <a:grp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endParaRPr lang="en-US"/>
            </a:p>
          </p:txBody>
        </p:sp>
        <p:sp>
          <p:nvSpPr>
            <p:cNvPr id="74" name="Freeform 73"/>
            <p:cNvSpPr/>
            <p:nvPr/>
          </p:nvSpPr>
          <p:spPr bwMode="auto">
            <a:xfrm>
              <a:off x="4968876" y="4522788"/>
              <a:ext cx="1428750" cy="1409700"/>
            </a:xfrm>
            <a:custGeom>
              <a:gdLst>
                <a:gd fmla="*/ 380 w 381" name="T0"/>
                <a:gd fmla="*/ 311 h 376" name="T1"/>
                <a:gd fmla="*/ 372 w 381" name="T2"/>
                <a:gd fmla="*/ 287 h 376" name="T3"/>
                <a:gd fmla="*/ 208 w 381" name="T4"/>
                <a:gd fmla="*/ 131 h 376" name="T5"/>
                <a:gd fmla="*/ 181 w 381" name="T6"/>
                <a:gd fmla="*/ 37 h 376" name="T7"/>
                <a:gd fmla="*/ 71 w 381" name="T8"/>
                <a:gd fmla="*/ 15 h 376" name="T9"/>
                <a:gd fmla="*/ 127 w 381" name="T10"/>
                <a:gd fmla="*/ 70 h 376" name="T11"/>
                <a:gd fmla="*/ 127 w 381" name="T12"/>
                <a:gd fmla="*/ 87 h 376" name="T13"/>
                <a:gd fmla="*/ 88 w 381" name="T14"/>
                <a:gd fmla="*/ 125 h 376" name="T15"/>
                <a:gd fmla="*/ 71 w 381" name="T16"/>
                <a:gd fmla="*/ 125 h 376" name="T17"/>
                <a:gd fmla="*/ 15 w 381" name="T18"/>
                <a:gd fmla="*/ 70 h 376" name="T19"/>
                <a:gd fmla="*/ 37 w 381" name="T20"/>
                <a:gd fmla="*/ 178 h 376" name="T21"/>
                <a:gd fmla="*/ 133 w 381" name="T22"/>
                <a:gd fmla="*/ 205 h 376" name="T23"/>
                <a:gd fmla="*/ 292 w 381" name="T24"/>
                <a:gd fmla="*/ 366 h 376" name="T25"/>
                <a:gd fmla="*/ 315 w 381" name="T26"/>
                <a:gd fmla="*/ 374 h 376" name="T27"/>
                <a:gd fmla="*/ 380 w 381" name="T28"/>
                <a:gd fmla="*/ 311 h 376"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376" w="381">
                  <a:moveTo>
                    <a:pt x="380" y="311"/>
                  </a:moveTo>
                  <a:cubicBezTo>
                    <a:pt x="381" y="302"/>
                    <a:pt x="377" y="292"/>
                    <a:pt x="372" y="287"/>
                  </a:cubicBezTo>
                  <a:cubicBezTo>
                    <a:pt x="317" y="235"/>
                    <a:pt x="263" y="183"/>
                    <a:pt x="208" y="131"/>
                  </a:cubicBezTo>
                  <a:cubicBezTo>
                    <a:pt x="216" y="98"/>
                    <a:pt x="207" y="62"/>
                    <a:pt x="181" y="37"/>
                  </a:cubicBezTo>
                  <a:cubicBezTo>
                    <a:pt x="151" y="8"/>
                    <a:pt x="108" y="0"/>
                    <a:pt x="71" y="15"/>
                  </a:cubicBezTo>
                  <a:cubicBezTo>
                    <a:pt x="127" y="70"/>
                    <a:pt x="127" y="70"/>
                    <a:pt x="127" y="70"/>
                  </a:cubicBezTo>
                  <a:cubicBezTo>
                    <a:pt x="132" y="75"/>
                    <a:pt x="132" y="82"/>
                    <a:pt x="127" y="87"/>
                  </a:cubicBezTo>
                  <a:cubicBezTo>
                    <a:pt x="88" y="125"/>
                    <a:pt x="88" y="125"/>
                    <a:pt x="88" y="125"/>
                  </a:cubicBezTo>
                  <a:cubicBezTo>
                    <a:pt x="84" y="130"/>
                    <a:pt x="76" y="130"/>
                    <a:pt x="71" y="125"/>
                  </a:cubicBezTo>
                  <a:cubicBezTo>
                    <a:pt x="15" y="70"/>
                    <a:pt x="15" y="70"/>
                    <a:pt x="15" y="70"/>
                  </a:cubicBezTo>
                  <a:cubicBezTo>
                    <a:pt x="0" y="106"/>
                    <a:pt x="8" y="149"/>
                    <a:pt x="37" y="178"/>
                  </a:cubicBezTo>
                  <a:cubicBezTo>
                    <a:pt x="63" y="204"/>
                    <a:pt x="99" y="213"/>
                    <a:pt x="133" y="205"/>
                  </a:cubicBezTo>
                  <a:cubicBezTo>
                    <a:pt x="186" y="259"/>
                    <a:pt x="239" y="313"/>
                    <a:pt x="292" y="366"/>
                  </a:cubicBezTo>
                  <a:cubicBezTo>
                    <a:pt x="296" y="371"/>
                    <a:pt x="307" y="376"/>
                    <a:pt x="315" y="374"/>
                  </a:cubicBezTo>
                  <a:cubicBezTo>
                    <a:pt x="348" y="369"/>
                    <a:pt x="375" y="342"/>
                    <a:pt x="380" y="311"/>
                  </a:cubicBezTo>
                  <a:close/>
                </a:path>
              </a:pathLst>
            </a:custGeom>
            <a:grp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endParaRPr lang="en-US"/>
            </a:p>
          </p:txBody>
        </p:sp>
      </p:grpSp>
      <p:grpSp>
        <p:nvGrpSpPr>
          <p:cNvPr id="76" name="Group 75"/>
          <p:cNvGrpSpPr/>
          <p:nvPr/>
        </p:nvGrpSpPr>
        <p:grpSpPr>
          <a:xfrm>
            <a:off x="2229239" y="2364020"/>
            <a:ext cx="304742" cy="312417"/>
            <a:chOff x="6138863" y="2755900"/>
            <a:chExt cx="1890712" cy="1938338"/>
          </a:xfrm>
          <a:solidFill>
            <a:schemeClr val="bg1"/>
          </a:solidFill>
        </p:grpSpPr>
        <p:sp>
          <p:nvSpPr>
            <p:cNvPr id="77" name="Freeform 76"/>
            <p:cNvSpPr>
              <a:spLocks noEditPoints="1"/>
            </p:cNvSpPr>
            <p:nvPr/>
          </p:nvSpPr>
          <p:spPr bwMode="auto">
            <a:xfrm>
              <a:off x="6138863" y="3490913"/>
              <a:ext cx="831850" cy="1203325"/>
            </a:xfrm>
            <a:custGeom>
              <a:gdLst>
                <a:gd fmla="*/ 293 w 524" name="T0"/>
                <a:gd fmla="*/ 71 h 758" name="T1"/>
                <a:gd fmla="*/ 453 w 524" name="T2"/>
                <a:gd fmla="*/ 621 h 758" name="T3"/>
                <a:gd fmla="*/ 234 w 524" name="T4"/>
                <a:gd fmla="*/ 685 h 758" name="T5"/>
                <a:gd fmla="*/ 73 w 524" name="T6"/>
                <a:gd fmla="*/ 137 h 758" name="T7"/>
                <a:gd fmla="*/ 293 w 524" name="T8"/>
                <a:gd fmla="*/ 71 h 758" name="T9"/>
                <a:gd fmla="*/ 331 w 524" name="T10"/>
                <a:gd fmla="*/ 0 h 758" name="T11"/>
                <a:gd fmla="*/ 276 w 524" name="T12"/>
                <a:gd fmla="*/ 16 h 758" name="T13"/>
                <a:gd fmla="*/ 56 w 524" name="T14"/>
                <a:gd fmla="*/ 80 h 758" name="T15"/>
                <a:gd fmla="*/ 0 w 524" name="T16"/>
                <a:gd fmla="*/ 97 h 758" name="T17"/>
                <a:gd fmla="*/ 16 w 524" name="T18"/>
                <a:gd fmla="*/ 153 h 758" name="T19"/>
                <a:gd fmla="*/ 177 w 524" name="T20"/>
                <a:gd fmla="*/ 702 h 758" name="T21"/>
                <a:gd fmla="*/ 193 w 524" name="T22"/>
                <a:gd fmla="*/ 758 h 758" name="T23"/>
                <a:gd fmla="*/ 250 w 524" name="T24"/>
                <a:gd fmla="*/ 742 h 758" name="T25"/>
                <a:gd fmla="*/ 470 w 524" name="T26"/>
                <a:gd fmla="*/ 676 h 758" name="T27"/>
                <a:gd fmla="*/ 524 w 524" name="T28"/>
                <a:gd fmla="*/ 659 h 758" name="T29"/>
                <a:gd fmla="*/ 510 w 524" name="T30"/>
                <a:gd fmla="*/ 605 h 758" name="T31"/>
                <a:gd fmla="*/ 347 w 524" name="T32"/>
                <a:gd fmla="*/ 54 h 758" name="T33"/>
                <a:gd fmla="*/ 331 w 524" name="T34"/>
                <a:gd fmla="*/ 0 h 758" name="T35"/>
                <a:gd fmla="*/ 331 w 524" name="T36"/>
                <a:gd fmla="*/ 0 h 758"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758" w="524">
                  <a:moveTo>
                    <a:pt x="293" y="71"/>
                  </a:moveTo>
                  <a:lnTo>
                    <a:pt x="453" y="621"/>
                  </a:lnTo>
                  <a:lnTo>
                    <a:pt x="234" y="685"/>
                  </a:lnTo>
                  <a:lnTo>
                    <a:pt x="73" y="137"/>
                  </a:lnTo>
                  <a:lnTo>
                    <a:pt x="293" y="71"/>
                  </a:lnTo>
                  <a:close/>
                  <a:moveTo>
                    <a:pt x="331" y="0"/>
                  </a:moveTo>
                  <a:lnTo>
                    <a:pt x="276" y="16"/>
                  </a:lnTo>
                  <a:lnTo>
                    <a:pt x="56" y="80"/>
                  </a:lnTo>
                  <a:lnTo>
                    <a:pt x="0" y="97"/>
                  </a:lnTo>
                  <a:lnTo>
                    <a:pt x="16" y="153"/>
                  </a:lnTo>
                  <a:lnTo>
                    <a:pt x="177" y="702"/>
                  </a:lnTo>
                  <a:lnTo>
                    <a:pt x="193" y="758"/>
                  </a:lnTo>
                  <a:lnTo>
                    <a:pt x="250" y="742"/>
                  </a:lnTo>
                  <a:lnTo>
                    <a:pt x="470" y="676"/>
                  </a:lnTo>
                  <a:lnTo>
                    <a:pt x="524" y="659"/>
                  </a:lnTo>
                  <a:lnTo>
                    <a:pt x="510" y="605"/>
                  </a:lnTo>
                  <a:lnTo>
                    <a:pt x="347" y="54"/>
                  </a:lnTo>
                  <a:lnTo>
                    <a:pt x="331" y="0"/>
                  </a:lnTo>
                  <a:lnTo>
                    <a:pt x="331" y="0"/>
                  </a:lnTo>
                  <a:close/>
                </a:path>
              </a:pathLst>
            </a:custGeom>
            <a:grp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endParaRPr lang="en-US"/>
            </a:p>
          </p:txBody>
        </p:sp>
        <p:sp>
          <p:nvSpPr>
            <p:cNvPr id="78" name="Freeform 77"/>
            <p:cNvSpPr>
              <a:spLocks noEditPoints="1"/>
            </p:cNvSpPr>
            <p:nvPr/>
          </p:nvSpPr>
          <p:spPr bwMode="auto">
            <a:xfrm>
              <a:off x="6138863" y="3490913"/>
              <a:ext cx="831850" cy="1203325"/>
            </a:xfrm>
            <a:custGeom>
              <a:gdLst>
                <a:gd fmla="*/ 293 w 524" name="T0"/>
                <a:gd fmla="*/ 71 h 758" name="T1"/>
                <a:gd fmla="*/ 453 w 524" name="T2"/>
                <a:gd fmla="*/ 621 h 758" name="T3"/>
                <a:gd fmla="*/ 234 w 524" name="T4"/>
                <a:gd fmla="*/ 685 h 758" name="T5"/>
                <a:gd fmla="*/ 73 w 524" name="T6"/>
                <a:gd fmla="*/ 137 h 758" name="T7"/>
                <a:gd fmla="*/ 293 w 524" name="T8"/>
                <a:gd fmla="*/ 71 h 758" name="T9"/>
                <a:gd fmla="*/ 331 w 524" name="T10"/>
                <a:gd fmla="*/ 0 h 758" name="T11"/>
                <a:gd fmla="*/ 276 w 524" name="T12"/>
                <a:gd fmla="*/ 16 h 758" name="T13"/>
                <a:gd fmla="*/ 56 w 524" name="T14"/>
                <a:gd fmla="*/ 80 h 758" name="T15"/>
                <a:gd fmla="*/ 0 w 524" name="T16"/>
                <a:gd fmla="*/ 97 h 758" name="T17"/>
                <a:gd fmla="*/ 16 w 524" name="T18"/>
                <a:gd fmla="*/ 153 h 758" name="T19"/>
                <a:gd fmla="*/ 177 w 524" name="T20"/>
                <a:gd fmla="*/ 702 h 758" name="T21"/>
                <a:gd fmla="*/ 193 w 524" name="T22"/>
                <a:gd fmla="*/ 758 h 758" name="T23"/>
                <a:gd fmla="*/ 250 w 524" name="T24"/>
                <a:gd fmla="*/ 742 h 758" name="T25"/>
                <a:gd fmla="*/ 470 w 524" name="T26"/>
                <a:gd fmla="*/ 676 h 758" name="T27"/>
                <a:gd fmla="*/ 524 w 524" name="T28"/>
                <a:gd fmla="*/ 659 h 758" name="T29"/>
                <a:gd fmla="*/ 510 w 524" name="T30"/>
                <a:gd fmla="*/ 605 h 758" name="T31"/>
                <a:gd fmla="*/ 347 w 524" name="T32"/>
                <a:gd fmla="*/ 54 h 758" name="T33"/>
                <a:gd fmla="*/ 331 w 524" name="T34"/>
                <a:gd fmla="*/ 0 h 758" name="T35"/>
                <a:gd fmla="*/ 331 w 524" name="T36"/>
                <a:gd fmla="*/ 0 h 758"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758" w="524">
                  <a:moveTo>
                    <a:pt x="293" y="71"/>
                  </a:moveTo>
                  <a:lnTo>
                    <a:pt x="453" y="621"/>
                  </a:lnTo>
                  <a:lnTo>
                    <a:pt x="234" y="685"/>
                  </a:lnTo>
                  <a:lnTo>
                    <a:pt x="73" y="137"/>
                  </a:lnTo>
                  <a:lnTo>
                    <a:pt x="293" y="71"/>
                  </a:lnTo>
                  <a:moveTo>
                    <a:pt x="331" y="0"/>
                  </a:moveTo>
                  <a:lnTo>
                    <a:pt x="276" y="16"/>
                  </a:lnTo>
                  <a:lnTo>
                    <a:pt x="56" y="80"/>
                  </a:lnTo>
                  <a:lnTo>
                    <a:pt x="0" y="97"/>
                  </a:lnTo>
                  <a:lnTo>
                    <a:pt x="16" y="153"/>
                  </a:lnTo>
                  <a:lnTo>
                    <a:pt x="177" y="702"/>
                  </a:lnTo>
                  <a:lnTo>
                    <a:pt x="193" y="758"/>
                  </a:lnTo>
                  <a:lnTo>
                    <a:pt x="250" y="742"/>
                  </a:lnTo>
                  <a:lnTo>
                    <a:pt x="470" y="676"/>
                  </a:lnTo>
                  <a:lnTo>
                    <a:pt x="524" y="659"/>
                  </a:lnTo>
                  <a:lnTo>
                    <a:pt x="510" y="605"/>
                  </a:lnTo>
                  <a:lnTo>
                    <a:pt x="347" y="54"/>
                  </a:lnTo>
                  <a:lnTo>
                    <a:pt x="331" y="0"/>
                  </a:lnTo>
                  <a:lnTo>
                    <a:pt x="331" y="0"/>
                  </a:lnTo>
                </a:path>
              </a:pathLst>
            </a:custGeom>
            <a:grp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endParaRPr lang="en-US"/>
            </a:p>
          </p:txBody>
        </p:sp>
        <p:sp>
          <p:nvSpPr>
            <p:cNvPr id="79" name="Freeform 78"/>
            <p:cNvSpPr/>
            <p:nvPr/>
          </p:nvSpPr>
          <p:spPr bwMode="auto">
            <a:xfrm>
              <a:off x="6692900" y="2755900"/>
              <a:ext cx="1336675" cy="1522413"/>
            </a:xfrm>
            <a:custGeom>
              <a:gdLst>
                <a:gd fmla="*/ 342 w 356" name="T0"/>
                <a:gd fmla="*/ 286 h 406" name="T1"/>
                <a:gd fmla="*/ 320 w 356" name="T2"/>
                <a:gd fmla="*/ 322 h 406" name="T3"/>
                <a:gd fmla="*/ 320 w 356" name="T4"/>
                <a:gd fmla="*/ 333 h 406" name="T5"/>
                <a:gd fmla="*/ 290 w 356" name="T6"/>
                <a:gd fmla="*/ 373 h 406" name="T7"/>
                <a:gd fmla="*/ 287 w 356" name="T8"/>
                <a:gd fmla="*/ 386 h 406" name="T9"/>
                <a:gd fmla="*/ 242 w 356" name="T10"/>
                <a:gd fmla="*/ 406 h 406" name="T11"/>
                <a:gd fmla="*/ 226 w 356" name="T12"/>
                <a:gd fmla="*/ 405 h 406" name="T13"/>
                <a:gd fmla="*/ 129 w 356" name="T14"/>
                <a:gd fmla="*/ 396 h 406" name="T15"/>
                <a:gd fmla="*/ 95 w 356" name="T16"/>
                <a:gd fmla="*/ 394 h 406" name="T17"/>
                <a:gd fmla="*/ 50 w 356" name="T18"/>
                <a:gd fmla="*/ 398 h 406" name="T19"/>
                <a:gd fmla="*/ 0 w 356" name="T20"/>
                <a:gd fmla="*/ 228 h 406" name="T21"/>
                <a:gd fmla="*/ 107 w 356" name="T22"/>
                <a:gd fmla="*/ 108 h 406" name="T23"/>
                <a:gd fmla="*/ 113 w 356" name="T24"/>
                <a:gd fmla="*/ 20 h 406" name="T25"/>
                <a:gd fmla="*/ 149 w 356" name="T26"/>
                <a:gd fmla="*/ 0 h 406" name="T27"/>
                <a:gd fmla="*/ 184 w 356" name="T28"/>
                <a:gd fmla="*/ 95 h 406" name="T29"/>
                <a:gd fmla="*/ 180 w 356" name="T30"/>
                <a:gd fmla="*/ 123 h 406" name="T31"/>
                <a:gd fmla="*/ 179 w 356" name="T32"/>
                <a:gd fmla="*/ 147 h 406" name="T33"/>
                <a:gd fmla="*/ 292 w 356" name="T34"/>
                <a:gd fmla="*/ 172 h 406" name="T35"/>
                <a:gd fmla="*/ 302 w 356" name="T36"/>
                <a:gd fmla="*/ 172 h 406" name="T37"/>
                <a:gd fmla="*/ 356 w 356" name="T38"/>
                <a:gd fmla="*/ 226 h 406" name="T39"/>
                <a:gd fmla="*/ 338 w 356" name="T40"/>
                <a:gd fmla="*/ 265 h 406" name="T41"/>
                <a:gd fmla="*/ 342 w 356" name="T42"/>
                <a:gd fmla="*/ 286 h 406" name="T4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b="b" l="0" r="r" t="0"/>
              <a:pathLst>
                <a:path h="406" w="356">
                  <a:moveTo>
                    <a:pt x="342" y="286"/>
                  </a:moveTo>
                  <a:cubicBezTo>
                    <a:pt x="341" y="302"/>
                    <a:pt x="332" y="315"/>
                    <a:pt x="320" y="322"/>
                  </a:cubicBezTo>
                  <a:cubicBezTo>
                    <a:pt x="320" y="326"/>
                    <a:pt x="321" y="329"/>
                    <a:pt x="320" y="333"/>
                  </a:cubicBezTo>
                  <a:cubicBezTo>
                    <a:pt x="319" y="352"/>
                    <a:pt x="307" y="367"/>
                    <a:pt x="290" y="373"/>
                  </a:cubicBezTo>
                  <a:cubicBezTo>
                    <a:pt x="289" y="377"/>
                    <a:pt x="288" y="381"/>
                    <a:pt x="287" y="386"/>
                  </a:cubicBezTo>
                  <a:cubicBezTo>
                    <a:pt x="281" y="401"/>
                    <a:pt x="261" y="406"/>
                    <a:pt x="242" y="406"/>
                  </a:cubicBezTo>
                  <a:cubicBezTo>
                    <a:pt x="237" y="406"/>
                    <a:pt x="231" y="405"/>
                    <a:pt x="226" y="405"/>
                  </a:cubicBezTo>
                  <a:cubicBezTo>
                    <a:pt x="206" y="402"/>
                    <a:pt x="168" y="399"/>
                    <a:pt x="129" y="396"/>
                  </a:cubicBezTo>
                  <a:cubicBezTo>
                    <a:pt x="116" y="395"/>
                    <a:pt x="105" y="394"/>
                    <a:pt x="95" y="394"/>
                  </a:cubicBezTo>
                  <a:cubicBezTo>
                    <a:pt x="73" y="394"/>
                    <a:pt x="59" y="396"/>
                    <a:pt x="50" y="398"/>
                  </a:cubicBezTo>
                  <a:cubicBezTo>
                    <a:pt x="0" y="228"/>
                    <a:pt x="0" y="228"/>
                    <a:pt x="0" y="228"/>
                  </a:cubicBezTo>
                  <a:cubicBezTo>
                    <a:pt x="33" y="202"/>
                    <a:pt x="89" y="141"/>
                    <a:pt x="107" y="108"/>
                  </a:cubicBezTo>
                  <a:cubicBezTo>
                    <a:pt x="118" y="72"/>
                    <a:pt x="114" y="28"/>
                    <a:pt x="113" y="20"/>
                  </a:cubicBezTo>
                  <a:cubicBezTo>
                    <a:pt x="111" y="2"/>
                    <a:pt x="145" y="0"/>
                    <a:pt x="149" y="0"/>
                  </a:cubicBezTo>
                  <a:cubicBezTo>
                    <a:pt x="168" y="0"/>
                    <a:pt x="189" y="33"/>
                    <a:pt x="184" y="95"/>
                  </a:cubicBezTo>
                  <a:cubicBezTo>
                    <a:pt x="183" y="103"/>
                    <a:pt x="182" y="113"/>
                    <a:pt x="180" y="123"/>
                  </a:cubicBezTo>
                  <a:cubicBezTo>
                    <a:pt x="180" y="132"/>
                    <a:pt x="179" y="140"/>
                    <a:pt x="179" y="147"/>
                  </a:cubicBezTo>
                  <a:cubicBezTo>
                    <a:pt x="179" y="170"/>
                    <a:pt x="262" y="172"/>
                    <a:pt x="292" y="172"/>
                  </a:cubicBezTo>
                  <a:cubicBezTo>
                    <a:pt x="298" y="172"/>
                    <a:pt x="302" y="172"/>
                    <a:pt x="302" y="172"/>
                  </a:cubicBezTo>
                  <a:cubicBezTo>
                    <a:pt x="332" y="172"/>
                    <a:pt x="356" y="196"/>
                    <a:pt x="356" y="226"/>
                  </a:cubicBezTo>
                  <a:cubicBezTo>
                    <a:pt x="356" y="242"/>
                    <a:pt x="349" y="256"/>
                    <a:pt x="338" y="265"/>
                  </a:cubicBezTo>
                  <a:cubicBezTo>
                    <a:pt x="341" y="272"/>
                    <a:pt x="343" y="279"/>
                    <a:pt x="342" y="286"/>
                  </a:cubicBezTo>
                  <a:close/>
                </a:path>
              </a:pathLst>
            </a:custGeom>
            <a:grp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endParaRPr lang="en-US"/>
            </a:p>
          </p:txBody>
        </p:sp>
      </p:grpSp>
      <p:sp>
        <p:nvSpPr>
          <p:cNvPr id="80" name="TextBox 79"/>
          <p:cNvSpPr txBox="1"/>
          <p:nvPr/>
        </p:nvSpPr>
        <p:spPr>
          <a:xfrm>
            <a:off x="858746" y="1565891"/>
            <a:ext cx="551659" cy="548640"/>
          </a:xfrm>
          <a:prstGeom prst="rect">
            <a:avLst/>
          </a:prstGeom>
          <a:noFill/>
        </p:spPr>
        <p:txBody>
          <a:bodyPr rtlCol="0" wrap="square">
            <a:spAutoFit/>
          </a:bodyPr>
          <a:lstStyle/>
          <a:p>
            <a:pPr algn="ctr"/>
            <a:r>
              <a:rPr altLang="en-US" lang="zh-CN" sz="1500">
                <a:solidFill>
                  <a:schemeClr val="bg1"/>
                </a:solidFill>
                <a:latin typeface="+mj-lt"/>
              </a:rPr>
              <a:t>价值</a:t>
            </a:r>
          </a:p>
        </p:txBody>
      </p:sp>
      <p:sp>
        <p:nvSpPr>
          <p:cNvPr id="82" name="TextBox 81"/>
          <p:cNvSpPr txBox="1"/>
          <p:nvPr/>
        </p:nvSpPr>
        <p:spPr>
          <a:xfrm>
            <a:off x="4143120" y="1233776"/>
            <a:ext cx="551659" cy="245821"/>
          </a:xfrm>
          <a:prstGeom prst="rect">
            <a:avLst/>
          </a:prstGeom>
          <a:noFill/>
        </p:spPr>
        <p:txBody>
          <a:bodyPr rtlCol="0" wrap="square">
            <a:spAutoFit/>
          </a:bodyPr>
          <a:lstStyle/>
          <a:p>
            <a:pPr algn="ctr"/>
            <a:r>
              <a:rPr altLang="en-US" lang="zh-CN" sz="1013">
                <a:solidFill>
                  <a:schemeClr val="bg1"/>
                </a:solidFill>
                <a:latin typeface="+mj-lt"/>
              </a:rPr>
              <a:t>宗旨</a:t>
            </a:r>
          </a:p>
        </p:txBody>
      </p:sp>
      <p:sp>
        <p:nvSpPr>
          <p:cNvPr id="84" name="TextBox 83"/>
          <p:cNvSpPr txBox="1"/>
          <p:nvPr/>
        </p:nvSpPr>
        <p:spPr>
          <a:xfrm>
            <a:off x="2946842" y="2730170"/>
            <a:ext cx="551659" cy="245821"/>
          </a:xfrm>
          <a:prstGeom prst="rect">
            <a:avLst/>
          </a:prstGeom>
          <a:noFill/>
        </p:spPr>
        <p:txBody>
          <a:bodyPr rtlCol="0" wrap="square">
            <a:spAutoFit/>
          </a:bodyPr>
          <a:lstStyle/>
          <a:p>
            <a:pPr algn="ctr"/>
            <a:r>
              <a:rPr altLang="en-US" lang="zh-CN" sz="1013">
                <a:solidFill>
                  <a:schemeClr val="bg1"/>
                </a:solidFill>
                <a:latin typeface="+mj-lt"/>
              </a:rPr>
              <a:t>使命</a:t>
            </a:r>
          </a:p>
        </p:txBody>
      </p:sp>
      <p:sp>
        <p:nvSpPr>
          <p:cNvPr id="85" name="TextBox 84"/>
          <p:cNvSpPr txBox="1"/>
          <p:nvPr/>
        </p:nvSpPr>
        <p:spPr>
          <a:xfrm>
            <a:off x="3273312" y="608905"/>
            <a:ext cx="551659" cy="245821"/>
          </a:xfrm>
          <a:prstGeom prst="rect">
            <a:avLst/>
          </a:prstGeom>
          <a:noFill/>
        </p:spPr>
        <p:txBody>
          <a:bodyPr rtlCol="0" wrap="square">
            <a:spAutoFit/>
          </a:bodyPr>
          <a:lstStyle/>
          <a:p>
            <a:pPr algn="ctr"/>
            <a:r>
              <a:rPr altLang="en-US" lang="zh-CN" sz="1013">
                <a:solidFill>
                  <a:schemeClr val="bg1"/>
                </a:solidFill>
                <a:latin typeface="+mj-lt"/>
              </a:rPr>
              <a:t>人才</a:t>
            </a:r>
          </a:p>
        </p:txBody>
      </p:sp>
      <p:grpSp>
        <p:nvGrpSpPr>
          <p:cNvPr id="90" name="组合 89"/>
          <p:cNvGrpSpPr/>
          <p:nvPr/>
        </p:nvGrpSpPr>
        <p:grpSpPr>
          <a:xfrm>
            <a:off x="5698197" y="2697143"/>
            <a:ext cx="2132410" cy="1450335"/>
            <a:chOff x="6579394" y="1770460"/>
            <a:chExt cx="2132410" cy="1450335"/>
          </a:xfrm>
        </p:grpSpPr>
        <p:sp>
          <p:nvSpPr>
            <p:cNvPr id="91" name="矩形 19"/>
            <p:cNvSpPr>
              <a:spLocks noChangeArrowheads="1"/>
            </p:cNvSpPr>
            <p:nvPr/>
          </p:nvSpPr>
          <p:spPr bwMode="auto">
            <a:xfrm>
              <a:off x="6579393" y="2057400"/>
              <a:ext cx="2132410" cy="96012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eaLnBrk="0" hangingPunct="0">
                <a:defRPr>
                  <a:solidFill>
                    <a:schemeClr val="tx1"/>
                  </a:solidFill>
                  <a:latin charset="0" panose="020f0502020204030204" pitchFamily="34" typeface="Calibri"/>
                  <a:ea charset="-122" panose="02010600030101010101" pitchFamily="2" typeface="宋体"/>
                </a:defRPr>
              </a:lvl1pPr>
              <a:lvl2pPr defTabSz="1216025" eaLnBrk="0" hangingPunct="0">
                <a:defRPr>
                  <a:solidFill>
                    <a:schemeClr val="tx1"/>
                  </a:solidFill>
                  <a:latin charset="0" panose="020f0502020204030204" pitchFamily="34" typeface="Calibri"/>
                  <a:ea charset="-122" panose="02010600030101010101" pitchFamily="2" typeface="宋体"/>
                </a:defRPr>
              </a:lvl2pPr>
              <a:lvl3pPr defTabSz="1216025" eaLnBrk="0" hangingPunct="0">
                <a:defRPr>
                  <a:solidFill>
                    <a:schemeClr val="tx1"/>
                  </a:solidFill>
                  <a:latin charset="0" panose="020f0502020204030204" pitchFamily="34" typeface="Calibri"/>
                  <a:ea charset="-122" panose="02010600030101010101" pitchFamily="2" typeface="宋体"/>
                </a:defRPr>
              </a:lvl3pPr>
              <a:lvl4pPr defTabSz="1216025" eaLnBrk="0" hangingPunct="0">
                <a:defRPr>
                  <a:solidFill>
                    <a:schemeClr val="tx1"/>
                  </a:solidFill>
                  <a:latin charset="0" panose="020f0502020204030204" pitchFamily="34" typeface="Calibri"/>
                  <a:ea charset="-122" panose="02010600030101010101" pitchFamily="2" typeface="宋体"/>
                </a:defRPr>
              </a:lvl4pPr>
              <a:lvl5pPr defTabSz="1216025" eaLnBrk="0" hangingPunct="0">
                <a:defRPr>
                  <a:solidFill>
                    <a:schemeClr val="tx1"/>
                  </a:solidFill>
                  <a:latin charset="0" panose="020f0502020204030204" pitchFamily="34" typeface="Calibri"/>
                  <a:ea charset="-122" panose="02010600030101010101" pitchFamily="2" typeface="宋体"/>
                </a:defRPr>
              </a:lvl5pPr>
              <a:lvl6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6pPr>
              <a:lvl7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7pPr>
              <a:lvl8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8pPr>
              <a:lvl9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9pPr>
            </a:lstStyle>
            <a:p>
              <a:pPr eaLnBrk="1" hangingPunct="1">
                <a:lnSpc>
                  <a:spcPct val="120000"/>
                </a:lnSpc>
                <a:spcBef>
                  <a:spcPct val="20000"/>
                </a:spcBef>
              </a:pPr>
              <a:r>
                <a:rPr altLang="en-US" lang="zh-CN" sz="1050">
                  <a:solidFill>
                    <a:srgbClr val="445469"/>
                  </a:solidFill>
                  <a:latin charset="0" panose="020b0604020202020204" pitchFamily="34" typeface="Arial"/>
                  <a:ea charset="-122" panose="020b0503020204020204" pitchFamily="34" typeface="微软雅黑"/>
                  <a:sym charset="0" panose="020b0604020202020204" pitchFamily="34" typeface="Arial"/>
                </a:rPr>
                <a:t>单击此处编辑您要的内容，建议您在展示时采用微软雅黑字体，本模版所有图形线条及其相应素材均可自由编辑、改色、替换。更多使用说明和作品请详阅模版最末的使用手册。</a:t>
              </a:r>
            </a:p>
          </p:txBody>
        </p:sp>
        <p:sp>
          <p:nvSpPr>
            <p:cNvPr id="92" name="TextBox 13"/>
            <p:cNvSpPr txBox="1">
              <a:spLocks noChangeArrowheads="1"/>
            </p:cNvSpPr>
            <p:nvPr/>
          </p:nvSpPr>
          <p:spPr bwMode="auto">
            <a:xfrm>
              <a:off x="6579393" y="1770460"/>
              <a:ext cx="970360" cy="18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eaLnBrk="0" hangingPunct="0">
                <a:defRPr>
                  <a:solidFill>
                    <a:schemeClr val="tx1"/>
                  </a:solidFill>
                  <a:latin charset="0" panose="020f0502020204030204" pitchFamily="34" typeface="Calibri"/>
                  <a:ea charset="-122" panose="02010600030101010101" pitchFamily="2" typeface="宋体"/>
                </a:defRPr>
              </a:lvl1pPr>
              <a:lvl2pPr defTabSz="1216025" eaLnBrk="0" hangingPunct="0">
                <a:defRPr>
                  <a:solidFill>
                    <a:schemeClr val="tx1"/>
                  </a:solidFill>
                  <a:latin charset="0" panose="020f0502020204030204" pitchFamily="34" typeface="Calibri"/>
                  <a:ea charset="-122" panose="02010600030101010101" pitchFamily="2" typeface="宋体"/>
                </a:defRPr>
              </a:lvl2pPr>
              <a:lvl3pPr defTabSz="1216025" eaLnBrk="0" hangingPunct="0">
                <a:defRPr>
                  <a:solidFill>
                    <a:schemeClr val="tx1"/>
                  </a:solidFill>
                  <a:latin charset="0" panose="020f0502020204030204" pitchFamily="34" typeface="Calibri"/>
                  <a:ea charset="-122" panose="02010600030101010101" pitchFamily="2" typeface="宋体"/>
                </a:defRPr>
              </a:lvl3pPr>
              <a:lvl4pPr defTabSz="1216025" eaLnBrk="0" hangingPunct="0">
                <a:defRPr>
                  <a:solidFill>
                    <a:schemeClr val="tx1"/>
                  </a:solidFill>
                  <a:latin charset="0" panose="020f0502020204030204" pitchFamily="34" typeface="Calibri"/>
                  <a:ea charset="-122" panose="02010600030101010101" pitchFamily="2" typeface="宋体"/>
                </a:defRPr>
              </a:lvl4pPr>
              <a:lvl5pPr defTabSz="1216025" eaLnBrk="0" hangingPunct="0">
                <a:defRPr>
                  <a:solidFill>
                    <a:schemeClr val="tx1"/>
                  </a:solidFill>
                  <a:latin charset="0" panose="020f0502020204030204" pitchFamily="34" typeface="Calibri"/>
                  <a:ea charset="-122" panose="02010600030101010101" pitchFamily="2" typeface="宋体"/>
                </a:defRPr>
              </a:lvl5pPr>
              <a:lvl6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6pPr>
              <a:lvl7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7pPr>
              <a:lvl8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8pPr>
              <a:lvl9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9pPr>
            </a:lstStyle>
            <a:p>
              <a:pPr eaLnBrk="1" hangingPunct="1">
                <a:spcBef>
                  <a:spcPct val="20000"/>
                </a:spcBef>
              </a:pPr>
              <a:r>
                <a:rPr altLang="en-US" b="1" lang="zh-CN" sz="1200">
                  <a:solidFill>
                    <a:srgbClr val="445469"/>
                  </a:solidFill>
                  <a:latin charset="0" panose="020b0604020202020204" pitchFamily="34" typeface="Arial"/>
                  <a:ea charset="-122" panose="020b0503020204020204" pitchFamily="34" typeface="微软雅黑"/>
                  <a:sym charset="0" panose="020b0604020202020204" pitchFamily="34" typeface="Arial"/>
                </a:rPr>
                <a:t>单击编辑标题</a:t>
              </a:r>
            </a:p>
          </p:txBody>
        </p:sp>
      </p:grpSp>
    </p:spTree>
    <p:extLst>
      <p:ext uri="{BB962C8B-B14F-4D97-AF65-F5344CB8AC3E}">
        <p14:creationId val="816228813"/>
      </p:ext>
    </p:extLst>
  </p:cSld>
  <p:clrMapOvr>
    <a:masterClrMapping/>
  </p:clrMapOvr>
  <mc:AlternateContent>
    <mc:Choice Requires="p14">
      <p:transition p14:dur="1250" spd="slow">
        <p14:switch dir="r"/>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4">
                                  <p:stCondLst>
                                    <p:cond delay="0"/>
                                  </p:stCondLst>
                                  <p:childTnLst>
                                    <p:set>
                                      <p:cBhvr>
                                        <p:cTn dur="1" fill="hold" id="6">
                                          <p:stCondLst>
                                            <p:cond delay="0"/>
                                          </p:stCondLst>
                                        </p:cTn>
                                        <p:tgtEl>
                                          <p:spTgt spid="10"/>
                                        </p:tgtEl>
                                        <p:attrNameLst>
                                          <p:attrName>style.visibility</p:attrName>
                                        </p:attrNameLst>
                                      </p:cBhvr>
                                      <p:to>
                                        <p:strVal val="visible"/>
                                      </p:to>
                                    </p:set>
                                    <p:animEffect filter="wipe(down)" transition="in">
                                      <p:cBhvr>
                                        <p:cTn dur="500" id="7"/>
                                        <p:tgtEl>
                                          <p:spTgt spid="10"/>
                                        </p:tgtEl>
                                      </p:cBhvr>
                                    </p:animEffect>
                                  </p:childTnLst>
                                </p:cTn>
                              </p:par>
                            </p:childTnLst>
                          </p:cTn>
                        </p:par>
                        <p:par>
                          <p:cTn fill="hold" id="8" nodeType="afterGroup">
                            <p:stCondLst>
                              <p:cond delay="500"/>
                            </p:stCondLst>
                            <p:childTnLst>
                              <p:par>
                                <p:cTn fill="hold" grpId="0" id="9" nodeType="afterEffect" presetClass="entr" presetID="10" presetSubtype="0">
                                  <p:stCondLst>
                                    <p:cond delay="0"/>
                                  </p:stCondLst>
                                  <p:childTnLst>
                                    <p:set>
                                      <p:cBhvr>
                                        <p:cTn dur="1" fill="hold" id="10">
                                          <p:stCondLst>
                                            <p:cond delay="0"/>
                                          </p:stCondLst>
                                        </p:cTn>
                                        <p:tgtEl>
                                          <p:spTgt spid="164"/>
                                        </p:tgtEl>
                                        <p:attrNameLst>
                                          <p:attrName>style.visibility</p:attrName>
                                        </p:attrNameLst>
                                      </p:cBhvr>
                                      <p:to>
                                        <p:strVal val="visible"/>
                                      </p:to>
                                    </p:set>
                                    <p:animEffect filter="fade" transition="in">
                                      <p:cBhvr>
                                        <p:cTn dur="500" id="11"/>
                                        <p:tgtEl>
                                          <p:spTgt spid="164"/>
                                        </p:tgtEl>
                                      </p:cBhvr>
                                    </p:animEffect>
                                  </p:childTnLst>
                                </p:cTn>
                              </p:par>
                            </p:childTnLst>
                          </p:cTn>
                        </p:par>
                        <p:par>
                          <p:cTn fill="hold" id="12" nodeType="afterGroup">
                            <p:stCondLst>
                              <p:cond delay="1000"/>
                            </p:stCondLst>
                            <p:childTnLst>
                              <p:par>
                                <p:cTn fill="hold" grpId="0" id="13" nodeType="afterEffect" presetClass="entr" presetID="10" presetSubtype="0">
                                  <p:stCondLst>
                                    <p:cond delay="0"/>
                                  </p:stCondLst>
                                  <p:childTnLst>
                                    <p:set>
                                      <p:cBhvr>
                                        <p:cTn dur="1" fill="hold" id="14">
                                          <p:stCondLst>
                                            <p:cond delay="0"/>
                                          </p:stCondLst>
                                        </p:cTn>
                                        <p:tgtEl>
                                          <p:spTgt spid="157"/>
                                        </p:tgtEl>
                                        <p:attrNameLst>
                                          <p:attrName>style.visibility</p:attrName>
                                        </p:attrNameLst>
                                      </p:cBhvr>
                                      <p:to>
                                        <p:strVal val="visible"/>
                                      </p:to>
                                    </p:set>
                                    <p:animEffect filter="fade" transition="in">
                                      <p:cBhvr>
                                        <p:cTn dur="500" id="15"/>
                                        <p:tgtEl>
                                          <p:spTgt spid="157"/>
                                        </p:tgtEl>
                                      </p:cBhvr>
                                    </p:animEffect>
                                  </p:childTnLst>
                                </p:cTn>
                              </p:par>
                            </p:childTnLst>
                          </p:cTn>
                        </p:par>
                        <p:par>
                          <p:cTn fill="hold" id="16" nodeType="afterGroup">
                            <p:stCondLst>
                              <p:cond delay="1500"/>
                            </p:stCondLst>
                            <p:childTnLst>
                              <p:par>
                                <p:cTn fill="hold" grpId="0" id="17" nodeType="afterEffect" presetClass="entr" presetID="10" presetSubtype="0">
                                  <p:stCondLst>
                                    <p:cond delay="0"/>
                                  </p:stCondLst>
                                  <p:childTnLst>
                                    <p:set>
                                      <p:cBhvr>
                                        <p:cTn dur="1" fill="hold" id="18">
                                          <p:stCondLst>
                                            <p:cond delay="0"/>
                                          </p:stCondLst>
                                        </p:cTn>
                                        <p:tgtEl>
                                          <p:spTgt spid="147"/>
                                        </p:tgtEl>
                                        <p:attrNameLst>
                                          <p:attrName>style.visibility</p:attrName>
                                        </p:attrNameLst>
                                      </p:cBhvr>
                                      <p:to>
                                        <p:strVal val="visible"/>
                                      </p:to>
                                    </p:set>
                                    <p:animEffect filter="fade" transition="in">
                                      <p:cBhvr>
                                        <p:cTn dur="150" id="19"/>
                                        <p:tgtEl>
                                          <p:spTgt spid="147"/>
                                        </p:tgtEl>
                                      </p:cBhvr>
                                    </p:animEffect>
                                  </p:childTnLst>
                                </p:cTn>
                              </p:par>
                            </p:childTnLst>
                          </p:cTn>
                        </p:par>
                        <p:par>
                          <p:cTn fill="hold" id="20" nodeType="afterGroup">
                            <p:stCondLst>
                              <p:cond delay="1650"/>
                            </p:stCondLst>
                            <p:childTnLst>
                              <p:par>
                                <p:cTn fill="hold" grpId="0" id="21" nodeType="afterEffect" presetClass="entr" presetID="10" presetSubtype="0">
                                  <p:stCondLst>
                                    <p:cond delay="0"/>
                                  </p:stCondLst>
                                  <p:childTnLst>
                                    <p:set>
                                      <p:cBhvr>
                                        <p:cTn dur="1" fill="hold" id="22">
                                          <p:stCondLst>
                                            <p:cond delay="0"/>
                                          </p:stCondLst>
                                        </p:cTn>
                                        <p:tgtEl>
                                          <p:spTgt spid="156"/>
                                        </p:tgtEl>
                                        <p:attrNameLst>
                                          <p:attrName>style.visibility</p:attrName>
                                        </p:attrNameLst>
                                      </p:cBhvr>
                                      <p:to>
                                        <p:strVal val="visible"/>
                                      </p:to>
                                    </p:set>
                                    <p:animEffect filter="fade" transition="in">
                                      <p:cBhvr>
                                        <p:cTn dur="150" id="23"/>
                                        <p:tgtEl>
                                          <p:spTgt spid="156"/>
                                        </p:tgtEl>
                                      </p:cBhvr>
                                    </p:animEffect>
                                  </p:childTnLst>
                                </p:cTn>
                              </p:par>
                            </p:childTnLst>
                          </p:cTn>
                        </p:par>
                        <p:par>
                          <p:cTn fill="hold" id="24" nodeType="afterGroup">
                            <p:stCondLst>
                              <p:cond delay="1800"/>
                            </p:stCondLst>
                            <p:childTnLst>
                              <p:par>
                                <p:cTn fill="hold" grpId="0" id="25" nodeType="afterEffect" presetClass="entr" presetID="10" presetSubtype="0">
                                  <p:stCondLst>
                                    <p:cond delay="0"/>
                                  </p:stCondLst>
                                  <p:childTnLst>
                                    <p:set>
                                      <p:cBhvr>
                                        <p:cTn dur="1" fill="hold" id="26">
                                          <p:stCondLst>
                                            <p:cond delay="0"/>
                                          </p:stCondLst>
                                        </p:cTn>
                                        <p:tgtEl>
                                          <p:spTgt spid="83"/>
                                        </p:tgtEl>
                                        <p:attrNameLst>
                                          <p:attrName>style.visibility</p:attrName>
                                        </p:attrNameLst>
                                      </p:cBhvr>
                                      <p:to>
                                        <p:strVal val="visible"/>
                                      </p:to>
                                    </p:set>
                                    <p:animEffect filter="fade" transition="in">
                                      <p:cBhvr>
                                        <p:cTn dur="150" id="27"/>
                                        <p:tgtEl>
                                          <p:spTgt spid="83"/>
                                        </p:tgtEl>
                                      </p:cBhvr>
                                    </p:animEffect>
                                  </p:childTnLst>
                                </p:cTn>
                              </p:par>
                            </p:childTnLst>
                          </p:cTn>
                        </p:par>
                        <p:par>
                          <p:cTn fill="hold" id="28" nodeType="afterGroup">
                            <p:stCondLst>
                              <p:cond delay="1950"/>
                            </p:stCondLst>
                            <p:childTnLst>
                              <p:par>
                                <p:cTn fill="hold" grpId="0" id="29" nodeType="afterEffect" presetClass="entr" presetID="10" presetSubtype="0">
                                  <p:stCondLst>
                                    <p:cond delay="0"/>
                                  </p:stCondLst>
                                  <p:childTnLst>
                                    <p:set>
                                      <p:cBhvr>
                                        <p:cTn dur="1" fill="hold" id="30">
                                          <p:stCondLst>
                                            <p:cond delay="0"/>
                                          </p:stCondLst>
                                        </p:cTn>
                                        <p:tgtEl>
                                          <p:spTgt spid="161"/>
                                        </p:tgtEl>
                                        <p:attrNameLst>
                                          <p:attrName>style.visibility</p:attrName>
                                        </p:attrNameLst>
                                      </p:cBhvr>
                                      <p:to>
                                        <p:strVal val="visible"/>
                                      </p:to>
                                    </p:set>
                                    <p:animEffect filter="fade" transition="in">
                                      <p:cBhvr>
                                        <p:cTn dur="150" id="31"/>
                                        <p:tgtEl>
                                          <p:spTgt spid="161"/>
                                        </p:tgtEl>
                                      </p:cBhvr>
                                    </p:animEffect>
                                  </p:childTnLst>
                                </p:cTn>
                              </p:par>
                            </p:childTnLst>
                          </p:cTn>
                        </p:par>
                        <p:par>
                          <p:cTn fill="hold" id="32" nodeType="afterGroup">
                            <p:stCondLst>
                              <p:cond delay="2100"/>
                            </p:stCondLst>
                            <p:childTnLst>
                              <p:par>
                                <p:cTn fill="hold" grpId="0" id="33" nodeType="afterEffect" presetClass="entr" presetID="10" presetSubtype="0">
                                  <p:stCondLst>
                                    <p:cond delay="0"/>
                                  </p:stCondLst>
                                  <p:childTnLst>
                                    <p:set>
                                      <p:cBhvr>
                                        <p:cTn dur="1" fill="hold" id="34">
                                          <p:stCondLst>
                                            <p:cond delay="0"/>
                                          </p:stCondLst>
                                        </p:cTn>
                                        <p:tgtEl>
                                          <p:spTgt spid="143"/>
                                        </p:tgtEl>
                                        <p:attrNameLst>
                                          <p:attrName>style.visibility</p:attrName>
                                        </p:attrNameLst>
                                      </p:cBhvr>
                                      <p:to>
                                        <p:strVal val="visible"/>
                                      </p:to>
                                    </p:set>
                                    <p:animEffect filter="fade" transition="in">
                                      <p:cBhvr>
                                        <p:cTn dur="150" id="35"/>
                                        <p:tgtEl>
                                          <p:spTgt spid="143"/>
                                        </p:tgtEl>
                                      </p:cBhvr>
                                    </p:animEffect>
                                  </p:childTnLst>
                                </p:cTn>
                              </p:par>
                            </p:childTnLst>
                          </p:cTn>
                        </p:par>
                        <p:par>
                          <p:cTn fill="hold" id="36" nodeType="afterGroup">
                            <p:stCondLst>
                              <p:cond delay="2250"/>
                            </p:stCondLst>
                            <p:childTnLst>
                              <p:par>
                                <p:cTn fill="hold" grpId="0" id="37" nodeType="afterEffect" presetClass="entr" presetID="10" presetSubtype="0">
                                  <p:stCondLst>
                                    <p:cond delay="0"/>
                                  </p:stCondLst>
                                  <p:childTnLst>
                                    <p:set>
                                      <p:cBhvr>
                                        <p:cTn dur="1" fill="hold" id="38">
                                          <p:stCondLst>
                                            <p:cond delay="0"/>
                                          </p:stCondLst>
                                        </p:cTn>
                                        <p:tgtEl>
                                          <p:spTgt spid="154"/>
                                        </p:tgtEl>
                                        <p:attrNameLst>
                                          <p:attrName>style.visibility</p:attrName>
                                        </p:attrNameLst>
                                      </p:cBhvr>
                                      <p:to>
                                        <p:strVal val="visible"/>
                                      </p:to>
                                    </p:set>
                                    <p:animEffect filter="fade" transition="in">
                                      <p:cBhvr>
                                        <p:cTn dur="150" id="39"/>
                                        <p:tgtEl>
                                          <p:spTgt spid="154"/>
                                        </p:tgtEl>
                                      </p:cBhvr>
                                    </p:animEffect>
                                  </p:childTnLst>
                                </p:cTn>
                              </p:par>
                            </p:childTnLst>
                          </p:cTn>
                        </p:par>
                        <p:par>
                          <p:cTn fill="hold" id="40" nodeType="afterGroup">
                            <p:stCondLst>
                              <p:cond delay="2400"/>
                            </p:stCondLst>
                            <p:childTnLst>
                              <p:par>
                                <p:cTn fill="hold" grpId="0" id="41" nodeType="afterEffect" presetClass="entr" presetID="10" presetSubtype="0">
                                  <p:stCondLst>
                                    <p:cond delay="0"/>
                                  </p:stCondLst>
                                  <p:childTnLst>
                                    <p:set>
                                      <p:cBhvr>
                                        <p:cTn dur="1" fill="hold" id="42">
                                          <p:stCondLst>
                                            <p:cond delay="0"/>
                                          </p:stCondLst>
                                        </p:cTn>
                                        <p:tgtEl>
                                          <p:spTgt spid="158"/>
                                        </p:tgtEl>
                                        <p:attrNameLst>
                                          <p:attrName>style.visibility</p:attrName>
                                        </p:attrNameLst>
                                      </p:cBhvr>
                                      <p:to>
                                        <p:strVal val="visible"/>
                                      </p:to>
                                    </p:set>
                                    <p:animEffect filter="fade" transition="in">
                                      <p:cBhvr>
                                        <p:cTn dur="150" id="43"/>
                                        <p:tgtEl>
                                          <p:spTgt spid="158"/>
                                        </p:tgtEl>
                                      </p:cBhvr>
                                    </p:animEffect>
                                  </p:childTnLst>
                                </p:cTn>
                              </p:par>
                            </p:childTnLst>
                          </p:cTn>
                        </p:par>
                        <p:par>
                          <p:cTn fill="hold" id="44" nodeType="afterGroup">
                            <p:stCondLst>
                              <p:cond delay="2550"/>
                            </p:stCondLst>
                            <p:childTnLst>
                              <p:par>
                                <p:cTn fill="hold" grpId="0" id="45" nodeType="afterEffect" presetClass="entr" presetID="10" presetSubtype="0">
                                  <p:stCondLst>
                                    <p:cond delay="0"/>
                                  </p:stCondLst>
                                  <p:childTnLst>
                                    <p:set>
                                      <p:cBhvr>
                                        <p:cTn dur="1" fill="hold" id="46">
                                          <p:stCondLst>
                                            <p:cond delay="0"/>
                                          </p:stCondLst>
                                        </p:cTn>
                                        <p:tgtEl>
                                          <p:spTgt spid="159"/>
                                        </p:tgtEl>
                                        <p:attrNameLst>
                                          <p:attrName>style.visibility</p:attrName>
                                        </p:attrNameLst>
                                      </p:cBhvr>
                                      <p:to>
                                        <p:strVal val="visible"/>
                                      </p:to>
                                    </p:set>
                                    <p:animEffect filter="fade" transition="in">
                                      <p:cBhvr>
                                        <p:cTn dur="150" id="47"/>
                                        <p:tgtEl>
                                          <p:spTgt spid="159"/>
                                        </p:tgtEl>
                                      </p:cBhvr>
                                    </p:animEffect>
                                  </p:childTnLst>
                                </p:cTn>
                              </p:par>
                            </p:childTnLst>
                          </p:cTn>
                        </p:par>
                        <p:par>
                          <p:cTn fill="hold" id="48" nodeType="afterGroup">
                            <p:stCondLst>
                              <p:cond delay="2700"/>
                            </p:stCondLst>
                            <p:childTnLst>
                              <p:par>
                                <p:cTn fill="hold" grpId="0" id="49" nodeType="afterEffect" presetClass="entr" presetID="10" presetSubtype="0">
                                  <p:stCondLst>
                                    <p:cond delay="0"/>
                                  </p:stCondLst>
                                  <p:childTnLst>
                                    <p:set>
                                      <p:cBhvr>
                                        <p:cTn dur="1" fill="hold" id="50">
                                          <p:stCondLst>
                                            <p:cond delay="0"/>
                                          </p:stCondLst>
                                        </p:cTn>
                                        <p:tgtEl>
                                          <p:spTgt spid="148"/>
                                        </p:tgtEl>
                                        <p:attrNameLst>
                                          <p:attrName>style.visibility</p:attrName>
                                        </p:attrNameLst>
                                      </p:cBhvr>
                                      <p:to>
                                        <p:strVal val="visible"/>
                                      </p:to>
                                    </p:set>
                                    <p:animEffect filter="fade" transition="in">
                                      <p:cBhvr>
                                        <p:cTn dur="150" id="51"/>
                                        <p:tgtEl>
                                          <p:spTgt spid="148"/>
                                        </p:tgtEl>
                                      </p:cBhvr>
                                    </p:animEffect>
                                  </p:childTnLst>
                                </p:cTn>
                              </p:par>
                            </p:childTnLst>
                          </p:cTn>
                        </p:par>
                        <p:par>
                          <p:cTn fill="hold" id="52" nodeType="afterGroup">
                            <p:stCondLst>
                              <p:cond delay="2850"/>
                            </p:stCondLst>
                            <p:childTnLst>
                              <p:par>
                                <p:cTn fill="hold" grpId="0" id="53" nodeType="afterEffect" presetClass="entr" presetID="10" presetSubtype="0">
                                  <p:stCondLst>
                                    <p:cond delay="0"/>
                                  </p:stCondLst>
                                  <p:childTnLst>
                                    <p:set>
                                      <p:cBhvr>
                                        <p:cTn dur="1" fill="hold" id="54">
                                          <p:stCondLst>
                                            <p:cond delay="0"/>
                                          </p:stCondLst>
                                        </p:cTn>
                                        <p:tgtEl>
                                          <p:spTgt spid="149"/>
                                        </p:tgtEl>
                                        <p:attrNameLst>
                                          <p:attrName>style.visibility</p:attrName>
                                        </p:attrNameLst>
                                      </p:cBhvr>
                                      <p:to>
                                        <p:strVal val="visible"/>
                                      </p:to>
                                    </p:set>
                                    <p:animEffect filter="fade" transition="in">
                                      <p:cBhvr>
                                        <p:cTn dur="150" id="55"/>
                                        <p:tgtEl>
                                          <p:spTgt spid="149"/>
                                        </p:tgtEl>
                                      </p:cBhvr>
                                    </p:animEffect>
                                  </p:childTnLst>
                                </p:cTn>
                              </p:par>
                            </p:childTnLst>
                          </p:cTn>
                        </p:par>
                        <p:par>
                          <p:cTn fill="hold" id="56" nodeType="afterGroup">
                            <p:stCondLst>
                              <p:cond delay="3000"/>
                            </p:stCondLst>
                            <p:childTnLst>
                              <p:par>
                                <p:cTn fill="hold" grpId="0" id="57" nodeType="afterEffect" presetClass="entr" presetID="10" presetSubtype="0">
                                  <p:stCondLst>
                                    <p:cond delay="0"/>
                                  </p:stCondLst>
                                  <p:childTnLst>
                                    <p:set>
                                      <p:cBhvr>
                                        <p:cTn dur="1" fill="hold" id="58">
                                          <p:stCondLst>
                                            <p:cond delay="0"/>
                                          </p:stCondLst>
                                        </p:cTn>
                                        <p:tgtEl>
                                          <p:spTgt spid="152"/>
                                        </p:tgtEl>
                                        <p:attrNameLst>
                                          <p:attrName>style.visibility</p:attrName>
                                        </p:attrNameLst>
                                      </p:cBhvr>
                                      <p:to>
                                        <p:strVal val="visible"/>
                                      </p:to>
                                    </p:set>
                                    <p:animEffect filter="fade" transition="in">
                                      <p:cBhvr>
                                        <p:cTn dur="150" id="59"/>
                                        <p:tgtEl>
                                          <p:spTgt spid="152"/>
                                        </p:tgtEl>
                                      </p:cBhvr>
                                    </p:animEffect>
                                  </p:childTnLst>
                                </p:cTn>
                              </p:par>
                            </p:childTnLst>
                          </p:cTn>
                        </p:par>
                        <p:par>
                          <p:cTn fill="hold" id="60" nodeType="afterGroup">
                            <p:stCondLst>
                              <p:cond delay="3150"/>
                            </p:stCondLst>
                            <p:childTnLst>
                              <p:par>
                                <p:cTn fill="hold" grpId="0" id="61" nodeType="afterEffect" presetClass="entr" presetID="10" presetSubtype="0">
                                  <p:stCondLst>
                                    <p:cond delay="0"/>
                                  </p:stCondLst>
                                  <p:childTnLst>
                                    <p:set>
                                      <p:cBhvr>
                                        <p:cTn dur="1" fill="hold" id="62">
                                          <p:stCondLst>
                                            <p:cond delay="0"/>
                                          </p:stCondLst>
                                        </p:cTn>
                                        <p:tgtEl>
                                          <p:spTgt spid="151"/>
                                        </p:tgtEl>
                                        <p:attrNameLst>
                                          <p:attrName>style.visibility</p:attrName>
                                        </p:attrNameLst>
                                      </p:cBhvr>
                                      <p:to>
                                        <p:strVal val="visible"/>
                                      </p:to>
                                    </p:set>
                                    <p:animEffect filter="fade" transition="in">
                                      <p:cBhvr>
                                        <p:cTn dur="150" id="63"/>
                                        <p:tgtEl>
                                          <p:spTgt spid="151"/>
                                        </p:tgtEl>
                                      </p:cBhvr>
                                    </p:animEffect>
                                  </p:childTnLst>
                                </p:cTn>
                              </p:par>
                            </p:childTnLst>
                          </p:cTn>
                        </p:par>
                        <p:par>
                          <p:cTn fill="hold" id="64" nodeType="afterGroup">
                            <p:stCondLst>
                              <p:cond delay="3300"/>
                            </p:stCondLst>
                            <p:childTnLst>
                              <p:par>
                                <p:cTn fill="hold" grpId="0" id="65" nodeType="afterEffect" presetClass="entr" presetID="10" presetSubtype="0">
                                  <p:stCondLst>
                                    <p:cond delay="0"/>
                                  </p:stCondLst>
                                  <p:childTnLst>
                                    <p:set>
                                      <p:cBhvr>
                                        <p:cTn dur="1" fill="hold" id="66">
                                          <p:stCondLst>
                                            <p:cond delay="0"/>
                                          </p:stCondLst>
                                        </p:cTn>
                                        <p:tgtEl>
                                          <p:spTgt spid="155"/>
                                        </p:tgtEl>
                                        <p:attrNameLst>
                                          <p:attrName>style.visibility</p:attrName>
                                        </p:attrNameLst>
                                      </p:cBhvr>
                                      <p:to>
                                        <p:strVal val="visible"/>
                                      </p:to>
                                    </p:set>
                                    <p:animEffect filter="fade" transition="in">
                                      <p:cBhvr>
                                        <p:cTn dur="150" id="67"/>
                                        <p:tgtEl>
                                          <p:spTgt spid="155"/>
                                        </p:tgtEl>
                                      </p:cBhvr>
                                    </p:animEffect>
                                  </p:childTnLst>
                                </p:cTn>
                              </p:par>
                            </p:childTnLst>
                          </p:cTn>
                        </p:par>
                        <p:par>
                          <p:cTn fill="hold" id="68" nodeType="afterGroup">
                            <p:stCondLst>
                              <p:cond delay="3450"/>
                            </p:stCondLst>
                            <p:childTnLst>
                              <p:par>
                                <p:cTn fill="hold" grpId="0" id="69" nodeType="afterEffect" presetClass="entr" presetID="10" presetSubtype="0">
                                  <p:stCondLst>
                                    <p:cond delay="0"/>
                                  </p:stCondLst>
                                  <p:childTnLst>
                                    <p:set>
                                      <p:cBhvr>
                                        <p:cTn dur="1" fill="hold" id="70">
                                          <p:stCondLst>
                                            <p:cond delay="0"/>
                                          </p:stCondLst>
                                        </p:cTn>
                                        <p:tgtEl>
                                          <p:spTgt spid="146"/>
                                        </p:tgtEl>
                                        <p:attrNameLst>
                                          <p:attrName>style.visibility</p:attrName>
                                        </p:attrNameLst>
                                      </p:cBhvr>
                                      <p:to>
                                        <p:strVal val="visible"/>
                                      </p:to>
                                    </p:set>
                                    <p:animEffect filter="fade" transition="in">
                                      <p:cBhvr>
                                        <p:cTn dur="150" id="71"/>
                                        <p:tgtEl>
                                          <p:spTgt spid="146"/>
                                        </p:tgtEl>
                                      </p:cBhvr>
                                    </p:animEffect>
                                  </p:childTnLst>
                                </p:cTn>
                              </p:par>
                            </p:childTnLst>
                          </p:cTn>
                        </p:par>
                        <p:par>
                          <p:cTn fill="hold" id="72" nodeType="afterGroup">
                            <p:stCondLst>
                              <p:cond delay="3600"/>
                            </p:stCondLst>
                            <p:childTnLst>
                              <p:par>
                                <p:cTn fill="hold" grpId="0" id="73" nodeType="afterEffect" presetClass="entr" presetID="10" presetSubtype="0">
                                  <p:stCondLst>
                                    <p:cond delay="0"/>
                                  </p:stCondLst>
                                  <p:childTnLst>
                                    <p:set>
                                      <p:cBhvr>
                                        <p:cTn dur="1" fill="hold" id="74">
                                          <p:stCondLst>
                                            <p:cond delay="0"/>
                                          </p:stCondLst>
                                        </p:cTn>
                                        <p:tgtEl>
                                          <p:spTgt spid="162"/>
                                        </p:tgtEl>
                                        <p:attrNameLst>
                                          <p:attrName>style.visibility</p:attrName>
                                        </p:attrNameLst>
                                      </p:cBhvr>
                                      <p:to>
                                        <p:strVal val="visible"/>
                                      </p:to>
                                    </p:set>
                                    <p:animEffect filter="fade" transition="in">
                                      <p:cBhvr>
                                        <p:cTn dur="150" id="75"/>
                                        <p:tgtEl>
                                          <p:spTgt spid="162"/>
                                        </p:tgtEl>
                                      </p:cBhvr>
                                    </p:animEffect>
                                  </p:childTnLst>
                                </p:cTn>
                              </p:par>
                            </p:childTnLst>
                          </p:cTn>
                        </p:par>
                        <p:par>
                          <p:cTn fill="hold" id="76" nodeType="afterGroup">
                            <p:stCondLst>
                              <p:cond delay="3750"/>
                            </p:stCondLst>
                            <p:childTnLst>
                              <p:par>
                                <p:cTn fill="hold" grpId="0" id="77" nodeType="afterEffect" presetClass="entr" presetID="10" presetSubtype="0">
                                  <p:stCondLst>
                                    <p:cond delay="0"/>
                                  </p:stCondLst>
                                  <p:childTnLst>
                                    <p:set>
                                      <p:cBhvr>
                                        <p:cTn dur="1" fill="hold" id="78">
                                          <p:stCondLst>
                                            <p:cond delay="0"/>
                                          </p:stCondLst>
                                        </p:cTn>
                                        <p:tgtEl>
                                          <p:spTgt spid="144"/>
                                        </p:tgtEl>
                                        <p:attrNameLst>
                                          <p:attrName>style.visibility</p:attrName>
                                        </p:attrNameLst>
                                      </p:cBhvr>
                                      <p:to>
                                        <p:strVal val="visible"/>
                                      </p:to>
                                    </p:set>
                                    <p:animEffect filter="fade" transition="in">
                                      <p:cBhvr>
                                        <p:cTn dur="150" id="79"/>
                                        <p:tgtEl>
                                          <p:spTgt spid="144"/>
                                        </p:tgtEl>
                                      </p:cBhvr>
                                    </p:animEffect>
                                  </p:childTnLst>
                                </p:cTn>
                              </p:par>
                            </p:childTnLst>
                          </p:cTn>
                        </p:par>
                        <p:par>
                          <p:cTn fill="hold" id="80" nodeType="afterGroup">
                            <p:stCondLst>
                              <p:cond delay="3900"/>
                            </p:stCondLst>
                            <p:childTnLst>
                              <p:par>
                                <p:cTn fill="hold" grpId="0" id="81" nodeType="afterEffect" presetClass="entr" presetID="10" presetSubtype="0">
                                  <p:stCondLst>
                                    <p:cond delay="0"/>
                                  </p:stCondLst>
                                  <p:childTnLst>
                                    <p:set>
                                      <p:cBhvr>
                                        <p:cTn dur="1" fill="hold" id="82">
                                          <p:stCondLst>
                                            <p:cond delay="0"/>
                                          </p:stCondLst>
                                        </p:cTn>
                                        <p:tgtEl>
                                          <p:spTgt spid="150"/>
                                        </p:tgtEl>
                                        <p:attrNameLst>
                                          <p:attrName>style.visibility</p:attrName>
                                        </p:attrNameLst>
                                      </p:cBhvr>
                                      <p:to>
                                        <p:strVal val="visible"/>
                                      </p:to>
                                    </p:set>
                                    <p:animEffect filter="fade" transition="in">
                                      <p:cBhvr>
                                        <p:cTn dur="150" id="83"/>
                                        <p:tgtEl>
                                          <p:spTgt spid="150"/>
                                        </p:tgtEl>
                                      </p:cBhvr>
                                    </p:animEffect>
                                  </p:childTnLst>
                                </p:cTn>
                              </p:par>
                            </p:childTnLst>
                          </p:cTn>
                        </p:par>
                        <p:par>
                          <p:cTn fill="hold" id="84" nodeType="afterGroup">
                            <p:stCondLst>
                              <p:cond delay="4050"/>
                            </p:stCondLst>
                            <p:childTnLst>
                              <p:par>
                                <p:cTn fill="hold" grpId="0" id="85" nodeType="afterEffect" presetClass="entr" presetID="10" presetSubtype="0">
                                  <p:stCondLst>
                                    <p:cond delay="0"/>
                                  </p:stCondLst>
                                  <p:childTnLst>
                                    <p:set>
                                      <p:cBhvr>
                                        <p:cTn dur="1" fill="hold" id="86">
                                          <p:stCondLst>
                                            <p:cond delay="0"/>
                                          </p:stCondLst>
                                        </p:cTn>
                                        <p:tgtEl>
                                          <p:spTgt spid="165"/>
                                        </p:tgtEl>
                                        <p:attrNameLst>
                                          <p:attrName>style.visibility</p:attrName>
                                        </p:attrNameLst>
                                      </p:cBhvr>
                                      <p:to>
                                        <p:strVal val="visible"/>
                                      </p:to>
                                    </p:set>
                                    <p:animEffect filter="fade" transition="in">
                                      <p:cBhvr>
                                        <p:cTn dur="150" id="87"/>
                                        <p:tgtEl>
                                          <p:spTgt spid="165"/>
                                        </p:tgtEl>
                                      </p:cBhvr>
                                    </p:animEffect>
                                  </p:childTnLst>
                                </p:cTn>
                              </p:par>
                            </p:childTnLst>
                          </p:cTn>
                        </p:par>
                        <p:par>
                          <p:cTn fill="hold" id="88" nodeType="afterGroup">
                            <p:stCondLst>
                              <p:cond delay="4200"/>
                            </p:stCondLst>
                            <p:childTnLst>
                              <p:par>
                                <p:cTn fill="hold" grpId="0" id="89" nodeType="afterEffect" presetClass="entr" presetID="10" presetSubtype="0">
                                  <p:stCondLst>
                                    <p:cond delay="0"/>
                                  </p:stCondLst>
                                  <p:childTnLst>
                                    <p:set>
                                      <p:cBhvr>
                                        <p:cTn dur="1" fill="hold" id="90">
                                          <p:stCondLst>
                                            <p:cond delay="0"/>
                                          </p:stCondLst>
                                        </p:cTn>
                                        <p:tgtEl>
                                          <p:spTgt spid="166"/>
                                        </p:tgtEl>
                                        <p:attrNameLst>
                                          <p:attrName>style.visibility</p:attrName>
                                        </p:attrNameLst>
                                      </p:cBhvr>
                                      <p:to>
                                        <p:strVal val="visible"/>
                                      </p:to>
                                    </p:set>
                                    <p:animEffect filter="fade" transition="in">
                                      <p:cBhvr>
                                        <p:cTn dur="150" id="91"/>
                                        <p:tgtEl>
                                          <p:spTgt spid="166"/>
                                        </p:tgtEl>
                                      </p:cBhvr>
                                    </p:animEffect>
                                  </p:childTnLst>
                                </p:cTn>
                              </p:par>
                            </p:childTnLst>
                          </p:cTn>
                        </p:par>
                        <p:par>
                          <p:cTn fill="hold" id="92" nodeType="afterGroup">
                            <p:stCondLst>
                              <p:cond delay="4350"/>
                            </p:stCondLst>
                            <p:childTnLst>
                              <p:par>
                                <p:cTn fill="hold" grpId="0" id="93" nodeType="afterEffect" presetClass="entr" presetID="10" presetSubtype="0">
                                  <p:stCondLst>
                                    <p:cond delay="0"/>
                                  </p:stCondLst>
                                  <p:childTnLst>
                                    <p:set>
                                      <p:cBhvr>
                                        <p:cTn dur="1" fill="hold" id="94">
                                          <p:stCondLst>
                                            <p:cond delay="0"/>
                                          </p:stCondLst>
                                        </p:cTn>
                                        <p:tgtEl>
                                          <p:spTgt spid="145"/>
                                        </p:tgtEl>
                                        <p:attrNameLst>
                                          <p:attrName>style.visibility</p:attrName>
                                        </p:attrNameLst>
                                      </p:cBhvr>
                                      <p:to>
                                        <p:strVal val="visible"/>
                                      </p:to>
                                    </p:set>
                                    <p:animEffect filter="fade" transition="in">
                                      <p:cBhvr>
                                        <p:cTn dur="150" id="95"/>
                                        <p:tgtEl>
                                          <p:spTgt spid="145"/>
                                        </p:tgtEl>
                                      </p:cBhvr>
                                    </p:animEffect>
                                  </p:childTnLst>
                                </p:cTn>
                              </p:par>
                            </p:childTnLst>
                          </p:cTn>
                        </p:par>
                        <p:par>
                          <p:cTn fill="hold" id="96" nodeType="afterGroup">
                            <p:stCondLst>
                              <p:cond delay="4500"/>
                            </p:stCondLst>
                            <p:childTnLst>
                              <p:par>
                                <p:cTn fill="hold" grpId="0" id="97" nodeType="afterEffect" presetClass="entr" presetID="10" presetSubtype="0">
                                  <p:stCondLst>
                                    <p:cond delay="0"/>
                                  </p:stCondLst>
                                  <p:childTnLst>
                                    <p:set>
                                      <p:cBhvr>
                                        <p:cTn dur="1" fill="hold" id="98">
                                          <p:stCondLst>
                                            <p:cond delay="0"/>
                                          </p:stCondLst>
                                        </p:cTn>
                                        <p:tgtEl>
                                          <p:spTgt spid="167"/>
                                        </p:tgtEl>
                                        <p:attrNameLst>
                                          <p:attrName>style.visibility</p:attrName>
                                        </p:attrNameLst>
                                      </p:cBhvr>
                                      <p:to>
                                        <p:strVal val="visible"/>
                                      </p:to>
                                    </p:set>
                                    <p:animEffect filter="fade" transition="in">
                                      <p:cBhvr>
                                        <p:cTn dur="150" id="99"/>
                                        <p:tgtEl>
                                          <p:spTgt spid="167"/>
                                        </p:tgtEl>
                                      </p:cBhvr>
                                    </p:animEffect>
                                  </p:childTnLst>
                                </p:cTn>
                              </p:par>
                            </p:childTnLst>
                          </p:cTn>
                        </p:par>
                        <p:par>
                          <p:cTn fill="hold" id="100" nodeType="afterGroup">
                            <p:stCondLst>
                              <p:cond delay="4650"/>
                            </p:stCondLst>
                            <p:childTnLst>
                              <p:par>
                                <p:cTn fill="hold" grpId="0" id="101" nodeType="afterEffect" presetClass="entr" presetID="10" presetSubtype="0">
                                  <p:stCondLst>
                                    <p:cond delay="0"/>
                                  </p:stCondLst>
                                  <p:childTnLst>
                                    <p:set>
                                      <p:cBhvr>
                                        <p:cTn dur="1" fill="hold" id="102">
                                          <p:stCondLst>
                                            <p:cond delay="0"/>
                                          </p:stCondLst>
                                        </p:cTn>
                                        <p:tgtEl>
                                          <p:spTgt spid="163"/>
                                        </p:tgtEl>
                                        <p:attrNameLst>
                                          <p:attrName>style.visibility</p:attrName>
                                        </p:attrNameLst>
                                      </p:cBhvr>
                                      <p:to>
                                        <p:strVal val="visible"/>
                                      </p:to>
                                    </p:set>
                                    <p:animEffect filter="fade" transition="in">
                                      <p:cBhvr>
                                        <p:cTn dur="150" id="103"/>
                                        <p:tgtEl>
                                          <p:spTgt spid="163"/>
                                        </p:tgtEl>
                                      </p:cBhvr>
                                    </p:animEffect>
                                  </p:childTnLst>
                                </p:cTn>
                              </p:par>
                            </p:childTnLst>
                          </p:cTn>
                        </p:par>
                        <p:par>
                          <p:cTn fill="hold" id="104" nodeType="afterGroup">
                            <p:stCondLst>
                              <p:cond delay="4800"/>
                            </p:stCondLst>
                            <p:childTnLst>
                              <p:par>
                                <p:cTn fill="hold" grpId="0" id="105" nodeType="afterEffect" presetClass="entr" presetID="10" presetSubtype="0">
                                  <p:stCondLst>
                                    <p:cond delay="0"/>
                                  </p:stCondLst>
                                  <p:childTnLst>
                                    <p:set>
                                      <p:cBhvr>
                                        <p:cTn dur="1" fill="hold" id="106">
                                          <p:stCondLst>
                                            <p:cond delay="0"/>
                                          </p:stCondLst>
                                        </p:cTn>
                                        <p:tgtEl>
                                          <p:spTgt spid="153"/>
                                        </p:tgtEl>
                                        <p:attrNameLst>
                                          <p:attrName>style.visibility</p:attrName>
                                        </p:attrNameLst>
                                      </p:cBhvr>
                                      <p:to>
                                        <p:strVal val="visible"/>
                                      </p:to>
                                    </p:set>
                                    <p:animEffect filter="fade" transition="in">
                                      <p:cBhvr>
                                        <p:cTn dur="150" id="107"/>
                                        <p:tgtEl>
                                          <p:spTgt spid="153"/>
                                        </p:tgtEl>
                                      </p:cBhvr>
                                    </p:animEffect>
                                  </p:childTnLst>
                                </p:cTn>
                              </p:par>
                            </p:childTnLst>
                          </p:cTn>
                        </p:par>
                        <p:par>
                          <p:cTn fill="hold" id="108" nodeType="afterGroup">
                            <p:stCondLst>
                              <p:cond delay="4950"/>
                            </p:stCondLst>
                            <p:childTnLst>
                              <p:par>
                                <p:cTn fill="hold" grpId="0" id="109" nodeType="afterEffect" presetClass="entr" presetID="10" presetSubtype="0">
                                  <p:stCondLst>
                                    <p:cond delay="0"/>
                                  </p:stCondLst>
                                  <p:childTnLst>
                                    <p:set>
                                      <p:cBhvr>
                                        <p:cTn dur="1" fill="hold" id="110">
                                          <p:stCondLst>
                                            <p:cond delay="0"/>
                                          </p:stCondLst>
                                        </p:cTn>
                                        <p:tgtEl>
                                          <p:spTgt spid="160"/>
                                        </p:tgtEl>
                                        <p:attrNameLst>
                                          <p:attrName>style.visibility</p:attrName>
                                        </p:attrNameLst>
                                      </p:cBhvr>
                                      <p:to>
                                        <p:strVal val="visible"/>
                                      </p:to>
                                    </p:set>
                                    <p:animEffect filter="fade" transition="in">
                                      <p:cBhvr>
                                        <p:cTn dur="150" id="111"/>
                                        <p:tgtEl>
                                          <p:spTgt spid="160"/>
                                        </p:tgtEl>
                                      </p:cBhvr>
                                    </p:animEffect>
                                  </p:childTnLst>
                                </p:cTn>
                              </p:par>
                            </p:childTnLst>
                          </p:cTn>
                        </p:par>
                        <p:par>
                          <p:cTn fill="hold" id="112" nodeType="afterGroup">
                            <p:stCondLst>
                              <p:cond delay="5100"/>
                            </p:stCondLst>
                            <p:childTnLst>
                              <p:par>
                                <p:cTn fill="hold" grpId="0" id="113" nodeType="afterEffect" presetClass="entr" presetID="22" presetSubtype="4">
                                  <p:stCondLst>
                                    <p:cond delay="0"/>
                                  </p:stCondLst>
                                  <p:childTnLst>
                                    <p:set>
                                      <p:cBhvr>
                                        <p:cTn dur="1" fill="hold" id="114">
                                          <p:stCondLst>
                                            <p:cond delay="0"/>
                                          </p:stCondLst>
                                        </p:cTn>
                                        <p:tgtEl>
                                          <p:spTgt spid="61"/>
                                        </p:tgtEl>
                                        <p:attrNameLst>
                                          <p:attrName>style.visibility</p:attrName>
                                        </p:attrNameLst>
                                      </p:cBhvr>
                                      <p:to>
                                        <p:strVal val="visible"/>
                                      </p:to>
                                    </p:set>
                                    <p:animEffect filter="wipe(down)" transition="in">
                                      <p:cBhvr>
                                        <p:cTn dur="300" id="115"/>
                                        <p:tgtEl>
                                          <p:spTgt spid="61"/>
                                        </p:tgtEl>
                                      </p:cBhvr>
                                    </p:animEffect>
                                  </p:childTnLst>
                                </p:cTn>
                              </p:par>
                            </p:childTnLst>
                          </p:cTn>
                        </p:par>
                        <p:par>
                          <p:cTn fill="hold" id="116" nodeType="afterGroup">
                            <p:stCondLst>
                              <p:cond delay="5400"/>
                            </p:stCondLst>
                            <p:childTnLst>
                              <p:par>
                                <p:cTn fill="hold" id="117" nodeType="afterEffect" presetClass="entr" presetID="22" presetSubtype="4">
                                  <p:stCondLst>
                                    <p:cond delay="0"/>
                                  </p:stCondLst>
                                  <p:childTnLst>
                                    <p:set>
                                      <p:cBhvr>
                                        <p:cTn dur="1" fill="hold" id="118">
                                          <p:stCondLst>
                                            <p:cond delay="0"/>
                                          </p:stCondLst>
                                        </p:cTn>
                                        <p:tgtEl>
                                          <p:spTgt spid="72"/>
                                        </p:tgtEl>
                                        <p:attrNameLst>
                                          <p:attrName>style.visibility</p:attrName>
                                        </p:attrNameLst>
                                      </p:cBhvr>
                                      <p:to>
                                        <p:strVal val="visible"/>
                                      </p:to>
                                    </p:set>
                                    <p:animEffect filter="wipe(down)" transition="in">
                                      <p:cBhvr>
                                        <p:cTn dur="300" id="119"/>
                                        <p:tgtEl>
                                          <p:spTgt spid="72"/>
                                        </p:tgtEl>
                                      </p:cBhvr>
                                    </p:animEffect>
                                  </p:childTnLst>
                                </p:cTn>
                              </p:par>
                            </p:childTnLst>
                          </p:cTn>
                        </p:par>
                        <p:par>
                          <p:cTn fill="hold" id="120" nodeType="afterGroup">
                            <p:stCondLst>
                              <p:cond delay="5700"/>
                            </p:stCondLst>
                            <p:childTnLst>
                              <p:par>
                                <p:cTn fill="hold" id="121" nodeType="afterEffect" presetClass="entr" presetID="22" presetSubtype="4">
                                  <p:stCondLst>
                                    <p:cond delay="0"/>
                                  </p:stCondLst>
                                  <p:childTnLst>
                                    <p:set>
                                      <p:cBhvr>
                                        <p:cTn dur="1" fill="hold" id="122">
                                          <p:stCondLst>
                                            <p:cond delay="0"/>
                                          </p:stCondLst>
                                        </p:cTn>
                                        <p:tgtEl>
                                          <p:spTgt spid="62"/>
                                        </p:tgtEl>
                                        <p:attrNameLst>
                                          <p:attrName>style.visibility</p:attrName>
                                        </p:attrNameLst>
                                      </p:cBhvr>
                                      <p:to>
                                        <p:strVal val="visible"/>
                                      </p:to>
                                    </p:set>
                                    <p:animEffect filter="wipe(down)" transition="in">
                                      <p:cBhvr>
                                        <p:cTn dur="300" id="123"/>
                                        <p:tgtEl>
                                          <p:spTgt spid="62"/>
                                        </p:tgtEl>
                                      </p:cBhvr>
                                    </p:animEffect>
                                  </p:childTnLst>
                                </p:cTn>
                              </p:par>
                            </p:childTnLst>
                          </p:cTn>
                        </p:par>
                        <p:par>
                          <p:cTn fill="hold" id="124" nodeType="afterGroup">
                            <p:stCondLst>
                              <p:cond delay="6000"/>
                            </p:stCondLst>
                            <p:childTnLst>
                              <p:par>
                                <p:cTn fill="hold" grpId="0" id="125" nodeType="afterEffect" presetClass="entr" presetID="22" presetSubtype="4">
                                  <p:stCondLst>
                                    <p:cond delay="0"/>
                                  </p:stCondLst>
                                  <p:childTnLst>
                                    <p:set>
                                      <p:cBhvr>
                                        <p:cTn dur="1" fill="hold" id="126">
                                          <p:stCondLst>
                                            <p:cond delay="0"/>
                                          </p:stCondLst>
                                        </p:cTn>
                                        <p:tgtEl>
                                          <p:spTgt spid="85"/>
                                        </p:tgtEl>
                                        <p:attrNameLst>
                                          <p:attrName>style.visibility</p:attrName>
                                        </p:attrNameLst>
                                      </p:cBhvr>
                                      <p:to>
                                        <p:strVal val="visible"/>
                                      </p:to>
                                    </p:set>
                                    <p:animEffect filter="wipe(down)" transition="in">
                                      <p:cBhvr>
                                        <p:cTn dur="300" id="127"/>
                                        <p:tgtEl>
                                          <p:spTgt spid="85"/>
                                        </p:tgtEl>
                                      </p:cBhvr>
                                    </p:animEffect>
                                  </p:childTnLst>
                                </p:cTn>
                              </p:par>
                            </p:childTnLst>
                          </p:cTn>
                        </p:par>
                        <p:par>
                          <p:cTn fill="hold" id="128" nodeType="afterGroup">
                            <p:stCondLst>
                              <p:cond delay="6300"/>
                            </p:stCondLst>
                            <p:childTnLst>
                              <p:par>
                                <p:cTn fill="hold" grpId="0" id="129" nodeType="afterEffect" presetClass="entr" presetID="22" presetSubtype="4">
                                  <p:stCondLst>
                                    <p:cond delay="0"/>
                                  </p:stCondLst>
                                  <p:childTnLst>
                                    <p:set>
                                      <p:cBhvr>
                                        <p:cTn dur="1" fill="hold" id="130">
                                          <p:stCondLst>
                                            <p:cond delay="0"/>
                                          </p:stCondLst>
                                        </p:cTn>
                                        <p:tgtEl>
                                          <p:spTgt spid="82"/>
                                        </p:tgtEl>
                                        <p:attrNameLst>
                                          <p:attrName>style.visibility</p:attrName>
                                        </p:attrNameLst>
                                      </p:cBhvr>
                                      <p:to>
                                        <p:strVal val="visible"/>
                                      </p:to>
                                    </p:set>
                                    <p:animEffect filter="wipe(down)" transition="in">
                                      <p:cBhvr>
                                        <p:cTn dur="300" id="131"/>
                                        <p:tgtEl>
                                          <p:spTgt spid="82"/>
                                        </p:tgtEl>
                                      </p:cBhvr>
                                    </p:animEffect>
                                  </p:childTnLst>
                                </p:cTn>
                              </p:par>
                            </p:childTnLst>
                          </p:cTn>
                        </p:par>
                        <p:par>
                          <p:cTn fill="hold" id="132" nodeType="afterGroup">
                            <p:stCondLst>
                              <p:cond delay="6600"/>
                            </p:stCondLst>
                            <p:childTnLst>
                              <p:par>
                                <p:cTn fill="hold" id="133" nodeType="afterEffect" presetClass="entr" presetID="22" presetSubtype="4">
                                  <p:stCondLst>
                                    <p:cond delay="0"/>
                                  </p:stCondLst>
                                  <p:childTnLst>
                                    <p:set>
                                      <p:cBhvr>
                                        <p:cTn dur="1" fill="hold" id="134">
                                          <p:stCondLst>
                                            <p:cond delay="0"/>
                                          </p:stCondLst>
                                        </p:cTn>
                                        <p:tgtEl>
                                          <p:spTgt spid="76"/>
                                        </p:tgtEl>
                                        <p:attrNameLst>
                                          <p:attrName>style.visibility</p:attrName>
                                        </p:attrNameLst>
                                      </p:cBhvr>
                                      <p:to>
                                        <p:strVal val="visible"/>
                                      </p:to>
                                    </p:set>
                                    <p:animEffect filter="wipe(down)" transition="in">
                                      <p:cBhvr>
                                        <p:cTn dur="300" id="135"/>
                                        <p:tgtEl>
                                          <p:spTgt spid="76"/>
                                        </p:tgtEl>
                                      </p:cBhvr>
                                    </p:animEffect>
                                  </p:childTnLst>
                                </p:cTn>
                              </p:par>
                            </p:childTnLst>
                          </p:cTn>
                        </p:par>
                        <p:par>
                          <p:cTn fill="hold" id="136" nodeType="afterGroup">
                            <p:stCondLst>
                              <p:cond delay="6900"/>
                            </p:stCondLst>
                            <p:childTnLst>
                              <p:par>
                                <p:cTn fill="hold" grpId="0" id="137" nodeType="afterEffect" presetClass="entr" presetID="22" presetSubtype="4">
                                  <p:stCondLst>
                                    <p:cond delay="0"/>
                                  </p:stCondLst>
                                  <p:childTnLst>
                                    <p:set>
                                      <p:cBhvr>
                                        <p:cTn dur="1" fill="hold" id="138">
                                          <p:stCondLst>
                                            <p:cond delay="0"/>
                                          </p:stCondLst>
                                        </p:cTn>
                                        <p:tgtEl>
                                          <p:spTgt spid="80"/>
                                        </p:tgtEl>
                                        <p:attrNameLst>
                                          <p:attrName>style.visibility</p:attrName>
                                        </p:attrNameLst>
                                      </p:cBhvr>
                                      <p:to>
                                        <p:strVal val="visible"/>
                                      </p:to>
                                    </p:set>
                                    <p:animEffect filter="wipe(down)" transition="in">
                                      <p:cBhvr>
                                        <p:cTn dur="300" id="139"/>
                                        <p:tgtEl>
                                          <p:spTgt spid="80"/>
                                        </p:tgtEl>
                                      </p:cBhvr>
                                    </p:animEffect>
                                  </p:childTnLst>
                                </p:cTn>
                              </p:par>
                            </p:childTnLst>
                          </p:cTn>
                        </p:par>
                        <p:par>
                          <p:cTn fill="hold" id="140" nodeType="afterGroup">
                            <p:stCondLst>
                              <p:cond delay="7200"/>
                            </p:stCondLst>
                            <p:childTnLst>
                              <p:par>
                                <p:cTn fill="hold" grpId="0" id="141" nodeType="afterEffect" presetClass="entr" presetID="22" presetSubtype="4">
                                  <p:stCondLst>
                                    <p:cond delay="0"/>
                                  </p:stCondLst>
                                  <p:childTnLst>
                                    <p:set>
                                      <p:cBhvr>
                                        <p:cTn dur="1" fill="hold" id="142">
                                          <p:stCondLst>
                                            <p:cond delay="0"/>
                                          </p:stCondLst>
                                        </p:cTn>
                                        <p:tgtEl>
                                          <p:spTgt spid="84"/>
                                        </p:tgtEl>
                                        <p:attrNameLst>
                                          <p:attrName>style.visibility</p:attrName>
                                        </p:attrNameLst>
                                      </p:cBhvr>
                                      <p:to>
                                        <p:strVal val="visible"/>
                                      </p:to>
                                    </p:set>
                                    <p:animEffect filter="wipe(down)" transition="in">
                                      <p:cBhvr>
                                        <p:cTn dur="300" id="143"/>
                                        <p:tgtEl>
                                          <p:spTgt spid="84"/>
                                        </p:tgtEl>
                                      </p:cBhvr>
                                    </p:animEffect>
                                  </p:childTnLst>
                                </p:cTn>
                              </p:par>
                            </p:childTnLst>
                          </p:cTn>
                        </p:par>
                        <p:par>
                          <p:cTn fill="hold" id="144" nodeType="afterGroup">
                            <p:stCondLst>
                              <p:cond delay="7500"/>
                            </p:stCondLst>
                            <p:childTnLst>
                              <p:par>
                                <p:cTn fill="hold" id="145" nodeType="afterEffect" presetClass="entr" presetID="42" presetSubtype="0">
                                  <p:stCondLst>
                                    <p:cond delay="0"/>
                                  </p:stCondLst>
                                  <p:childTnLst>
                                    <p:set>
                                      <p:cBhvr>
                                        <p:cTn dur="1" fill="hold" id="146">
                                          <p:stCondLst>
                                            <p:cond delay="0"/>
                                          </p:stCondLst>
                                        </p:cTn>
                                        <p:tgtEl>
                                          <p:spTgt spid="90"/>
                                        </p:tgtEl>
                                        <p:attrNameLst>
                                          <p:attrName>style.visibility</p:attrName>
                                        </p:attrNameLst>
                                      </p:cBhvr>
                                      <p:to>
                                        <p:strVal val="visible"/>
                                      </p:to>
                                    </p:set>
                                    <p:animEffect filter="fade" transition="in">
                                      <p:cBhvr>
                                        <p:cTn dur="1000" id="147"/>
                                        <p:tgtEl>
                                          <p:spTgt spid="90"/>
                                        </p:tgtEl>
                                      </p:cBhvr>
                                    </p:animEffect>
                                    <p:anim calcmode="lin" valueType="num">
                                      <p:cBhvr>
                                        <p:cTn dur="1000" fill="hold" id="148"/>
                                        <p:tgtEl>
                                          <p:spTgt spid="90"/>
                                        </p:tgtEl>
                                        <p:attrNameLst>
                                          <p:attrName>ppt_x</p:attrName>
                                        </p:attrNameLst>
                                      </p:cBhvr>
                                      <p:tavLst>
                                        <p:tav tm="0">
                                          <p:val>
                                            <p:strVal val="#ppt_x"/>
                                          </p:val>
                                        </p:tav>
                                        <p:tav tm="100000">
                                          <p:val>
                                            <p:strVal val="#ppt_x"/>
                                          </p:val>
                                        </p:tav>
                                      </p:tavLst>
                                    </p:anim>
                                    <p:anim calcmode="lin" valueType="num">
                                      <p:cBhvr>
                                        <p:cTn dur="1000" fill="hold" id="149"/>
                                        <p:tgtEl>
                                          <p:spTgt spid="90"/>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67"/>
      <p:bldP grpId="0" spid="160"/>
      <p:bldP grpId="0" spid="152"/>
      <p:bldP grpId="0" spid="159"/>
      <p:bldP grpId="0" spid="161"/>
      <p:bldP grpId="0" spid="158"/>
      <p:bldP grpId="0" spid="153"/>
      <p:bldP grpId="0" spid="154"/>
      <p:bldP grpId="0" spid="162"/>
      <p:bldP grpId="0" spid="165"/>
      <p:bldP grpId="0" spid="163"/>
      <p:bldP grpId="0" spid="149"/>
      <p:bldP grpId="0" spid="150"/>
      <p:bldP grpId="0" spid="151"/>
      <p:bldP grpId="0" spid="10"/>
      <p:bldP grpId="0" spid="83"/>
      <p:bldP grpId="0" spid="143"/>
      <p:bldP grpId="0" spid="144"/>
      <p:bldP grpId="0" spid="145"/>
      <p:bldP grpId="0" spid="146"/>
      <p:bldP grpId="0" spid="147"/>
      <p:bldP grpId="0" spid="148"/>
      <p:bldP grpId="0" spid="166"/>
      <p:bldP grpId="0" spid="164"/>
      <p:bldP grpId="0" spid="155"/>
      <p:bldP grpId="0" spid="156"/>
      <p:bldP grpId="0" spid="157"/>
      <p:bldP grpId="0" spid="61"/>
      <p:bldP grpId="0" spid="80"/>
      <p:bldP grpId="0" spid="82"/>
      <p:bldP grpId="0" spid="84"/>
      <p:bldP grpId="0" spid="85"/>
    </p:bldLst>
  </p:timing>
</p:sld>
</file>

<file path=ppt/slides/slide1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showMasterPhAnim="0">
  <p:cSld>
    <p:spTree>
      <p:nvGrpSpPr>
        <p:cNvPr id="1" name=""/>
        <p:cNvGrpSpPr/>
        <p:nvPr/>
      </p:nvGrpSpPr>
      <p:grpSpPr>
        <a:xfrm>
          <a:off x="0" y="0"/>
          <a:ext cx="0" cy="0"/>
        </a:xfrm>
      </p:grpSpPr>
      <p:sp>
        <p:nvSpPr>
          <p:cNvPr id="18" name="燕尾形 17"/>
          <p:cNvSpPr/>
          <p:nvPr/>
        </p:nvSpPr>
        <p:spPr>
          <a:xfrm>
            <a:off x="6265605" y="1145263"/>
            <a:ext cx="1781954" cy="810629"/>
          </a:xfrm>
          <a:prstGeom prst="chevron">
            <a:avLst/>
          </a:prstGeom>
          <a:solidFill>
            <a:srgbClr val="FF588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altLang="en-US" b="1" lang="zh-CN" noProof="1" sz="1500">
              <a:solidFill>
                <a:schemeClr val="bg1"/>
              </a:solidFill>
              <a:latin charset="-122" panose="020b0503020204020204" pitchFamily="34" typeface="微软雅黑"/>
              <a:ea charset="-122" panose="020b0503020204020204" pitchFamily="34" typeface="微软雅黑"/>
            </a:endParaRPr>
          </a:p>
        </p:txBody>
      </p:sp>
      <p:sp>
        <p:nvSpPr>
          <p:cNvPr id="28682" name="Content Placeholder 2"/>
          <p:cNvSpPr txBox="1">
            <a:spLocks noChangeArrowheads="1"/>
          </p:cNvSpPr>
          <p:nvPr/>
        </p:nvSpPr>
        <p:spPr bwMode="auto">
          <a:xfrm>
            <a:off x="6727462" y="1403570"/>
            <a:ext cx="1074886" cy="29401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lstStyle>
            <a:lvl1pPr>
              <a:defRPr sz="2100">
                <a:solidFill>
                  <a:schemeClr val="tx1"/>
                </a:solidFill>
                <a:latin charset="0" panose="020b0604020202020204" pitchFamily="34" typeface="Arial"/>
                <a:ea charset="-122" panose="02010600030101010101" pitchFamily="49" typeface="黑体"/>
              </a:defRPr>
            </a:lvl1pPr>
            <a:lvl2pPr>
              <a:defRPr sz="2100">
                <a:solidFill>
                  <a:schemeClr val="tx1"/>
                </a:solidFill>
                <a:latin charset="0" panose="020b0604020202020204" pitchFamily="34" typeface="Arial"/>
                <a:ea charset="-122" panose="02010600030101010101" pitchFamily="49" typeface="黑体"/>
              </a:defRPr>
            </a:lvl2pPr>
            <a:lvl3pPr>
              <a:defRPr sz="2100">
                <a:solidFill>
                  <a:schemeClr val="tx1"/>
                </a:solidFill>
                <a:latin charset="0" panose="020b0604020202020204" pitchFamily="34" typeface="Arial"/>
                <a:ea charset="-122" panose="02010600030101010101" pitchFamily="49" typeface="黑体"/>
              </a:defRPr>
            </a:lvl3pPr>
            <a:lvl4pPr>
              <a:defRPr sz="2100">
                <a:solidFill>
                  <a:schemeClr val="tx1"/>
                </a:solidFill>
                <a:latin charset="0" panose="020b0604020202020204" pitchFamily="34" typeface="Arial"/>
                <a:ea charset="-122" panose="02010600030101010101" pitchFamily="49" typeface="黑体"/>
              </a:defRPr>
            </a:lvl4pPr>
            <a:lvl5pPr>
              <a:defRPr sz="2100">
                <a:solidFill>
                  <a:schemeClr val="tx1"/>
                </a:solidFill>
                <a:latin charset="0" panose="020b0604020202020204" pitchFamily="34" typeface="Arial"/>
                <a:ea charset="-122" panose="02010600030101010101" pitchFamily="49" typeface="黑体"/>
              </a:defRPr>
            </a:lvl5pPr>
            <a:lvl6pPr defTabSz="1089025" fontAlgn="base" marL="2633980">
              <a:spcBef>
                <a:spcPct val="0"/>
              </a:spcBef>
              <a:spcAft>
                <a:spcPct val="0"/>
              </a:spcAft>
              <a:defRPr sz="2100">
                <a:solidFill>
                  <a:schemeClr val="tx1"/>
                </a:solidFill>
                <a:latin charset="0" panose="020b0604020202020204" pitchFamily="34" typeface="Arial"/>
                <a:ea charset="-122" panose="02010600030101010101" pitchFamily="49" typeface="黑体"/>
              </a:defRPr>
            </a:lvl6pPr>
            <a:lvl7pPr defTabSz="1089025" fontAlgn="base" marL="3091180">
              <a:spcBef>
                <a:spcPct val="0"/>
              </a:spcBef>
              <a:spcAft>
                <a:spcPct val="0"/>
              </a:spcAft>
              <a:defRPr sz="2100">
                <a:solidFill>
                  <a:schemeClr val="tx1"/>
                </a:solidFill>
                <a:latin charset="0" panose="020b0604020202020204" pitchFamily="34" typeface="Arial"/>
                <a:ea charset="-122" panose="02010600030101010101" pitchFamily="49" typeface="黑体"/>
              </a:defRPr>
            </a:lvl7pPr>
            <a:lvl8pPr defTabSz="1089025" fontAlgn="base" marL="3548380">
              <a:spcBef>
                <a:spcPct val="0"/>
              </a:spcBef>
              <a:spcAft>
                <a:spcPct val="0"/>
              </a:spcAft>
              <a:defRPr sz="2100">
                <a:solidFill>
                  <a:schemeClr val="tx1"/>
                </a:solidFill>
                <a:latin charset="0" panose="020b0604020202020204" pitchFamily="34" typeface="Arial"/>
                <a:ea charset="-122" panose="02010600030101010101" pitchFamily="49" typeface="黑体"/>
              </a:defRPr>
            </a:lvl8pPr>
            <a:lvl9pPr defTabSz="1089025" fontAlgn="base" marL="4005580">
              <a:spcBef>
                <a:spcPct val="0"/>
              </a:spcBef>
              <a:spcAft>
                <a:spcPct val="0"/>
              </a:spcAft>
              <a:defRPr sz="2100">
                <a:solidFill>
                  <a:schemeClr val="tx1"/>
                </a:solidFill>
                <a:latin charset="0" panose="020b0604020202020204" pitchFamily="34" typeface="Arial"/>
                <a:ea charset="-122" panose="02010600030101010101" pitchFamily="49" typeface="黑体"/>
              </a:defRPr>
            </a:lvl9pPr>
          </a:lstStyle>
          <a:p>
            <a:pPr algn="ctr">
              <a:spcBef>
                <a:spcPct val="20000"/>
              </a:spcBef>
              <a:buFont charset="0" panose="020b0604020202020204" pitchFamily="34" typeface="Arial"/>
              <a:buNone/>
            </a:pPr>
            <a:r>
              <a:rPr altLang="en-US" b="1" lang="zh-CN" sz="1500">
                <a:solidFill>
                  <a:schemeClr val="bg1"/>
                </a:solidFill>
                <a:latin charset="-122" panose="020b0503020204020204" pitchFamily="34" typeface="微软雅黑"/>
                <a:ea charset="-122" panose="020b0503020204020204" pitchFamily="34" typeface="微软雅黑"/>
              </a:rPr>
              <a:t>添加标题</a:t>
            </a:r>
          </a:p>
        </p:txBody>
      </p:sp>
      <p:sp>
        <p:nvSpPr>
          <p:cNvPr id="28685" name="Content Placeholder 2"/>
          <p:cNvSpPr txBox="1">
            <a:spLocks noChangeArrowheads="1"/>
          </p:cNvSpPr>
          <p:nvPr/>
        </p:nvSpPr>
        <p:spPr bwMode="auto">
          <a:xfrm>
            <a:off x="1476829" y="3823314"/>
            <a:ext cx="1808141" cy="70706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lstStyle>
            <a:lvl1pPr>
              <a:defRPr sz="2100">
                <a:solidFill>
                  <a:schemeClr val="tx1"/>
                </a:solidFill>
                <a:latin charset="0" panose="020b0604020202020204" pitchFamily="34" typeface="Arial"/>
                <a:ea charset="-122" panose="02010600030101010101" pitchFamily="49" typeface="黑体"/>
              </a:defRPr>
            </a:lvl1pPr>
            <a:lvl2pPr>
              <a:defRPr sz="2100">
                <a:solidFill>
                  <a:schemeClr val="tx1"/>
                </a:solidFill>
                <a:latin charset="0" panose="020b0604020202020204" pitchFamily="34" typeface="Arial"/>
                <a:ea charset="-122" panose="02010600030101010101" pitchFamily="49" typeface="黑体"/>
              </a:defRPr>
            </a:lvl2pPr>
            <a:lvl3pPr>
              <a:defRPr sz="2100">
                <a:solidFill>
                  <a:schemeClr val="tx1"/>
                </a:solidFill>
                <a:latin charset="0" panose="020b0604020202020204" pitchFamily="34" typeface="Arial"/>
                <a:ea charset="-122" panose="02010600030101010101" pitchFamily="49" typeface="黑体"/>
              </a:defRPr>
            </a:lvl3pPr>
            <a:lvl4pPr>
              <a:defRPr sz="2100">
                <a:solidFill>
                  <a:schemeClr val="tx1"/>
                </a:solidFill>
                <a:latin charset="0" panose="020b0604020202020204" pitchFamily="34" typeface="Arial"/>
                <a:ea charset="-122" panose="02010600030101010101" pitchFamily="49" typeface="黑体"/>
              </a:defRPr>
            </a:lvl4pPr>
            <a:lvl5pPr>
              <a:defRPr sz="2100">
                <a:solidFill>
                  <a:schemeClr val="tx1"/>
                </a:solidFill>
                <a:latin charset="0" panose="020b0604020202020204" pitchFamily="34" typeface="Arial"/>
                <a:ea charset="-122" panose="02010600030101010101" pitchFamily="49" typeface="黑体"/>
              </a:defRPr>
            </a:lvl5pPr>
            <a:lvl6pPr defTabSz="1089025" fontAlgn="base" marL="2633980">
              <a:spcBef>
                <a:spcPct val="0"/>
              </a:spcBef>
              <a:spcAft>
                <a:spcPct val="0"/>
              </a:spcAft>
              <a:defRPr sz="2100">
                <a:solidFill>
                  <a:schemeClr val="tx1"/>
                </a:solidFill>
                <a:latin charset="0" panose="020b0604020202020204" pitchFamily="34" typeface="Arial"/>
                <a:ea charset="-122" panose="02010600030101010101" pitchFamily="49" typeface="黑体"/>
              </a:defRPr>
            </a:lvl6pPr>
            <a:lvl7pPr defTabSz="1089025" fontAlgn="base" marL="3091180">
              <a:spcBef>
                <a:spcPct val="0"/>
              </a:spcBef>
              <a:spcAft>
                <a:spcPct val="0"/>
              </a:spcAft>
              <a:defRPr sz="2100">
                <a:solidFill>
                  <a:schemeClr val="tx1"/>
                </a:solidFill>
                <a:latin charset="0" panose="020b0604020202020204" pitchFamily="34" typeface="Arial"/>
                <a:ea charset="-122" panose="02010600030101010101" pitchFamily="49" typeface="黑体"/>
              </a:defRPr>
            </a:lvl7pPr>
            <a:lvl8pPr defTabSz="1089025" fontAlgn="base" marL="3548380">
              <a:spcBef>
                <a:spcPct val="0"/>
              </a:spcBef>
              <a:spcAft>
                <a:spcPct val="0"/>
              </a:spcAft>
              <a:defRPr sz="2100">
                <a:solidFill>
                  <a:schemeClr val="tx1"/>
                </a:solidFill>
                <a:latin charset="0" panose="020b0604020202020204" pitchFamily="34" typeface="Arial"/>
                <a:ea charset="-122" panose="02010600030101010101" pitchFamily="49" typeface="黑体"/>
              </a:defRPr>
            </a:lvl8pPr>
            <a:lvl9pPr defTabSz="1089025" fontAlgn="base" marL="4005580">
              <a:spcBef>
                <a:spcPct val="0"/>
              </a:spcBef>
              <a:spcAft>
                <a:spcPct val="0"/>
              </a:spcAft>
              <a:defRPr sz="2100">
                <a:solidFill>
                  <a:schemeClr val="tx1"/>
                </a:solidFill>
                <a:latin charset="0" panose="020b0604020202020204" pitchFamily="34" typeface="Arial"/>
                <a:ea charset="-122" panose="02010600030101010101" pitchFamily="49" typeface="黑体"/>
              </a:defRPr>
            </a:lvl9pPr>
          </a:lstStyle>
          <a:p>
            <a:pPr algn="ctr">
              <a:spcBef>
                <a:spcPct val="20000"/>
              </a:spcBef>
              <a:buFont charset="0" panose="020b0604020202020204" pitchFamily="34" typeface="Arial"/>
              <a:buNone/>
            </a:pPr>
            <a:r>
              <a:rPr altLang="en-US" lang="zh-CN" sz="1350">
                <a:solidFill>
                  <a:srgbClr val="404040"/>
                </a:solidFill>
                <a:latin charset="-122" panose="020b0503020204020204" pitchFamily="34" typeface="微软雅黑"/>
                <a:ea charset="-122" panose="020b0503020204020204" pitchFamily="34" typeface="微软雅黑"/>
              </a:rPr>
              <a:t>单击添加文字描述</a:t>
            </a:r>
          </a:p>
          <a:p>
            <a:pPr algn="ctr">
              <a:spcBef>
                <a:spcPct val="20000"/>
              </a:spcBef>
              <a:buFont charset="0" panose="020b0604020202020204" pitchFamily="34" typeface="Arial"/>
              <a:buNone/>
            </a:pPr>
            <a:r>
              <a:rPr altLang="en-US" lang="zh-CN" sz="1350">
                <a:solidFill>
                  <a:srgbClr val="404040"/>
                </a:solidFill>
                <a:latin charset="-122" panose="020b0503020204020204" pitchFamily="34" typeface="微软雅黑"/>
                <a:ea charset="-122" panose="020b0503020204020204" pitchFamily="34" typeface="微软雅黑"/>
              </a:rPr>
              <a:t>单击添加文字描述</a:t>
            </a:r>
          </a:p>
          <a:p>
            <a:pPr algn="ctr">
              <a:spcBef>
                <a:spcPct val="20000"/>
              </a:spcBef>
              <a:buFont charset="0" panose="020b0604020202020204" pitchFamily="34" typeface="Arial"/>
              <a:buNone/>
            </a:pPr>
            <a:r>
              <a:rPr altLang="en-US" lang="zh-CN" sz="1350">
                <a:solidFill>
                  <a:srgbClr val="404040"/>
                </a:solidFill>
                <a:latin charset="-122" panose="020b0503020204020204" pitchFamily="34" typeface="微软雅黑"/>
                <a:ea charset="-122" panose="020b0503020204020204" pitchFamily="34" typeface="微软雅黑"/>
              </a:rPr>
              <a:t>单击添加文字描述</a:t>
            </a:r>
          </a:p>
          <a:p>
            <a:pPr algn="ctr">
              <a:spcBef>
                <a:spcPct val="20000"/>
              </a:spcBef>
              <a:buFont charset="0" panose="020b0604020202020204" pitchFamily="34" typeface="Arial"/>
              <a:buNone/>
            </a:pPr>
            <a:r>
              <a:rPr altLang="en-US" lang="zh-CN" sz="1350">
                <a:solidFill>
                  <a:srgbClr val="404040"/>
                </a:solidFill>
                <a:latin charset="-122" panose="020b0503020204020204" pitchFamily="34" typeface="微软雅黑"/>
                <a:ea charset="-122" panose="020b0503020204020204" pitchFamily="34" typeface="微软雅黑"/>
              </a:rPr>
              <a:t> </a:t>
            </a:r>
          </a:p>
        </p:txBody>
      </p:sp>
      <p:sp>
        <p:nvSpPr>
          <p:cNvPr id="28686" name="Content Placeholder 2"/>
          <p:cNvSpPr txBox="1">
            <a:spLocks noChangeArrowheads="1"/>
          </p:cNvSpPr>
          <p:nvPr/>
        </p:nvSpPr>
        <p:spPr bwMode="auto">
          <a:xfrm>
            <a:off x="3972992" y="3161479"/>
            <a:ext cx="1808141" cy="70706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lstStyle>
            <a:lvl1pPr>
              <a:defRPr sz="2100">
                <a:solidFill>
                  <a:schemeClr val="tx1"/>
                </a:solidFill>
                <a:latin charset="0" panose="020b0604020202020204" pitchFamily="34" typeface="Arial"/>
                <a:ea charset="-122" panose="02010600030101010101" pitchFamily="49" typeface="黑体"/>
              </a:defRPr>
            </a:lvl1pPr>
            <a:lvl2pPr>
              <a:defRPr sz="2100">
                <a:solidFill>
                  <a:schemeClr val="tx1"/>
                </a:solidFill>
                <a:latin charset="0" panose="020b0604020202020204" pitchFamily="34" typeface="Arial"/>
                <a:ea charset="-122" panose="02010600030101010101" pitchFamily="49" typeface="黑体"/>
              </a:defRPr>
            </a:lvl2pPr>
            <a:lvl3pPr>
              <a:defRPr sz="2100">
                <a:solidFill>
                  <a:schemeClr val="tx1"/>
                </a:solidFill>
                <a:latin charset="0" panose="020b0604020202020204" pitchFamily="34" typeface="Arial"/>
                <a:ea charset="-122" panose="02010600030101010101" pitchFamily="49" typeface="黑体"/>
              </a:defRPr>
            </a:lvl3pPr>
            <a:lvl4pPr>
              <a:defRPr sz="2100">
                <a:solidFill>
                  <a:schemeClr val="tx1"/>
                </a:solidFill>
                <a:latin charset="0" panose="020b0604020202020204" pitchFamily="34" typeface="Arial"/>
                <a:ea charset="-122" panose="02010600030101010101" pitchFamily="49" typeface="黑体"/>
              </a:defRPr>
            </a:lvl4pPr>
            <a:lvl5pPr>
              <a:defRPr sz="2100">
                <a:solidFill>
                  <a:schemeClr val="tx1"/>
                </a:solidFill>
                <a:latin charset="0" panose="020b0604020202020204" pitchFamily="34" typeface="Arial"/>
                <a:ea charset="-122" panose="02010600030101010101" pitchFamily="49" typeface="黑体"/>
              </a:defRPr>
            </a:lvl5pPr>
            <a:lvl6pPr defTabSz="1089025" fontAlgn="base" marL="2633980">
              <a:spcBef>
                <a:spcPct val="0"/>
              </a:spcBef>
              <a:spcAft>
                <a:spcPct val="0"/>
              </a:spcAft>
              <a:defRPr sz="2100">
                <a:solidFill>
                  <a:schemeClr val="tx1"/>
                </a:solidFill>
                <a:latin charset="0" panose="020b0604020202020204" pitchFamily="34" typeface="Arial"/>
                <a:ea charset="-122" panose="02010600030101010101" pitchFamily="49" typeface="黑体"/>
              </a:defRPr>
            </a:lvl6pPr>
            <a:lvl7pPr defTabSz="1089025" fontAlgn="base" marL="3091180">
              <a:spcBef>
                <a:spcPct val="0"/>
              </a:spcBef>
              <a:spcAft>
                <a:spcPct val="0"/>
              </a:spcAft>
              <a:defRPr sz="2100">
                <a:solidFill>
                  <a:schemeClr val="tx1"/>
                </a:solidFill>
                <a:latin charset="0" panose="020b0604020202020204" pitchFamily="34" typeface="Arial"/>
                <a:ea charset="-122" panose="02010600030101010101" pitchFamily="49" typeface="黑体"/>
              </a:defRPr>
            </a:lvl7pPr>
            <a:lvl8pPr defTabSz="1089025" fontAlgn="base" marL="3548380">
              <a:spcBef>
                <a:spcPct val="0"/>
              </a:spcBef>
              <a:spcAft>
                <a:spcPct val="0"/>
              </a:spcAft>
              <a:defRPr sz="2100">
                <a:solidFill>
                  <a:schemeClr val="tx1"/>
                </a:solidFill>
                <a:latin charset="0" panose="020b0604020202020204" pitchFamily="34" typeface="Arial"/>
                <a:ea charset="-122" panose="02010600030101010101" pitchFamily="49" typeface="黑体"/>
              </a:defRPr>
            </a:lvl8pPr>
            <a:lvl9pPr defTabSz="1089025" fontAlgn="base" marL="4005580">
              <a:spcBef>
                <a:spcPct val="0"/>
              </a:spcBef>
              <a:spcAft>
                <a:spcPct val="0"/>
              </a:spcAft>
              <a:defRPr sz="2100">
                <a:solidFill>
                  <a:schemeClr val="tx1"/>
                </a:solidFill>
                <a:latin charset="0" panose="020b0604020202020204" pitchFamily="34" typeface="Arial"/>
                <a:ea charset="-122" panose="02010600030101010101" pitchFamily="49" typeface="黑体"/>
              </a:defRPr>
            </a:lvl9pPr>
          </a:lstStyle>
          <a:p>
            <a:pPr algn="ctr">
              <a:spcBef>
                <a:spcPct val="20000"/>
              </a:spcBef>
              <a:buFont charset="0" panose="020b0604020202020204" pitchFamily="34" typeface="Arial"/>
              <a:buNone/>
            </a:pPr>
            <a:r>
              <a:rPr altLang="en-US" lang="zh-CN" sz="1350">
                <a:solidFill>
                  <a:srgbClr val="404040"/>
                </a:solidFill>
                <a:latin charset="-122" panose="020b0503020204020204" pitchFamily="34" typeface="微软雅黑"/>
                <a:ea charset="-122" panose="020b0503020204020204" pitchFamily="34" typeface="微软雅黑"/>
              </a:rPr>
              <a:t>单击添加文字描述</a:t>
            </a:r>
          </a:p>
          <a:p>
            <a:pPr algn="ctr">
              <a:spcBef>
                <a:spcPct val="20000"/>
              </a:spcBef>
              <a:buFont charset="0" panose="020b0604020202020204" pitchFamily="34" typeface="Arial"/>
              <a:buNone/>
            </a:pPr>
            <a:r>
              <a:rPr altLang="en-US" lang="zh-CN" sz="1350">
                <a:solidFill>
                  <a:srgbClr val="404040"/>
                </a:solidFill>
                <a:latin charset="-122" panose="020b0503020204020204" pitchFamily="34" typeface="微软雅黑"/>
                <a:ea charset="-122" panose="020b0503020204020204" pitchFamily="34" typeface="微软雅黑"/>
              </a:rPr>
              <a:t>单击添加文字描述</a:t>
            </a:r>
          </a:p>
          <a:p>
            <a:pPr algn="ctr">
              <a:spcBef>
                <a:spcPct val="20000"/>
              </a:spcBef>
              <a:buFont charset="0" panose="020b0604020202020204" pitchFamily="34" typeface="Arial"/>
              <a:buNone/>
            </a:pPr>
            <a:r>
              <a:rPr altLang="en-US" lang="zh-CN" sz="1350">
                <a:solidFill>
                  <a:srgbClr val="404040"/>
                </a:solidFill>
                <a:latin charset="-122" panose="020b0503020204020204" pitchFamily="34" typeface="微软雅黑"/>
                <a:ea charset="-122" panose="020b0503020204020204" pitchFamily="34" typeface="微软雅黑"/>
              </a:rPr>
              <a:t>单击添加文字描述</a:t>
            </a:r>
          </a:p>
          <a:p>
            <a:pPr algn="ctr">
              <a:spcBef>
                <a:spcPct val="20000"/>
              </a:spcBef>
              <a:buFont charset="0" panose="020b0604020202020204" pitchFamily="34" typeface="Arial"/>
              <a:buNone/>
            </a:pPr>
            <a:r>
              <a:rPr altLang="en-US" lang="zh-CN" sz="1350">
                <a:solidFill>
                  <a:srgbClr val="404040"/>
                </a:solidFill>
                <a:latin charset="-122" panose="020b0503020204020204" pitchFamily="34" typeface="微软雅黑"/>
                <a:ea charset="-122" panose="020b0503020204020204" pitchFamily="34" typeface="微软雅黑"/>
              </a:rPr>
              <a:t> </a:t>
            </a:r>
          </a:p>
        </p:txBody>
      </p:sp>
      <p:sp>
        <p:nvSpPr>
          <p:cNvPr id="28687" name="Content Placeholder 2"/>
          <p:cNvSpPr txBox="1">
            <a:spLocks noChangeArrowheads="1"/>
          </p:cNvSpPr>
          <p:nvPr/>
        </p:nvSpPr>
        <p:spPr bwMode="auto">
          <a:xfrm>
            <a:off x="6277509" y="2207055"/>
            <a:ext cx="1809332" cy="70706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lstStyle>
            <a:lvl1pPr>
              <a:defRPr sz="2100">
                <a:solidFill>
                  <a:schemeClr val="tx1"/>
                </a:solidFill>
                <a:latin charset="0" panose="020b0604020202020204" pitchFamily="34" typeface="Arial"/>
                <a:ea charset="-122" panose="02010600030101010101" pitchFamily="49" typeface="黑体"/>
              </a:defRPr>
            </a:lvl1pPr>
            <a:lvl2pPr>
              <a:defRPr sz="2100">
                <a:solidFill>
                  <a:schemeClr val="tx1"/>
                </a:solidFill>
                <a:latin charset="0" panose="020b0604020202020204" pitchFamily="34" typeface="Arial"/>
                <a:ea charset="-122" panose="02010600030101010101" pitchFamily="49" typeface="黑体"/>
              </a:defRPr>
            </a:lvl2pPr>
            <a:lvl3pPr>
              <a:defRPr sz="2100">
                <a:solidFill>
                  <a:schemeClr val="tx1"/>
                </a:solidFill>
                <a:latin charset="0" panose="020b0604020202020204" pitchFamily="34" typeface="Arial"/>
                <a:ea charset="-122" panose="02010600030101010101" pitchFamily="49" typeface="黑体"/>
              </a:defRPr>
            </a:lvl3pPr>
            <a:lvl4pPr>
              <a:defRPr sz="2100">
                <a:solidFill>
                  <a:schemeClr val="tx1"/>
                </a:solidFill>
                <a:latin charset="0" panose="020b0604020202020204" pitchFamily="34" typeface="Arial"/>
                <a:ea charset="-122" panose="02010600030101010101" pitchFamily="49" typeface="黑体"/>
              </a:defRPr>
            </a:lvl4pPr>
            <a:lvl5pPr>
              <a:defRPr sz="2100">
                <a:solidFill>
                  <a:schemeClr val="tx1"/>
                </a:solidFill>
                <a:latin charset="0" panose="020b0604020202020204" pitchFamily="34" typeface="Arial"/>
                <a:ea charset="-122" panose="02010600030101010101" pitchFamily="49" typeface="黑体"/>
              </a:defRPr>
            </a:lvl5pPr>
            <a:lvl6pPr defTabSz="1089025" fontAlgn="base" marL="2633980">
              <a:spcBef>
                <a:spcPct val="0"/>
              </a:spcBef>
              <a:spcAft>
                <a:spcPct val="0"/>
              </a:spcAft>
              <a:defRPr sz="2100">
                <a:solidFill>
                  <a:schemeClr val="tx1"/>
                </a:solidFill>
                <a:latin charset="0" panose="020b0604020202020204" pitchFamily="34" typeface="Arial"/>
                <a:ea charset="-122" panose="02010600030101010101" pitchFamily="49" typeface="黑体"/>
              </a:defRPr>
            </a:lvl6pPr>
            <a:lvl7pPr defTabSz="1089025" fontAlgn="base" marL="3091180">
              <a:spcBef>
                <a:spcPct val="0"/>
              </a:spcBef>
              <a:spcAft>
                <a:spcPct val="0"/>
              </a:spcAft>
              <a:defRPr sz="2100">
                <a:solidFill>
                  <a:schemeClr val="tx1"/>
                </a:solidFill>
                <a:latin charset="0" panose="020b0604020202020204" pitchFamily="34" typeface="Arial"/>
                <a:ea charset="-122" panose="02010600030101010101" pitchFamily="49" typeface="黑体"/>
              </a:defRPr>
            </a:lvl7pPr>
            <a:lvl8pPr defTabSz="1089025" fontAlgn="base" marL="3548380">
              <a:spcBef>
                <a:spcPct val="0"/>
              </a:spcBef>
              <a:spcAft>
                <a:spcPct val="0"/>
              </a:spcAft>
              <a:defRPr sz="2100">
                <a:solidFill>
                  <a:schemeClr val="tx1"/>
                </a:solidFill>
                <a:latin charset="0" panose="020b0604020202020204" pitchFamily="34" typeface="Arial"/>
                <a:ea charset="-122" panose="02010600030101010101" pitchFamily="49" typeface="黑体"/>
              </a:defRPr>
            </a:lvl8pPr>
            <a:lvl9pPr defTabSz="1089025" fontAlgn="base" marL="4005580">
              <a:spcBef>
                <a:spcPct val="0"/>
              </a:spcBef>
              <a:spcAft>
                <a:spcPct val="0"/>
              </a:spcAft>
              <a:defRPr sz="2100">
                <a:solidFill>
                  <a:schemeClr val="tx1"/>
                </a:solidFill>
                <a:latin charset="0" panose="020b0604020202020204" pitchFamily="34" typeface="Arial"/>
                <a:ea charset="-122" panose="02010600030101010101" pitchFamily="49" typeface="黑体"/>
              </a:defRPr>
            </a:lvl9pPr>
          </a:lstStyle>
          <a:p>
            <a:pPr algn="ctr">
              <a:spcBef>
                <a:spcPct val="20000"/>
              </a:spcBef>
              <a:buFont charset="0" panose="020b0604020202020204" pitchFamily="34" typeface="Arial"/>
              <a:buNone/>
            </a:pPr>
            <a:r>
              <a:rPr altLang="en-US" lang="zh-CN" sz="1350">
                <a:solidFill>
                  <a:srgbClr val="404040"/>
                </a:solidFill>
                <a:latin charset="-122" panose="020b0503020204020204" pitchFamily="34" typeface="微软雅黑"/>
                <a:ea charset="-122" panose="020b0503020204020204" pitchFamily="34" typeface="微软雅黑"/>
              </a:rPr>
              <a:t>单击添加文字描述</a:t>
            </a:r>
          </a:p>
          <a:p>
            <a:pPr algn="ctr">
              <a:spcBef>
                <a:spcPct val="20000"/>
              </a:spcBef>
              <a:buFont charset="0" panose="020b0604020202020204" pitchFamily="34" typeface="Arial"/>
              <a:buNone/>
            </a:pPr>
            <a:r>
              <a:rPr altLang="en-US" lang="zh-CN" sz="1350">
                <a:solidFill>
                  <a:srgbClr val="404040"/>
                </a:solidFill>
                <a:latin charset="-122" panose="020b0503020204020204" pitchFamily="34" typeface="微软雅黑"/>
                <a:ea charset="-122" panose="020b0503020204020204" pitchFamily="34" typeface="微软雅黑"/>
              </a:rPr>
              <a:t>单击添加文字描述</a:t>
            </a:r>
          </a:p>
          <a:p>
            <a:pPr algn="ctr">
              <a:spcBef>
                <a:spcPct val="20000"/>
              </a:spcBef>
              <a:buFont charset="0" panose="020b0604020202020204" pitchFamily="34" typeface="Arial"/>
              <a:buNone/>
            </a:pPr>
            <a:r>
              <a:rPr altLang="en-US" lang="zh-CN" sz="1350">
                <a:solidFill>
                  <a:srgbClr val="404040"/>
                </a:solidFill>
                <a:latin charset="-122" panose="020b0503020204020204" pitchFamily="34" typeface="微软雅黑"/>
                <a:ea charset="-122" panose="020b0503020204020204" pitchFamily="34" typeface="微软雅黑"/>
              </a:rPr>
              <a:t>单击添加文字描述</a:t>
            </a:r>
          </a:p>
          <a:p>
            <a:pPr algn="ctr">
              <a:spcBef>
                <a:spcPct val="20000"/>
              </a:spcBef>
              <a:buFont charset="0" panose="020b0604020202020204" pitchFamily="34" typeface="Arial"/>
              <a:buNone/>
            </a:pPr>
            <a:r>
              <a:rPr altLang="en-US" lang="zh-CN" sz="1350">
                <a:solidFill>
                  <a:srgbClr val="404040"/>
                </a:solidFill>
                <a:latin charset="-122" panose="020b0503020204020204" pitchFamily="34" typeface="微软雅黑"/>
                <a:ea charset="-122" panose="020b0503020204020204" pitchFamily="34" typeface="微软雅黑"/>
              </a:rPr>
              <a:t> </a:t>
            </a:r>
          </a:p>
        </p:txBody>
      </p:sp>
      <p:grpSp>
        <p:nvGrpSpPr>
          <p:cNvPr id="28689" name="组合 25"/>
          <p:cNvGrpSpPr/>
          <p:nvPr/>
        </p:nvGrpSpPr>
        <p:grpSpPr>
          <a:xfrm>
            <a:off x="6070388" y="703643"/>
            <a:ext cx="590414" cy="590414"/>
            <a:chOff x="1850161" y="2349723"/>
            <a:chExt cx="786875" cy="786875"/>
          </a:xfrm>
        </p:grpSpPr>
        <p:sp>
          <p:nvSpPr>
            <p:cNvPr id="27" name="椭圆 26"/>
            <p:cNvSpPr/>
            <p:nvPr/>
          </p:nvSpPr>
          <p:spPr>
            <a:xfrm>
              <a:off x="1850161" y="2349723"/>
              <a:ext cx="786875" cy="786875"/>
            </a:xfrm>
            <a:prstGeom prst="ellipse">
              <a:avLst/>
            </a:prstGeom>
            <a:solidFill>
              <a:srgbClr val="FF588D">
                <a:alpha val="6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altLang="en-US" lang="zh-CN" noProof="1" sz="1013">
                <a:solidFill>
                  <a:schemeClr val="bg1"/>
                </a:solidFill>
                <a:latin charset="-122" panose="020b0503020204020204" pitchFamily="34" typeface="微软雅黑"/>
                <a:ea charset="-122" panose="020b0503020204020204" pitchFamily="34" typeface="微软雅黑"/>
              </a:endParaRPr>
            </a:p>
          </p:txBody>
        </p:sp>
        <p:sp>
          <p:nvSpPr>
            <p:cNvPr id="28691" name="文本框 27"/>
            <p:cNvSpPr txBox="1">
              <a:spLocks noChangeArrowheads="1"/>
            </p:cNvSpPr>
            <p:nvPr/>
          </p:nvSpPr>
          <p:spPr bwMode="auto">
            <a:xfrm>
              <a:off x="1929552" y="2512328"/>
              <a:ext cx="628094" cy="487467"/>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pPr algn="ctr"/>
              <a:r>
                <a:rPr altLang="zh-CN" lang="en-US" sz="1800">
                  <a:solidFill>
                    <a:schemeClr val="bg1"/>
                  </a:solidFill>
                  <a:latin charset="-122" panose="020b0503020204020204" pitchFamily="34" typeface="微软雅黑"/>
                  <a:ea charset="-122" panose="020b0503020204020204" pitchFamily="34" typeface="微软雅黑"/>
                </a:rPr>
                <a:t>03</a:t>
              </a:r>
            </a:p>
          </p:txBody>
        </p:sp>
      </p:grpSp>
      <p:sp>
        <p:nvSpPr>
          <p:cNvPr id="40" name="五边形 39"/>
          <p:cNvSpPr/>
          <p:nvPr/>
        </p:nvSpPr>
        <p:spPr>
          <a:xfrm>
            <a:off x="1589912" y="2761522"/>
            <a:ext cx="1833138" cy="810629"/>
          </a:xfrm>
          <a:prstGeom prst="homePlate">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altLang="en-US" b="1" lang="zh-CN" noProof="1" sz="1500">
              <a:solidFill>
                <a:schemeClr val="bg1"/>
              </a:solidFill>
              <a:latin charset="-122" panose="020b0503020204020204" pitchFamily="34" typeface="微软雅黑"/>
              <a:ea charset="-122" panose="020b0503020204020204" pitchFamily="34" typeface="微软雅黑"/>
            </a:endParaRPr>
          </a:p>
        </p:txBody>
      </p:sp>
      <p:sp>
        <p:nvSpPr>
          <p:cNvPr id="28696" name="Content Placeholder 2"/>
          <p:cNvSpPr txBox="1">
            <a:spLocks noChangeArrowheads="1"/>
          </p:cNvSpPr>
          <p:nvPr/>
        </p:nvSpPr>
        <p:spPr bwMode="auto">
          <a:xfrm>
            <a:off x="1843457" y="3019829"/>
            <a:ext cx="1074886" cy="29401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lstStyle>
            <a:lvl1pPr>
              <a:defRPr sz="2100">
                <a:solidFill>
                  <a:schemeClr val="tx1"/>
                </a:solidFill>
                <a:latin charset="0" panose="020b0604020202020204" pitchFamily="34" typeface="Arial"/>
                <a:ea charset="-122" panose="02010600030101010101" pitchFamily="49" typeface="黑体"/>
              </a:defRPr>
            </a:lvl1pPr>
            <a:lvl2pPr>
              <a:defRPr sz="2100">
                <a:solidFill>
                  <a:schemeClr val="tx1"/>
                </a:solidFill>
                <a:latin charset="0" panose="020b0604020202020204" pitchFamily="34" typeface="Arial"/>
                <a:ea charset="-122" panose="02010600030101010101" pitchFamily="49" typeface="黑体"/>
              </a:defRPr>
            </a:lvl2pPr>
            <a:lvl3pPr>
              <a:defRPr sz="2100">
                <a:solidFill>
                  <a:schemeClr val="tx1"/>
                </a:solidFill>
                <a:latin charset="0" panose="020b0604020202020204" pitchFamily="34" typeface="Arial"/>
                <a:ea charset="-122" panose="02010600030101010101" pitchFamily="49" typeface="黑体"/>
              </a:defRPr>
            </a:lvl3pPr>
            <a:lvl4pPr>
              <a:defRPr sz="2100">
                <a:solidFill>
                  <a:schemeClr val="tx1"/>
                </a:solidFill>
                <a:latin charset="0" panose="020b0604020202020204" pitchFamily="34" typeface="Arial"/>
                <a:ea charset="-122" panose="02010600030101010101" pitchFamily="49" typeface="黑体"/>
              </a:defRPr>
            </a:lvl4pPr>
            <a:lvl5pPr>
              <a:defRPr sz="2100">
                <a:solidFill>
                  <a:schemeClr val="tx1"/>
                </a:solidFill>
                <a:latin charset="0" panose="020b0604020202020204" pitchFamily="34" typeface="Arial"/>
                <a:ea charset="-122" panose="02010600030101010101" pitchFamily="49" typeface="黑体"/>
              </a:defRPr>
            </a:lvl5pPr>
            <a:lvl6pPr defTabSz="1089025" fontAlgn="base" marL="2633980">
              <a:spcBef>
                <a:spcPct val="0"/>
              </a:spcBef>
              <a:spcAft>
                <a:spcPct val="0"/>
              </a:spcAft>
              <a:defRPr sz="2100">
                <a:solidFill>
                  <a:schemeClr val="tx1"/>
                </a:solidFill>
                <a:latin charset="0" panose="020b0604020202020204" pitchFamily="34" typeface="Arial"/>
                <a:ea charset="-122" panose="02010600030101010101" pitchFamily="49" typeface="黑体"/>
              </a:defRPr>
            </a:lvl6pPr>
            <a:lvl7pPr defTabSz="1089025" fontAlgn="base" marL="3091180">
              <a:spcBef>
                <a:spcPct val="0"/>
              </a:spcBef>
              <a:spcAft>
                <a:spcPct val="0"/>
              </a:spcAft>
              <a:defRPr sz="2100">
                <a:solidFill>
                  <a:schemeClr val="tx1"/>
                </a:solidFill>
                <a:latin charset="0" panose="020b0604020202020204" pitchFamily="34" typeface="Arial"/>
                <a:ea charset="-122" panose="02010600030101010101" pitchFamily="49" typeface="黑体"/>
              </a:defRPr>
            </a:lvl7pPr>
            <a:lvl8pPr defTabSz="1089025" fontAlgn="base" marL="3548380">
              <a:spcBef>
                <a:spcPct val="0"/>
              </a:spcBef>
              <a:spcAft>
                <a:spcPct val="0"/>
              </a:spcAft>
              <a:defRPr sz="2100">
                <a:solidFill>
                  <a:schemeClr val="tx1"/>
                </a:solidFill>
                <a:latin charset="0" panose="020b0604020202020204" pitchFamily="34" typeface="Arial"/>
                <a:ea charset="-122" panose="02010600030101010101" pitchFamily="49" typeface="黑体"/>
              </a:defRPr>
            </a:lvl8pPr>
            <a:lvl9pPr defTabSz="1089025" fontAlgn="base" marL="4005580">
              <a:spcBef>
                <a:spcPct val="0"/>
              </a:spcBef>
              <a:spcAft>
                <a:spcPct val="0"/>
              </a:spcAft>
              <a:defRPr sz="2100">
                <a:solidFill>
                  <a:schemeClr val="tx1"/>
                </a:solidFill>
                <a:latin charset="0" panose="020b0604020202020204" pitchFamily="34" typeface="Arial"/>
                <a:ea charset="-122" panose="02010600030101010101" pitchFamily="49" typeface="黑体"/>
              </a:defRPr>
            </a:lvl9pPr>
          </a:lstStyle>
          <a:p>
            <a:pPr algn="ctr">
              <a:spcBef>
                <a:spcPct val="20000"/>
              </a:spcBef>
              <a:buFont charset="0" panose="020b0604020202020204" pitchFamily="34" typeface="Arial"/>
              <a:buNone/>
            </a:pPr>
            <a:r>
              <a:rPr altLang="en-US" b="1" lang="zh-CN" sz="1500">
                <a:solidFill>
                  <a:schemeClr val="bg1"/>
                </a:solidFill>
                <a:latin charset="-122" panose="020b0503020204020204" pitchFamily="34" typeface="微软雅黑"/>
                <a:ea charset="-122" panose="020b0503020204020204" pitchFamily="34" typeface="微软雅黑"/>
              </a:rPr>
              <a:t>添加标题</a:t>
            </a:r>
          </a:p>
        </p:txBody>
      </p:sp>
      <p:sp>
        <p:nvSpPr>
          <p:cNvPr id="42" name="燕尾形 41"/>
          <p:cNvSpPr/>
          <p:nvPr/>
        </p:nvSpPr>
        <p:spPr>
          <a:xfrm>
            <a:off x="4049175" y="2099687"/>
            <a:ext cx="1781953" cy="810629"/>
          </a:xfrm>
          <a:prstGeom prst="chevron">
            <a:avLst/>
          </a:prstGeom>
          <a:solidFill>
            <a:srgbClr val="FF6D6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altLang="en-US" b="1" lang="zh-CN" noProof="1" sz="1500">
              <a:solidFill>
                <a:schemeClr val="bg1"/>
              </a:solidFill>
              <a:latin charset="-122" panose="020b0503020204020204" pitchFamily="34" typeface="微软雅黑"/>
              <a:ea charset="-122" panose="020b0503020204020204" pitchFamily="34" typeface="微软雅黑"/>
            </a:endParaRPr>
          </a:p>
        </p:txBody>
      </p:sp>
      <p:sp>
        <p:nvSpPr>
          <p:cNvPr id="28698" name="Content Placeholder 2"/>
          <p:cNvSpPr txBox="1">
            <a:spLocks noChangeArrowheads="1"/>
          </p:cNvSpPr>
          <p:nvPr/>
        </p:nvSpPr>
        <p:spPr bwMode="auto">
          <a:xfrm>
            <a:off x="4483652" y="2357994"/>
            <a:ext cx="1074886" cy="29401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lstStyle>
            <a:lvl1pPr>
              <a:defRPr sz="2100">
                <a:solidFill>
                  <a:schemeClr val="tx1"/>
                </a:solidFill>
                <a:latin charset="0" panose="020b0604020202020204" pitchFamily="34" typeface="Arial"/>
                <a:ea charset="-122" panose="02010600030101010101" pitchFamily="49" typeface="黑体"/>
              </a:defRPr>
            </a:lvl1pPr>
            <a:lvl2pPr>
              <a:defRPr sz="2100">
                <a:solidFill>
                  <a:schemeClr val="tx1"/>
                </a:solidFill>
                <a:latin charset="0" panose="020b0604020202020204" pitchFamily="34" typeface="Arial"/>
                <a:ea charset="-122" panose="02010600030101010101" pitchFamily="49" typeface="黑体"/>
              </a:defRPr>
            </a:lvl2pPr>
            <a:lvl3pPr>
              <a:defRPr sz="2100">
                <a:solidFill>
                  <a:schemeClr val="tx1"/>
                </a:solidFill>
                <a:latin charset="0" panose="020b0604020202020204" pitchFamily="34" typeface="Arial"/>
                <a:ea charset="-122" panose="02010600030101010101" pitchFamily="49" typeface="黑体"/>
              </a:defRPr>
            </a:lvl3pPr>
            <a:lvl4pPr>
              <a:defRPr sz="2100">
                <a:solidFill>
                  <a:schemeClr val="tx1"/>
                </a:solidFill>
                <a:latin charset="0" panose="020b0604020202020204" pitchFamily="34" typeface="Arial"/>
                <a:ea charset="-122" panose="02010600030101010101" pitchFamily="49" typeface="黑体"/>
              </a:defRPr>
            </a:lvl4pPr>
            <a:lvl5pPr>
              <a:defRPr sz="2100">
                <a:solidFill>
                  <a:schemeClr val="tx1"/>
                </a:solidFill>
                <a:latin charset="0" panose="020b0604020202020204" pitchFamily="34" typeface="Arial"/>
                <a:ea charset="-122" panose="02010600030101010101" pitchFamily="49" typeface="黑体"/>
              </a:defRPr>
            </a:lvl5pPr>
            <a:lvl6pPr defTabSz="1089025" fontAlgn="base" marL="2633980">
              <a:spcBef>
                <a:spcPct val="0"/>
              </a:spcBef>
              <a:spcAft>
                <a:spcPct val="0"/>
              </a:spcAft>
              <a:defRPr sz="2100">
                <a:solidFill>
                  <a:schemeClr val="tx1"/>
                </a:solidFill>
                <a:latin charset="0" panose="020b0604020202020204" pitchFamily="34" typeface="Arial"/>
                <a:ea charset="-122" panose="02010600030101010101" pitchFamily="49" typeface="黑体"/>
              </a:defRPr>
            </a:lvl6pPr>
            <a:lvl7pPr defTabSz="1089025" fontAlgn="base" marL="3091180">
              <a:spcBef>
                <a:spcPct val="0"/>
              </a:spcBef>
              <a:spcAft>
                <a:spcPct val="0"/>
              </a:spcAft>
              <a:defRPr sz="2100">
                <a:solidFill>
                  <a:schemeClr val="tx1"/>
                </a:solidFill>
                <a:latin charset="0" panose="020b0604020202020204" pitchFamily="34" typeface="Arial"/>
                <a:ea charset="-122" panose="02010600030101010101" pitchFamily="49" typeface="黑体"/>
              </a:defRPr>
            </a:lvl7pPr>
            <a:lvl8pPr defTabSz="1089025" fontAlgn="base" marL="3548380">
              <a:spcBef>
                <a:spcPct val="0"/>
              </a:spcBef>
              <a:spcAft>
                <a:spcPct val="0"/>
              </a:spcAft>
              <a:defRPr sz="2100">
                <a:solidFill>
                  <a:schemeClr val="tx1"/>
                </a:solidFill>
                <a:latin charset="0" panose="020b0604020202020204" pitchFamily="34" typeface="Arial"/>
                <a:ea charset="-122" panose="02010600030101010101" pitchFamily="49" typeface="黑体"/>
              </a:defRPr>
            </a:lvl8pPr>
            <a:lvl9pPr defTabSz="1089025" fontAlgn="base" marL="4005580">
              <a:spcBef>
                <a:spcPct val="0"/>
              </a:spcBef>
              <a:spcAft>
                <a:spcPct val="0"/>
              </a:spcAft>
              <a:defRPr sz="2100">
                <a:solidFill>
                  <a:schemeClr val="tx1"/>
                </a:solidFill>
                <a:latin charset="0" panose="020b0604020202020204" pitchFamily="34" typeface="Arial"/>
                <a:ea charset="-122" panose="02010600030101010101" pitchFamily="49" typeface="黑体"/>
              </a:defRPr>
            </a:lvl9pPr>
          </a:lstStyle>
          <a:p>
            <a:pPr algn="ctr">
              <a:spcBef>
                <a:spcPct val="20000"/>
              </a:spcBef>
              <a:buFont charset="0" panose="020b0604020202020204" pitchFamily="34" typeface="Arial"/>
              <a:buNone/>
            </a:pPr>
            <a:r>
              <a:rPr altLang="en-US" b="1" lang="zh-CN" sz="1500">
                <a:solidFill>
                  <a:schemeClr val="bg1"/>
                </a:solidFill>
                <a:latin charset="-122" panose="020b0503020204020204" pitchFamily="34" typeface="微软雅黑"/>
                <a:ea charset="-122" panose="020b0503020204020204" pitchFamily="34" typeface="微软雅黑"/>
              </a:rPr>
              <a:t>添加标题</a:t>
            </a:r>
          </a:p>
        </p:txBody>
      </p:sp>
      <p:grpSp>
        <p:nvGrpSpPr>
          <p:cNvPr id="28699" name="组合 43"/>
          <p:cNvGrpSpPr/>
          <p:nvPr/>
        </p:nvGrpSpPr>
        <p:grpSpPr>
          <a:xfrm>
            <a:off x="1193526" y="2319902"/>
            <a:ext cx="589223" cy="590414"/>
            <a:chOff x="1850161" y="2349723"/>
            <a:chExt cx="786875" cy="786875"/>
          </a:xfrm>
          <a:solidFill>
            <a:srgbClr val="92D050"/>
          </a:solidFill>
        </p:grpSpPr>
        <p:sp>
          <p:nvSpPr>
            <p:cNvPr id="45" name="椭圆 44"/>
            <p:cNvSpPr/>
            <p:nvPr/>
          </p:nvSpPr>
          <p:spPr>
            <a:xfrm>
              <a:off x="1850161" y="2349723"/>
              <a:ext cx="786875" cy="786875"/>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altLang="en-US" lang="zh-CN" noProof="1" sz="1013">
                <a:solidFill>
                  <a:schemeClr val="bg1"/>
                </a:solidFill>
                <a:latin charset="-122" panose="020b0503020204020204" pitchFamily="34" typeface="微软雅黑"/>
                <a:ea charset="-122" panose="020b0503020204020204" pitchFamily="34" typeface="微软雅黑"/>
              </a:endParaRPr>
            </a:p>
          </p:txBody>
        </p:sp>
        <p:sp>
          <p:nvSpPr>
            <p:cNvPr id="28701" name="文本框 45"/>
            <p:cNvSpPr txBox="1">
              <a:spLocks noChangeArrowheads="1"/>
            </p:cNvSpPr>
            <p:nvPr/>
          </p:nvSpPr>
          <p:spPr bwMode="auto">
            <a:xfrm>
              <a:off x="1929551" y="2512328"/>
              <a:ext cx="628095" cy="487467"/>
            </a:xfrm>
            <a:prstGeom prst="rect">
              <a:avLst/>
            </a:prstGeom>
            <a:grpFill/>
            <a:ln>
              <a:noFill/>
            </a:ln>
            <a:extLst>
              <a:ext uri="{91240B29-F687-4F45-9708-019B960494DF}">
                <a14:hiddenLine w="9525">
                  <a:solidFill>
                    <a:srgbClr val="000000"/>
                  </a:solidFill>
                  <a:miter lim="800000"/>
                  <a:headEnd/>
                  <a:tailEnd/>
                </a14:hiddenLine>
              </a:ext>
            </a:extLst>
          </p:spPr>
          <p:txBody>
            <a:bodyPr>
              <a:spAutoFit/>
            </a:bodyPr>
            <a:lstStyle/>
            <a:p>
              <a:pPr algn="ctr"/>
              <a:r>
                <a:rPr altLang="zh-CN" lang="en-US" sz="1800">
                  <a:solidFill>
                    <a:schemeClr val="bg1"/>
                  </a:solidFill>
                  <a:latin charset="-122" panose="020b0503020204020204" pitchFamily="34" typeface="微软雅黑"/>
                  <a:ea charset="-122" panose="020b0503020204020204" pitchFamily="34" typeface="微软雅黑"/>
                </a:rPr>
                <a:t>01</a:t>
              </a:r>
            </a:p>
          </p:txBody>
        </p:sp>
      </p:grpSp>
      <p:grpSp>
        <p:nvGrpSpPr>
          <p:cNvPr id="28702" name="组合 46"/>
          <p:cNvGrpSpPr/>
          <p:nvPr/>
        </p:nvGrpSpPr>
        <p:grpSpPr>
          <a:xfrm>
            <a:off x="3819436" y="1658067"/>
            <a:ext cx="590414" cy="590414"/>
            <a:chOff x="1850161" y="2349723"/>
            <a:chExt cx="786875" cy="786875"/>
          </a:xfrm>
          <a:solidFill>
            <a:srgbClr val="FF6D67"/>
          </a:solidFill>
        </p:grpSpPr>
        <p:sp>
          <p:nvSpPr>
            <p:cNvPr id="48" name="椭圆 47"/>
            <p:cNvSpPr/>
            <p:nvPr/>
          </p:nvSpPr>
          <p:spPr>
            <a:xfrm>
              <a:off x="1850161" y="2349723"/>
              <a:ext cx="786875" cy="786875"/>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altLang="en-US" lang="zh-CN" noProof="1" sz="1013">
                <a:solidFill>
                  <a:schemeClr val="bg1"/>
                </a:solidFill>
                <a:latin charset="-122" panose="020b0503020204020204" pitchFamily="34" typeface="微软雅黑"/>
                <a:ea charset="-122" panose="020b0503020204020204" pitchFamily="34" typeface="微软雅黑"/>
              </a:endParaRPr>
            </a:p>
          </p:txBody>
        </p:sp>
        <p:sp>
          <p:nvSpPr>
            <p:cNvPr id="28704" name="文本框 48"/>
            <p:cNvSpPr txBox="1">
              <a:spLocks noChangeArrowheads="1"/>
            </p:cNvSpPr>
            <p:nvPr/>
          </p:nvSpPr>
          <p:spPr bwMode="auto">
            <a:xfrm>
              <a:off x="1929553" y="2512328"/>
              <a:ext cx="628094" cy="487467"/>
            </a:xfrm>
            <a:prstGeom prst="rect">
              <a:avLst/>
            </a:prstGeom>
            <a:grpFill/>
            <a:ln>
              <a:noFill/>
            </a:ln>
            <a:extLst>
              <a:ext uri="{91240B29-F687-4F45-9708-019B960494DF}">
                <a14:hiddenLine w="9525">
                  <a:solidFill>
                    <a:srgbClr val="000000"/>
                  </a:solidFill>
                  <a:miter lim="800000"/>
                  <a:headEnd/>
                  <a:tailEnd/>
                </a14:hiddenLine>
              </a:ext>
            </a:extLst>
          </p:spPr>
          <p:txBody>
            <a:bodyPr>
              <a:spAutoFit/>
            </a:bodyPr>
            <a:lstStyle/>
            <a:p>
              <a:pPr algn="ctr"/>
              <a:r>
                <a:rPr altLang="zh-CN" lang="en-US" sz="1800">
                  <a:solidFill>
                    <a:schemeClr val="bg1"/>
                  </a:solidFill>
                  <a:latin charset="-122" panose="020b0503020204020204" pitchFamily="34" typeface="微软雅黑"/>
                  <a:ea charset="-122" panose="020b0503020204020204" pitchFamily="34" typeface="微软雅黑"/>
                </a:rPr>
                <a:t>02</a:t>
              </a:r>
            </a:p>
          </p:txBody>
        </p:sp>
      </p:grpSp>
      <p:sp>
        <p:nvSpPr>
          <p:cNvPr id="28" name="标题 8"/>
          <p:cNvSpPr txBox="1">
            <a:spLocks noChangeArrowheads="1"/>
          </p:cNvSpPr>
          <p:nvPr/>
        </p:nvSpPr>
        <p:spPr bwMode="auto">
          <a:xfrm>
            <a:off x="4732981" y="-776622"/>
            <a:ext cx="545762" cy="34638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bIns="40809" lIns="81619" rIns="81619" tIns="40809"/>
          <a:lstStyle/>
          <a:p>
            <a:pPr algn="ctr"/>
            <a:r>
              <a:rPr altLang="zh-CN" b="1" lang="en-US" sz="1500">
                <a:solidFill>
                  <a:schemeClr val="bg1"/>
                </a:solidFill>
                <a:latin charset="-122" panose="020b0503020204020204" pitchFamily="34" typeface="微软雅黑"/>
                <a:ea charset="-122" panose="020b0503020204020204" pitchFamily="34" typeface="微软雅黑"/>
              </a:rPr>
              <a:t>0</a:t>
            </a:r>
          </a:p>
        </p:txBody>
      </p:sp>
    </p:spTree>
    <p:extLst>
      <p:ext uri="{BB962C8B-B14F-4D97-AF65-F5344CB8AC3E}">
        <p14:creationId val="4119202860"/>
      </p:ext>
    </p:extLst>
  </p:cSld>
  <p:clrMapOvr>
    <a:masterClrMapping/>
  </p:clrMapOvr>
  <mc:AlternateContent>
    <mc:Choice Requires="p14">
      <p:transition p14:dur="1250" spd="slow">
        <p14:switch dir="r"/>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withEffect" presetClass="entr" presetID="2" presetSubtype="8">
                                  <p:stCondLst>
                                    <p:cond delay="200"/>
                                  </p:stCondLst>
                                  <p:childTnLst>
                                    <p:set>
                                      <p:cBhvr>
                                        <p:cTn dur="1" fill="hold" id="6">
                                          <p:stCondLst>
                                            <p:cond delay="0"/>
                                          </p:stCondLst>
                                        </p:cTn>
                                        <p:tgtEl>
                                          <p:spTgt spid="18"/>
                                        </p:tgtEl>
                                        <p:attrNameLst>
                                          <p:attrName>style.visibility</p:attrName>
                                        </p:attrNameLst>
                                      </p:cBhvr>
                                      <p:to>
                                        <p:strVal val="visible"/>
                                      </p:to>
                                    </p:set>
                                    <p:anim calcmode="lin" valueType="num">
                                      <p:cBhvr additive="base">
                                        <p:cTn dur="500" fill="hold" id="7"/>
                                        <p:tgtEl>
                                          <p:spTgt spid="18"/>
                                        </p:tgtEl>
                                        <p:attrNameLst>
                                          <p:attrName>ppt_x</p:attrName>
                                        </p:attrNameLst>
                                      </p:cBhvr>
                                      <p:tavLst>
                                        <p:tav tm="0">
                                          <p:val>
                                            <p:strVal val="0-#ppt_w/2"/>
                                          </p:val>
                                        </p:tav>
                                        <p:tav tm="100000">
                                          <p:val>
                                            <p:strVal val="#ppt_x"/>
                                          </p:val>
                                        </p:tav>
                                      </p:tavLst>
                                    </p:anim>
                                    <p:anim calcmode="lin" valueType="num">
                                      <p:cBhvr additive="base">
                                        <p:cTn dur="500" fill="hold" id="8"/>
                                        <p:tgtEl>
                                          <p:spTgt spid="18"/>
                                        </p:tgtEl>
                                        <p:attrNameLst>
                                          <p:attrName>ppt_y</p:attrName>
                                        </p:attrNameLst>
                                      </p:cBhvr>
                                      <p:tavLst>
                                        <p:tav tm="0">
                                          <p:val>
                                            <p:strVal val="#ppt_y"/>
                                          </p:val>
                                        </p:tav>
                                        <p:tav tm="100000">
                                          <p:val>
                                            <p:strVal val="#ppt_y"/>
                                          </p:val>
                                        </p:tav>
                                      </p:tavLst>
                                    </p:anim>
                                  </p:childTnLst>
                                </p:cTn>
                              </p:par>
                              <p:par>
                                <p:cTn fill="hold" grpId="0" id="9" nodeType="withEffect" presetClass="entr" presetID="2" presetSubtype="8">
                                  <p:stCondLst>
                                    <p:cond delay="300"/>
                                  </p:stCondLst>
                                  <p:childTnLst>
                                    <p:set>
                                      <p:cBhvr>
                                        <p:cTn dur="1" fill="hold" id="10">
                                          <p:stCondLst>
                                            <p:cond delay="0"/>
                                          </p:stCondLst>
                                        </p:cTn>
                                        <p:tgtEl>
                                          <p:spTgt spid="42"/>
                                        </p:tgtEl>
                                        <p:attrNameLst>
                                          <p:attrName>style.visibility</p:attrName>
                                        </p:attrNameLst>
                                      </p:cBhvr>
                                      <p:to>
                                        <p:strVal val="visible"/>
                                      </p:to>
                                    </p:set>
                                    <p:anim calcmode="lin" valueType="num">
                                      <p:cBhvr additive="base">
                                        <p:cTn dur="500" fill="hold" id="11"/>
                                        <p:tgtEl>
                                          <p:spTgt spid="42"/>
                                        </p:tgtEl>
                                        <p:attrNameLst>
                                          <p:attrName>ppt_x</p:attrName>
                                        </p:attrNameLst>
                                      </p:cBhvr>
                                      <p:tavLst>
                                        <p:tav tm="0">
                                          <p:val>
                                            <p:strVal val="0-#ppt_w/2"/>
                                          </p:val>
                                        </p:tav>
                                        <p:tav tm="100000">
                                          <p:val>
                                            <p:strVal val="#ppt_x"/>
                                          </p:val>
                                        </p:tav>
                                      </p:tavLst>
                                    </p:anim>
                                    <p:anim calcmode="lin" valueType="num">
                                      <p:cBhvr additive="base">
                                        <p:cTn dur="500" fill="hold" id="12"/>
                                        <p:tgtEl>
                                          <p:spTgt spid="42"/>
                                        </p:tgtEl>
                                        <p:attrNameLst>
                                          <p:attrName>ppt_y</p:attrName>
                                        </p:attrNameLst>
                                      </p:cBhvr>
                                      <p:tavLst>
                                        <p:tav tm="0">
                                          <p:val>
                                            <p:strVal val="#ppt_y"/>
                                          </p:val>
                                        </p:tav>
                                        <p:tav tm="100000">
                                          <p:val>
                                            <p:strVal val="#ppt_y"/>
                                          </p:val>
                                        </p:tav>
                                      </p:tavLst>
                                    </p:anim>
                                  </p:childTnLst>
                                </p:cTn>
                              </p:par>
                              <p:par>
                                <p:cTn fill="hold" grpId="0" id="13" nodeType="withEffect" presetClass="entr" presetID="2" presetSubtype="8">
                                  <p:stCondLst>
                                    <p:cond delay="500"/>
                                  </p:stCondLst>
                                  <p:childTnLst>
                                    <p:set>
                                      <p:cBhvr>
                                        <p:cTn dur="1" fill="hold" id="14">
                                          <p:stCondLst>
                                            <p:cond delay="0"/>
                                          </p:stCondLst>
                                        </p:cTn>
                                        <p:tgtEl>
                                          <p:spTgt spid="40"/>
                                        </p:tgtEl>
                                        <p:attrNameLst>
                                          <p:attrName>style.visibility</p:attrName>
                                        </p:attrNameLst>
                                      </p:cBhvr>
                                      <p:to>
                                        <p:strVal val="visible"/>
                                      </p:to>
                                    </p:set>
                                    <p:anim calcmode="lin" valueType="num">
                                      <p:cBhvr additive="base">
                                        <p:cTn dur="500" fill="hold" id="15"/>
                                        <p:tgtEl>
                                          <p:spTgt spid="40"/>
                                        </p:tgtEl>
                                        <p:attrNameLst>
                                          <p:attrName>ppt_x</p:attrName>
                                        </p:attrNameLst>
                                      </p:cBhvr>
                                      <p:tavLst>
                                        <p:tav tm="0">
                                          <p:val>
                                            <p:strVal val="0-#ppt_w/2"/>
                                          </p:val>
                                        </p:tav>
                                        <p:tav tm="100000">
                                          <p:val>
                                            <p:strVal val="#ppt_x"/>
                                          </p:val>
                                        </p:tav>
                                      </p:tavLst>
                                    </p:anim>
                                    <p:anim calcmode="lin" valueType="num">
                                      <p:cBhvr additive="base">
                                        <p:cTn dur="500" fill="hold" id="16"/>
                                        <p:tgtEl>
                                          <p:spTgt spid="40"/>
                                        </p:tgtEl>
                                        <p:attrNameLst>
                                          <p:attrName>ppt_y</p:attrName>
                                        </p:attrNameLst>
                                      </p:cBhvr>
                                      <p:tavLst>
                                        <p:tav tm="0">
                                          <p:val>
                                            <p:strVal val="#ppt_y"/>
                                          </p:val>
                                        </p:tav>
                                        <p:tav tm="100000">
                                          <p:val>
                                            <p:strVal val="#ppt_y"/>
                                          </p:val>
                                        </p:tav>
                                      </p:tavLst>
                                    </p:anim>
                                  </p:childTnLst>
                                </p:cTn>
                              </p:par>
                            </p:childTnLst>
                          </p:cTn>
                        </p:par>
                        <p:par>
                          <p:cTn fill="hold" id="17" nodeType="afterGroup">
                            <p:stCondLst>
                              <p:cond delay="1000"/>
                            </p:stCondLst>
                            <p:childTnLst>
                              <p:par>
                                <p:cTn fill="hold" id="18" nodeType="afterEffect" presetClass="entr" presetID="53" presetSubtype="0">
                                  <p:stCondLst>
                                    <p:cond delay="0"/>
                                  </p:stCondLst>
                                  <p:childTnLst>
                                    <p:set>
                                      <p:cBhvr>
                                        <p:cTn dur="1" fill="hold" id="19">
                                          <p:stCondLst>
                                            <p:cond delay="0"/>
                                          </p:stCondLst>
                                        </p:cTn>
                                        <p:tgtEl>
                                          <p:spTgt spid="28699"/>
                                        </p:tgtEl>
                                        <p:attrNameLst>
                                          <p:attrName>style.visibility</p:attrName>
                                        </p:attrNameLst>
                                      </p:cBhvr>
                                      <p:to>
                                        <p:strVal val="visible"/>
                                      </p:to>
                                    </p:set>
                                    <p:anim calcmode="lin" valueType="num">
                                      <p:cBhvr>
                                        <p:cTn dur="400" fill="hold" id="20"/>
                                        <p:tgtEl>
                                          <p:spTgt spid="28699"/>
                                        </p:tgtEl>
                                        <p:attrNameLst>
                                          <p:attrName>ppt_w</p:attrName>
                                        </p:attrNameLst>
                                      </p:cBhvr>
                                      <p:tavLst>
                                        <p:tav tm="0">
                                          <p:val>
                                            <p:fltVal val="0"/>
                                          </p:val>
                                        </p:tav>
                                        <p:tav tm="100000">
                                          <p:val>
                                            <p:strVal val="#ppt_w"/>
                                          </p:val>
                                        </p:tav>
                                      </p:tavLst>
                                    </p:anim>
                                    <p:anim calcmode="lin" valueType="num">
                                      <p:cBhvr>
                                        <p:cTn dur="400" fill="hold" id="21"/>
                                        <p:tgtEl>
                                          <p:spTgt spid="28699"/>
                                        </p:tgtEl>
                                        <p:attrNameLst>
                                          <p:attrName>ppt_h</p:attrName>
                                        </p:attrNameLst>
                                      </p:cBhvr>
                                      <p:tavLst>
                                        <p:tav tm="0">
                                          <p:val>
                                            <p:fltVal val="0"/>
                                          </p:val>
                                        </p:tav>
                                        <p:tav tm="100000">
                                          <p:val>
                                            <p:strVal val="#ppt_h"/>
                                          </p:val>
                                        </p:tav>
                                      </p:tavLst>
                                    </p:anim>
                                    <p:animEffect filter="fade" transition="in">
                                      <p:cBhvr>
                                        <p:cTn dur="400" id="22"/>
                                        <p:tgtEl>
                                          <p:spTgt spid="28699"/>
                                        </p:tgtEl>
                                      </p:cBhvr>
                                    </p:animEffect>
                                  </p:childTnLst>
                                </p:cTn>
                              </p:par>
                              <p:par>
                                <p:cTn fill="hold" id="23" nodeType="withEffect" presetClass="emph" presetID="6" presetSubtype="0">
                                  <p:stCondLst>
                                    <p:cond delay="400"/>
                                  </p:stCondLst>
                                  <p:childTnLst>
                                    <p:animScale>
                                      <p:cBhvr>
                                        <p:cTn dur="300" fill="hold" id="24"/>
                                        <p:tgtEl>
                                          <p:spTgt spid="28699"/>
                                        </p:tgtEl>
                                      </p:cBhvr>
                                      <p:by x="90000" y="90000"/>
                                    </p:animScale>
                                  </p:childTnLst>
                                </p:cTn>
                              </p:par>
                              <p:par>
                                <p:cTn fill="hold" grpId="0" id="25" nodeType="withEffect" presetClass="entr" presetID="41" presetSubtype="0">
                                  <p:stCondLst>
                                    <p:cond delay="0"/>
                                  </p:stCondLst>
                                  <p:iterate type="lt">
                                    <p:tmPct val="44444"/>
                                  </p:iterate>
                                  <p:childTnLst>
                                    <p:set>
                                      <p:cBhvr>
                                        <p:cTn dur="1" fill="hold" id="26">
                                          <p:stCondLst>
                                            <p:cond delay="0"/>
                                          </p:stCondLst>
                                        </p:cTn>
                                        <p:tgtEl>
                                          <p:spTgt spid="28696"/>
                                        </p:tgtEl>
                                        <p:attrNameLst>
                                          <p:attrName>style.visibility</p:attrName>
                                        </p:attrNameLst>
                                      </p:cBhvr>
                                      <p:to>
                                        <p:strVal val="visible"/>
                                      </p:to>
                                    </p:set>
                                    <p:anim calcmode="lin" valueType="num">
                                      <p:cBhvr>
                                        <p:cTn dur="500" fill="hold" id="27"/>
                                        <p:tgtEl>
                                          <p:spTgt spid="28696"/>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28"/>
                                        <p:tgtEl>
                                          <p:spTgt spid="28696"/>
                                        </p:tgtEl>
                                        <p:attrNameLst>
                                          <p:attrName>ppt_y</p:attrName>
                                        </p:attrNameLst>
                                      </p:cBhvr>
                                      <p:tavLst>
                                        <p:tav tm="0">
                                          <p:val>
                                            <p:strVal val="#ppt_y"/>
                                          </p:val>
                                        </p:tav>
                                        <p:tav tm="100000">
                                          <p:val>
                                            <p:strVal val="#ppt_y"/>
                                          </p:val>
                                        </p:tav>
                                      </p:tavLst>
                                    </p:anim>
                                    <p:anim calcmode="lin" valueType="num">
                                      <p:cBhvr>
                                        <p:cTn dur="500" fill="hold" id="29"/>
                                        <p:tgtEl>
                                          <p:spTgt spid="28696"/>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30"/>
                                        <p:tgtEl>
                                          <p:spTgt spid="28696"/>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31" tmFilter="0,0; .5, 1; 1, 1"/>
                                        <p:tgtEl>
                                          <p:spTgt spid="28696"/>
                                        </p:tgtEl>
                                      </p:cBhvr>
                                    </p:animEffect>
                                  </p:childTnLst>
                                </p:cTn>
                              </p:par>
                            </p:childTnLst>
                          </p:cTn>
                        </p:par>
                        <p:par>
                          <p:cTn fill="hold" id="32" nodeType="afterGroup">
                            <p:stCondLst>
                              <p:cond delay="1700"/>
                            </p:stCondLst>
                            <p:childTnLst>
                              <p:par>
                                <p:cTn fill="hold" id="33" nodeType="afterEffect" presetClass="entr" presetID="53" presetSubtype="0">
                                  <p:stCondLst>
                                    <p:cond delay="0"/>
                                  </p:stCondLst>
                                  <p:childTnLst>
                                    <p:set>
                                      <p:cBhvr>
                                        <p:cTn dur="1" fill="hold" id="34">
                                          <p:stCondLst>
                                            <p:cond delay="0"/>
                                          </p:stCondLst>
                                        </p:cTn>
                                        <p:tgtEl>
                                          <p:spTgt spid="28702"/>
                                        </p:tgtEl>
                                        <p:attrNameLst>
                                          <p:attrName>style.visibility</p:attrName>
                                        </p:attrNameLst>
                                      </p:cBhvr>
                                      <p:to>
                                        <p:strVal val="visible"/>
                                      </p:to>
                                    </p:set>
                                    <p:anim calcmode="lin" valueType="num">
                                      <p:cBhvr>
                                        <p:cTn dur="400" fill="hold" id="35"/>
                                        <p:tgtEl>
                                          <p:spTgt spid="28702"/>
                                        </p:tgtEl>
                                        <p:attrNameLst>
                                          <p:attrName>ppt_w</p:attrName>
                                        </p:attrNameLst>
                                      </p:cBhvr>
                                      <p:tavLst>
                                        <p:tav tm="0">
                                          <p:val>
                                            <p:fltVal val="0"/>
                                          </p:val>
                                        </p:tav>
                                        <p:tav tm="100000">
                                          <p:val>
                                            <p:strVal val="#ppt_w"/>
                                          </p:val>
                                        </p:tav>
                                      </p:tavLst>
                                    </p:anim>
                                    <p:anim calcmode="lin" valueType="num">
                                      <p:cBhvr>
                                        <p:cTn dur="400" fill="hold" id="36"/>
                                        <p:tgtEl>
                                          <p:spTgt spid="28702"/>
                                        </p:tgtEl>
                                        <p:attrNameLst>
                                          <p:attrName>ppt_h</p:attrName>
                                        </p:attrNameLst>
                                      </p:cBhvr>
                                      <p:tavLst>
                                        <p:tav tm="0">
                                          <p:val>
                                            <p:fltVal val="0"/>
                                          </p:val>
                                        </p:tav>
                                        <p:tav tm="100000">
                                          <p:val>
                                            <p:strVal val="#ppt_h"/>
                                          </p:val>
                                        </p:tav>
                                      </p:tavLst>
                                    </p:anim>
                                    <p:animEffect filter="fade" transition="in">
                                      <p:cBhvr>
                                        <p:cTn dur="400" id="37"/>
                                        <p:tgtEl>
                                          <p:spTgt spid="28702"/>
                                        </p:tgtEl>
                                      </p:cBhvr>
                                    </p:animEffect>
                                  </p:childTnLst>
                                </p:cTn>
                              </p:par>
                              <p:par>
                                <p:cTn fill="hold" id="38" nodeType="withEffect" presetClass="emph" presetID="6" presetSubtype="0">
                                  <p:stCondLst>
                                    <p:cond delay="400"/>
                                  </p:stCondLst>
                                  <p:childTnLst>
                                    <p:animScale>
                                      <p:cBhvr>
                                        <p:cTn dur="300" fill="hold" id="39"/>
                                        <p:tgtEl>
                                          <p:spTgt spid="28702"/>
                                        </p:tgtEl>
                                      </p:cBhvr>
                                      <p:by x="90000" y="90000"/>
                                    </p:animScale>
                                  </p:childTnLst>
                                </p:cTn>
                              </p:par>
                              <p:par>
                                <p:cTn fill="hold" grpId="0" id="40" nodeType="withEffect" presetClass="entr" presetID="41" presetSubtype="0">
                                  <p:stCondLst>
                                    <p:cond delay="0"/>
                                  </p:stCondLst>
                                  <p:iterate type="lt">
                                    <p:tmPct val="44444"/>
                                  </p:iterate>
                                  <p:childTnLst>
                                    <p:set>
                                      <p:cBhvr>
                                        <p:cTn dur="1" fill="hold" id="41">
                                          <p:stCondLst>
                                            <p:cond delay="0"/>
                                          </p:stCondLst>
                                        </p:cTn>
                                        <p:tgtEl>
                                          <p:spTgt spid="28698"/>
                                        </p:tgtEl>
                                        <p:attrNameLst>
                                          <p:attrName>style.visibility</p:attrName>
                                        </p:attrNameLst>
                                      </p:cBhvr>
                                      <p:to>
                                        <p:strVal val="visible"/>
                                      </p:to>
                                    </p:set>
                                    <p:anim calcmode="lin" valueType="num">
                                      <p:cBhvr>
                                        <p:cTn dur="500" fill="hold" id="42"/>
                                        <p:tgtEl>
                                          <p:spTgt spid="28698"/>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43"/>
                                        <p:tgtEl>
                                          <p:spTgt spid="28698"/>
                                        </p:tgtEl>
                                        <p:attrNameLst>
                                          <p:attrName>ppt_y</p:attrName>
                                        </p:attrNameLst>
                                      </p:cBhvr>
                                      <p:tavLst>
                                        <p:tav tm="0">
                                          <p:val>
                                            <p:strVal val="#ppt_y"/>
                                          </p:val>
                                        </p:tav>
                                        <p:tav tm="100000">
                                          <p:val>
                                            <p:strVal val="#ppt_y"/>
                                          </p:val>
                                        </p:tav>
                                      </p:tavLst>
                                    </p:anim>
                                    <p:anim calcmode="lin" valueType="num">
                                      <p:cBhvr>
                                        <p:cTn dur="500" fill="hold" id="44"/>
                                        <p:tgtEl>
                                          <p:spTgt spid="28698"/>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45"/>
                                        <p:tgtEl>
                                          <p:spTgt spid="28698"/>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46" tmFilter="0,0; .5, 1; 1, 1"/>
                                        <p:tgtEl>
                                          <p:spTgt spid="28698"/>
                                        </p:tgtEl>
                                      </p:cBhvr>
                                    </p:animEffect>
                                  </p:childTnLst>
                                </p:cTn>
                              </p:par>
                            </p:childTnLst>
                          </p:cTn>
                        </p:par>
                        <p:par>
                          <p:cTn fill="hold" id="47" nodeType="afterGroup">
                            <p:stCondLst>
                              <p:cond delay="2400"/>
                            </p:stCondLst>
                            <p:childTnLst>
                              <p:par>
                                <p:cTn fill="hold" id="48" nodeType="afterEffect" presetClass="entr" presetID="53" presetSubtype="0">
                                  <p:stCondLst>
                                    <p:cond delay="0"/>
                                  </p:stCondLst>
                                  <p:childTnLst>
                                    <p:set>
                                      <p:cBhvr>
                                        <p:cTn dur="1" fill="hold" id="49">
                                          <p:stCondLst>
                                            <p:cond delay="0"/>
                                          </p:stCondLst>
                                        </p:cTn>
                                        <p:tgtEl>
                                          <p:spTgt spid="28689"/>
                                        </p:tgtEl>
                                        <p:attrNameLst>
                                          <p:attrName>style.visibility</p:attrName>
                                        </p:attrNameLst>
                                      </p:cBhvr>
                                      <p:to>
                                        <p:strVal val="visible"/>
                                      </p:to>
                                    </p:set>
                                    <p:anim calcmode="lin" valueType="num">
                                      <p:cBhvr>
                                        <p:cTn dur="400" fill="hold" id="50"/>
                                        <p:tgtEl>
                                          <p:spTgt spid="28689"/>
                                        </p:tgtEl>
                                        <p:attrNameLst>
                                          <p:attrName>ppt_w</p:attrName>
                                        </p:attrNameLst>
                                      </p:cBhvr>
                                      <p:tavLst>
                                        <p:tav tm="0">
                                          <p:val>
                                            <p:fltVal val="0"/>
                                          </p:val>
                                        </p:tav>
                                        <p:tav tm="100000">
                                          <p:val>
                                            <p:strVal val="#ppt_w"/>
                                          </p:val>
                                        </p:tav>
                                      </p:tavLst>
                                    </p:anim>
                                    <p:anim calcmode="lin" valueType="num">
                                      <p:cBhvr>
                                        <p:cTn dur="400" fill="hold" id="51"/>
                                        <p:tgtEl>
                                          <p:spTgt spid="28689"/>
                                        </p:tgtEl>
                                        <p:attrNameLst>
                                          <p:attrName>ppt_h</p:attrName>
                                        </p:attrNameLst>
                                      </p:cBhvr>
                                      <p:tavLst>
                                        <p:tav tm="0">
                                          <p:val>
                                            <p:fltVal val="0"/>
                                          </p:val>
                                        </p:tav>
                                        <p:tav tm="100000">
                                          <p:val>
                                            <p:strVal val="#ppt_h"/>
                                          </p:val>
                                        </p:tav>
                                      </p:tavLst>
                                    </p:anim>
                                    <p:animEffect filter="fade" transition="in">
                                      <p:cBhvr>
                                        <p:cTn dur="400" id="52"/>
                                        <p:tgtEl>
                                          <p:spTgt spid="28689"/>
                                        </p:tgtEl>
                                      </p:cBhvr>
                                    </p:animEffect>
                                  </p:childTnLst>
                                </p:cTn>
                              </p:par>
                              <p:par>
                                <p:cTn fill="hold" id="53" nodeType="withEffect" presetClass="emph" presetID="6" presetSubtype="0">
                                  <p:stCondLst>
                                    <p:cond delay="400"/>
                                  </p:stCondLst>
                                  <p:childTnLst>
                                    <p:animScale>
                                      <p:cBhvr>
                                        <p:cTn dur="300" fill="hold" id="54"/>
                                        <p:tgtEl>
                                          <p:spTgt spid="28689"/>
                                        </p:tgtEl>
                                      </p:cBhvr>
                                      <p:by x="90000" y="90000"/>
                                    </p:animScale>
                                  </p:childTnLst>
                                </p:cTn>
                              </p:par>
                              <p:par>
                                <p:cTn fill="hold" grpId="0" id="55" nodeType="withEffect" presetClass="entr" presetID="41" presetSubtype="0">
                                  <p:stCondLst>
                                    <p:cond delay="0"/>
                                  </p:stCondLst>
                                  <p:iterate type="lt">
                                    <p:tmPct val="44444"/>
                                  </p:iterate>
                                  <p:childTnLst>
                                    <p:set>
                                      <p:cBhvr>
                                        <p:cTn dur="1" fill="hold" id="56">
                                          <p:stCondLst>
                                            <p:cond delay="0"/>
                                          </p:stCondLst>
                                        </p:cTn>
                                        <p:tgtEl>
                                          <p:spTgt spid="28682"/>
                                        </p:tgtEl>
                                        <p:attrNameLst>
                                          <p:attrName>style.visibility</p:attrName>
                                        </p:attrNameLst>
                                      </p:cBhvr>
                                      <p:to>
                                        <p:strVal val="visible"/>
                                      </p:to>
                                    </p:set>
                                    <p:anim calcmode="lin" valueType="num">
                                      <p:cBhvr>
                                        <p:cTn dur="500" fill="hold" id="57"/>
                                        <p:tgtEl>
                                          <p:spTgt spid="28682"/>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58"/>
                                        <p:tgtEl>
                                          <p:spTgt spid="28682"/>
                                        </p:tgtEl>
                                        <p:attrNameLst>
                                          <p:attrName>ppt_y</p:attrName>
                                        </p:attrNameLst>
                                      </p:cBhvr>
                                      <p:tavLst>
                                        <p:tav tm="0">
                                          <p:val>
                                            <p:strVal val="#ppt_y"/>
                                          </p:val>
                                        </p:tav>
                                        <p:tav tm="100000">
                                          <p:val>
                                            <p:strVal val="#ppt_y"/>
                                          </p:val>
                                        </p:tav>
                                      </p:tavLst>
                                    </p:anim>
                                    <p:anim calcmode="lin" valueType="num">
                                      <p:cBhvr>
                                        <p:cTn dur="500" fill="hold" id="59"/>
                                        <p:tgtEl>
                                          <p:spTgt spid="28682"/>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60"/>
                                        <p:tgtEl>
                                          <p:spTgt spid="28682"/>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61" tmFilter="0,0; .5, 1; 1, 1"/>
                                        <p:tgtEl>
                                          <p:spTgt spid="28682"/>
                                        </p:tgtEl>
                                      </p:cBhvr>
                                    </p:animEffect>
                                  </p:childTnLst>
                                </p:cTn>
                              </p:par>
                              <p:par>
                                <p:cTn fill="hold" grpId="0" id="62" nodeType="withEffect" presetClass="entr" presetID="22" presetSubtype="4">
                                  <p:stCondLst>
                                    <p:cond delay="900"/>
                                  </p:stCondLst>
                                  <p:iterate type="lt">
                                    <p:tmPct val="7797"/>
                                  </p:iterate>
                                  <p:childTnLst>
                                    <p:set>
                                      <p:cBhvr>
                                        <p:cTn dur="1" fill="hold" id="63">
                                          <p:stCondLst>
                                            <p:cond delay="0"/>
                                          </p:stCondLst>
                                        </p:cTn>
                                        <p:tgtEl>
                                          <p:spTgt spid="28685"/>
                                        </p:tgtEl>
                                        <p:attrNameLst>
                                          <p:attrName>style.visibility</p:attrName>
                                        </p:attrNameLst>
                                      </p:cBhvr>
                                      <p:to>
                                        <p:strVal val="visible"/>
                                      </p:to>
                                    </p:set>
                                    <p:animEffect filter="wipe(down)" transition="in">
                                      <p:cBhvr>
                                        <p:cTn dur="500" id="64"/>
                                        <p:tgtEl>
                                          <p:spTgt spid="28685"/>
                                        </p:tgtEl>
                                      </p:cBhvr>
                                    </p:animEffect>
                                  </p:childTnLst>
                                </p:cTn>
                              </p:par>
                              <p:par>
                                <p:cTn fill="hold" grpId="0" id="65" nodeType="withEffect" presetClass="entr" presetID="22" presetSubtype="4">
                                  <p:stCondLst>
                                    <p:cond delay="1300"/>
                                  </p:stCondLst>
                                  <p:iterate type="lt">
                                    <p:tmPct val="7797"/>
                                  </p:iterate>
                                  <p:childTnLst>
                                    <p:set>
                                      <p:cBhvr>
                                        <p:cTn dur="1" fill="hold" id="66">
                                          <p:stCondLst>
                                            <p:cond delay="0"/>
                                          </p:stCondLst>
                                        </p:cTn>
                                        <p:tgtEl>
                                          <p:spTgt spid="28686"/>
                                        </p:tgtEl>
                                        <p:attrNameLst>
                                          <p:attrName>style.visibility</p:attrName>
                                        </p:attrNameLst>
                                      </p:cBhvr>
                                      <p:to>
                                        <p:strVal val="visible"/>
                                      </p:to>
                                    </p:set>
                                    <p:animEffect filter="wipe(down)" transition="in">
                                      <p:cBhvr>
                                        <p:cTn dur="500" id="67"/>
                                        <p:tgtEl>
                                          <p:spTgt spid="28686"/>
                                        </p:tgtEl>
                                      </p:cBhvr>
                                    </p:animEffect>
                                  </p:childTnLst>
                                </p:cTn>
                              </p:par>
                              <p:par>
                                <p:cTn fill="hold" grpId="0" id="68" nodeType="withEffect" presetClass="entr" presetID="22" presetSubtype="4">
                                  <p:stCondLst>
                                    <p:cond delay="1600"/>
                                  </p:stCondLst>
                                  <p:iterate type="lt">
                                    <p:tmPct val="7797"/>
                                  </p:iterate>
                                  <p:childTnLst>
                                    <p:set>
                                      <p:cBhvr>
                                        <p:cTn dur="1" fill="hold" id="69">
                                          <p:stCondLst>
                                            <p:cond delay="0"/>
                                          </p:stCondLst>
                                        </p:cTn>
                                        <p:tgtEl>
                                          <p:spTgt spid="28687"/>
                                        </p:tgtEl>
                                        <p:attrNameLst>
                                          <p:attrName>style.visibility</p:attrName>
                                        </p:attrNameLst>
                                      </p:cBhvr>
                                      <p:to>
                                        <p:strVal val="visible"/>
                                      </p:to>
                                    </p:set>
                                    <p:animEffect filter="wipe(down)" transition="in">
                                      <p:cBhvr>
                                        <p:cTn dur="500" id="70"/>
                                        <p:tgtEl>
                                          <p:spTgt spid="28687"/>
                                        </p:tgtEl>
                                      </p:cBhvr>
                                    </p:animEffect>
                                  </p:childTnLst>
                                </p:cTn>
                              </p:par>
                              <p:par>
                                <p:cTn fill="hold" grpId="0" id="71" nodeType="withEffect" presetClass="entr" presetID="10" presetSubtype="0">
                                  <p:stCondLst>
                                    <p:cond delay="4566"/>
                                  </p:stCondLst>
                                  <p:childTnLst>
                                    <p:set>
                                      <p:cBhvr>
                                        <p:cTn dur="1" fill="hold" id="72">
                                          <p:stCondLst>
                                            <p:cond delay="0"/>
                                          </p:stCondLst>
                                        </p:cTn>
                                        <p:tgtEl>
                                          <p:spTgt spid="28"/>
                                        </p:tgtEl>
                                        <p:attrNameLst>
                                          <p:attrName>style.visibility</p:attrName>
                                        </p:attrNameLst>
                                      </p:cBhvr>
                                      <p:to>
                                        <p:strVal val="visible"/>
                                      </p:to>
                                    </p:set>
                                    <p:animEffect filter="fade" transition="in">
                                      <p:cBhvr>
                                        <p:cTn dur="300" id="73"/>
                                        <p:tgtEl>
                                          <p:spTgt spid="28"/>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8"/>
      <p:bldP grpId="0" spid="28682"/>
      <p:bldP grpId="0" spid="28685"/>
      <p:bldP grpId="0" spid="28686"/>
      <p:bldP grpId="0" spid="28687"/>
      <p:bldP grpId="0" spid="40"/>
      <p:bldP grpId="0" spid="28696"/>
      <p:bldP grpId="0" spid="42"/>
      <p:bldP grpId="0" spid="28698"/>
      <p:bldP grpId="0" spid="28"/>
    </p:bldLst>
  </p:timing>
</p:sld>
</file>

<file path=ppt/slides/slide1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组合 1"/>
          <p:cNvGrpSpPr/>
          <p:nvPr/>
        </p:nvGrpSpPr>
        <p:grpSpPr>
          <a:xfrm>
            <a:off x="1091804" y="1307306"/>
            <a:ext cx="1778793" cy="3200401"/>
            <a:chOff x="1091804" y="1307306"/>
            <a:chExt cx="1778793" cy="3200401"/>
          </a:xfrm>
        </p:grpSpPr>
        <p:sp>
          <p:nvSpPr>
            <p:cNvPr id="16387" name="Freeform 48@|5FFC:0|FBC:0|LFC:0|LBC:16777215"/>
            <p:cNvSpPr>
              <a:spLocks noChangeArrowheads="1"/>
            </p:cNvSpPr>
            <p:nvPr/>
          </p:nvSpPr>
          <p:spPr bwMode="auto">
            <a:xfrm>
              <a:off x="1189435" y="1307306"/>
              <a:ext cx="1152525" cy="1028700"/>
            </a:xfrm>
            <a:custGeom>
              <a:gdLst>
                <a:gd fmla="*/ 7 w 956" name="T0"/>
                <a:gd fmla="*/ 734 h 854" name="T1"/>
                <a:gd fmla="*/ 76 w 956" name="T2"/>
                <a:gd fmla="*/ 705 h 854" name="T3"/>
                <a:gd fmla="*/ 353 w 956" name="T4"/>
                <a:gd fmla="*/ 716 h 854" name="T5"/>
                <a:gd fmla="*/ 797 w 956" name="T6"/>
                <a:gd fmla="*/ 766 h 854" name="T7"/>
                <a:gd fmla="*/ 956 w 956" name="T8"/>
                <a:gd fmla="*/ 821 h 854" name="T9"/>
                <a:gd fmla="*/ 883 w 956" name="T10"/>
                <a:gd fmla="*/ 583 h 854" name="T11"/>
                <a:gd fmla="*/ 668 w 956" name="T12"/>
                <a:gd fmla="*/ 516 h 854" name="T13"/>
                <a:gd fmla="*/ 597 w 956" name="T14"/>
                <a:gd fmla="*/ 410 h 854" name="T15"/>
                <a:gd fmla="*/ 559 w 956" name="T16"/>
                <a:gd fmla="*/ 339 h 854" name="T17"/>
                <a:gd fmla="*/ 544 w 956" name="T18"/>
                <a:gd fmla="*/ 311 h 854" name="T19"/>
                <a:gd fmla="*/ 526 w 956" name="T20"/>
                <a:gd fmla="*/ 216 h 854" name="T21"/>
                <a:gd fmla="*/ 536 w 956" name="T22"/>
                <a:gd fmla="*/ 196 h 854" name="T23"/>
                <a:gd fmla="*/ 510 w 956" name="T24"/>
                <a:gd fmla="*/ 166 h 854" name="T25"/>
                <a:gd fmla="*/ 517 w 956" name="T26"/>
                <a:gd fmla="*/ 94 h 854" name="T27"/>
                <a:gd fmla="*/ 533 w 956" name="T28"/>
                <a:gd fmla="*/ 88 h 854" name="T29"/>
                <a:gd fmla="*/ 664 w 956" name="T30"/>
                <a:gd fmla="*/ 86 h 854" name="T31"/>
                <a:gd fmla="*/ 642 w 956" name="T32"/>
                <a:gd fmla="*/ 8 h 854" name="T33"/>
                <a:gd fmla="*/ 525 w 956" name="T34"/>
                <a:gd fmla="*/ 19 h 854" name="T35"/>
                <a:gd fmla="*/ 471 w 956" name="T36"/>
                <a:gd fmla="*/ 1 h 854" name="T37"/>
                <a:gd fmla="*/ 415 w 956" name="T38"/>
                <a:gd fmla="*/ 22 h 854" name="T39"/>
                <a:gd fmla="*/ 293 w 956" name="T40"/>
                <a:gd fmla="*/ 19 h 854" name="T41"/>
                <a:gd fmla="*/ 279 w 956" name="T42"/>
                <a:gd fmla="*/ 96 h 854" name="T43"/>
                <a:gd fmla="*/ 414 w 956" name="T44"/>
                <a:gd fmla="*/ 92 h 854" name="T45"/>
                <a:gd fmla="*/ 431 w 956" name="T46"/>
                <a:gd fmla="*/ 98 h 854" name="T47"/>
                <a:gd fmla="*/ 435 w 956" name="T48"/>
                <a:gd fmla="*/ 169 h 854" name="T49"/>
                <a:gd fmla="*/ 411 w 956" name="T50"/>
                <a:gd fmla="*/ 196 h 854" name="T51"/>
                <a:gd fmla="*/ 421 w 956" name="T52"/>
                <a:gd fmla="*/ 205 h 854" name="T53"/>
                <a:gd fmla="*/ 402 w 956" name="T54"/>
                <a:gd fmla="*/ 234 h 854" name="T55"/>
                <a:gd fmla="*/ 395 w 956" name="T56"/>
                <a:gd fmla="*/ 320 h 854" name="T57"/>
                <a:gd fmla="*/ 391 w 956" name="T58"/>
                <a:gd fmla="*/ 340 h 854" name="T59"/>
                <a:gd fmla="*/ 335 w 956" name="T60"/>
                <a:gd fmla="*/ 395 h 854" name="T61"/>
                <a:gd fmla="*/ 346 w 956" name="T62"/>
                <a:gd fmla="*/ 468 h 854" name="T63"/>
                <a:gd fmla="*/ 288 w 956" name="T64"/>
                <a:gd fmla="*/ 515 h 854" name="T65"/>
                <a:gd fmla="*/ 46 w 956" name="T66"/>
                <a:gd fmla="*/ 503 h 854" name="T67"/>
                <a:gd fmla="*/ 10 w 956" name="T68"/>
                <a:gd fmla="*/ 480 h 854" name="T6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b="b" l="0" r="r" t="0"/>
              <a:pathLst>
                <a:path h="854" w="956">
                  <a:moveTo>
                    <a:pt x="10" y="480"/>
                  </a:moveTo>
                  <a:cubicBezTo>
                    <a:pt x="10" y="480"/>
                    <a:pt x="0" y="672"/>
                    <a:pt x="7" y="734"/>
                  </a:cubicBezTo>
                  <a:cubicBezTo>
                    <a:pt x="7" y="734"/>
                    <a:pt x="21" y="743"/>
                    <a:pt x="33" y="736"/>
                  </a:cubicBezTo>
                  <a:cubicBezTo>
                    <a:pt x="45" y="728"/>
                    <a:pt x="36" y="708"/>
                    <a:pt x="76" y="705"/>
                  </a:cubicBezTo>
                  <a:cubicBezTo>
                    <a:pt x="115" y="702"/>
                    <a:pt x="265" y="701"/>
                    <a:pt x="265" y="701"/>
                  </a:cubicBezTo>
                  <a:cubicBezTo>
                    <a:pt x="265" y="701"/>
                    <a:pt x="313" y="699"/>
                    <a:pt x="353" y="716"/>
                  </a:cubicBezTo>
                  <a:cubicBezTo>
                    <a:pt x="392" y="733"/>
                    <a:pt x="468" y="772"/>
                    <a:pt x="595" y="722"/>
                  </a:cubicBezTo>
                  <a:cubicBezTo>
                    <a:pt x="723" y="672"/>
                    <a:pt x="789" y="699"/>
                    <a:pt x="797" y="766"/>
                  </a:cubicBezTo>
                  <a:cubicBezTo>
                    <a:pt x="804" y="833"/>
                    <a:pt x="798" y="821"/>
                    <a:pt x="824" y="828"/>
                  </a:cubicBezTo>
                  <a:cubicBezTo>
                    <a:pt x="850" y="836"/>
                    <a:pt x="908" y="854"/>
                    <a:pt x="956" y="821"/>
                  </a:cubicBezTo>
                  <a:cubicBezTo>
                    <a:pt x="955" y="739"/>
                    <a:pt x="955" y="739"/>
                    <a:pt x="955" y="739"/>
                  </a:cubicBezTo>
                  <a:cubicBezTo>
                    <a:pt x="955" y="739"/>
                    <a:pt x="953" y="642"/>
                    <a:pt x="883" y="583"/>
                  </a:cubicBezTo>
                  <a:cubicBezTo>
                    <a:pt x="814" y="523"/>
                    <a:pt x="753" y="522"/>
                    <a:pt x="736" y="520"/>
                  </a:cubicBezTo>
                  <a:cubicBezTo>
                    <a:pt x="720" y="519"/>
                    <a:pt x="668" y="516"/>
                    <a:pt x="668" y="516"/>
                  </a:cubicBezTo>
                  <a:cubicBezTo>
                    <a:pt x="668" y="516"/>
                    <a:pt x="604" y="513"/>
                    <a:pt x="601" y="466"/>
                  </a:cubicBezTo>
                  <a:cubicBezTo>
                    <a:pt x="598" y="419"/>
                    <a:pt x="597" y="410"/>
                    <a:pt x="597" y="410"/>
                  </a:cubicBezTo>
                  <a:cubicBezTo>
                    <a:pt x="597" y="410"/>
                    <a:pt x="614" y="404"/>
                    <a:pt x="614" y="389"/>
                  </a:cubicBezTo>
                  <a:cubicBezTo>
                    <a:pt x="614" y="373"/>
                    <a:pt x="618" y="346"/>
                    <a:pt x="559" y="339"/>
                  </a:cubicBezTo>
                  <a:cubicBezTo>
                    <a:pt x="557" y="325"/>
                    <a:pt x="557" y="325"/>
                    <a:pt x="557" y="325"/>
                  </a:cubicBezTo>
                  <a:cubicBezTo>
                    <a:pt x="544" y="311"/>
                    <a:pt x="544" y="311"/>
                    <a:pt x="544" y="311"/>
                  </a:cubicBezTo>
                  <a:cubicBezTo>
                    <a:pt x="544" y="228"/>
                    <a:pt x="544" y="228"/>
                    <a:pt x="544" y="228"/>
                  </a:cubicBezTo>
                  <a:cubicBezTo>
                    <a:pt x="544" y="228"/>
                    <a:pt x="541" y="220"/>
                    <a:pt x="526" y="216"/>
                  </a:cubicBezTo>
                  <a:cubicBezTo>
                    <a:pt x="526" y="205"/>
                    <a:pt x="526" y="205"/>
                    <a:pt x="526" y="205"/>
                  </a:cubicBezTo>
                  <a:cubicBezTo>
                    <a:pt x="526" y="205"/>
                    <a:pt x="536" y="205"/>
                    <a:pt x="536" y="196"/>
                  </a:cubicBezTo>
                  <a:cubicBezTo>
                    <a:pt x="536" y="187"/>
                    <a:pt x="535" y="178"/>
                    <a:pt x="535" y="178"/>
                  </a:cubicBezTo>
                  <a:cubicBezTo>
                    <a:pt x="535" y="178"/>
                    <a:pt x="524" y="170"/>
                    <a:pt x="510" y="166"/>
                  </a:cubicBezTo>
                  <a:cubicBezTo>
                    <a:pt x="511" y="101"/>
                    <a:pt x="511" y="101"/>
                    <a:pt x="511" y="101"/>
                  </a:cubicBezTo>
                  <a:cubicBezTo>
                    <a:pt x="511" y="101"/>
                    <a:pt x="514" y="98"/>
                    <a:pt x="517" y="94"/>
                  </a:cubicBezTo>
                  <a:cubicBezTo>
                    <a:pt x="529" y="94"/>
                    <a:pt x="529" y="94"/>
                    <a:pt x="529" y="94"/>
                  </a:cubicBezTo>
                  <a:cubicBezTo>
                    <a:pt x="529" y="94"/>
                    <a:pt x="532" y="92"/>
                    <a:pt x="533" y="88"/>
                  </a:cubicBezTo>
                  <a:cubicBezTo>
                    <a:pt x="649" y="97"/>
                    <a:pt x="649" y="97"/>
                    <a:pt x="649" y="97"/>
                  </a:cubicBezTo>
                  <a:cubicBezTo>
                    <a:pt x="649" y="97"/>
                    <a:pt x="660" y="99"/>
                    <a:pt x="664" y="86"/>
                  </a:cubicBezTo>
                  <a:cubicBezTo>
                    <a:pt x="668" y="74"/>
                    <a:pt x="670" y="39"/>
                    <a:pt x="661" y="14"/>
                  </a:cubicBezTo>
                  <a:cubicBezTo>
                    <a:pt x="661" y="14"/>
                    <a:pt x="660" y="5"/>
                    <a:pt x="642" y="8"/>
                  </a:cubicBezTo>
                  <a:cubicBezTo>
                    <a:pt x="625" y="10"/>
                    <a:pt x="531" y="24"/>
                    <a:pt x="531" y="24"/>
                  </a:cubicBezTo>
                  <a:cubicBezTo>
                    <a:pt x="531" y="24"/>
                    <a:pt x="530" y="19"/>
                    <a:pt x="525" y="19"/>
                  </a:cubicBezTo>
                  <a:cubicBezTo>
                    <a:pt x="519" y="19"/>
                    <a:pt x="514" y="19"/>
                    <a:pt x="514" y="19"/>
                  </a:cubicBezTo>
                  <a:cubicBezTo>
                    <a:pt x="514" y="19"/>
                    <a:pt x="502" y="2"/>
                    <a:pt x="471" y="1"/>
                  </a:cubicBezTo>
                  <a:cubicBezTo>
                    <a:pt x="439" y="0"/>
                    <a:pt x="430" y="21"/>
                    <a:pt x="430" y="21"/>
                  </a:cubicBezTo>
                  <a:cubicBezTo>
                    <a:pt x="415" y="22"/>
                    <a:pt x="415" y="22"/>
                    <a:pt x="415" y="22"/>
                  </a:cubicBezTo>
                  <a:cubicBezTo>
                    <a:pt x="415" y="22"/>
                    <a:pt x="412" y="25"/>
                    <a:pt x="412" y="28"/>
                  </a:cubicBezTo>
                  <a:cubicBezTo>
                    <a:pt x="293" y="19"/>
                    <a:pt x="293" y="19"/>
                    <a:pt x="293" y="19"/>
                  </a:cubicBezTo>
                  <a:cubicBezTo>
                    <a:pt x="293" y="19"/>
                    <a:pt x="281" y="17"/>
                    <a:pt x="278" y="29"/>
                  </a:cubicBezTo>
                  <a:cubicBezTo>
                    <a:pt x="275" y="41"/>
                    <a:pt x="274" y="77"/>
                    <a:pt x="279" y="96"/>
                  </a:cubicBezTo>
                  <a:cubicBezTo>
                    <a:pt x="284" y="116"/>
                    <a:pt x="301" y="110"/>
                    <a:pt x="310" y="108"/>
                  </a:cubicBezTo>
                  <a:cubicBezTo>
                    <a:pt x="320" y="105"/>
                    <a:pt x="414" y="92"/>
                    <a:pt x="414" y="92"/>
                  </a:cubicBezTo>
                  <a:cubicBezTo>
                    <a:pt x="414" y="92"/>
                    <a:pt x="413" y="98"/>
                    <a:pt x="419" y="98"/>
                  </a:cubicBezTo>
                  <a:cubicBezTo>
                    <a:pt x="426" y="98"/>
                    <a:pt x="431" y="98"/>
                    <a:pt x="431" y="98"/>
                  </a:cubicBezTo>
                  <a:cubicBezTo>
                    <a:pt x="431" y="98"/>
                    <a:pt x="433" y="103"/>
                    <a:pt x="435" y="103"/>
                  </a:cubicBezTo>
                  <a:cubicBezTo>
                    <a:pt x="435" y="169"/>
                    <a:pt x="435" y="169"/>
                    <a:pt x="435" y="169"/>
                  </a:cubicBezTo>
                  <a:cubicBezTo>
                    <a:pt x="435" y="169"/>
                    <a:pt x="412" y="169"/>
                    <a:pt x="411" y="179"/>
                  </a:cubicBezTo>
                  <a:cubicBezTo>
                    <a:pt x="411" y="189"/>
                    <a:pt x="411" y="196"/>
                    <a:pt x="411" y="196"/>
                  </a:cubicBezTo>
                  <a:cubicBezTo>
                    <a:pt x="411" y="196"/>
                    <a:pt x="409" y="200"/>
                    <a:pt x="415" y="202"/>
                  </a:cubicBezTo>
                  <a:cubicBezTo>
                    <a:pt x="420" y="204"/>
                    <a:pt x="421" y="205"/>
                    <a:pt x="421" y="205"/>
                  </a:cubicBezTo>
                  <a:cubicBezTo>
                    <a:pt x="421" y="219"/>
                    <a:pt x="421" y="219"/>
                    <a:pt x="421" y="219"/>
                  </a:cubicBezTo>
                  <a:cubicBezTo>
                    <a:pt x="421" y="219"/>
                    <a:pt x="402" y="221"/>
                    <a:pt x="402" y="234"/>
                  </a:cubicBezTo>
                  <a:cubicBezTo>
                    <a:pt x="402" y="247"/>
                    <a:pt x="402" y="317"/>
                    <a:pt x="402" y="317"/>
                  </a:cubicBezTo>
                  <a:cubicBezTo>
                    <a:pt x="395" y="320"/>
                    <a:pt x="395" y="320"/>
                    <a:pt x="395" y="320"/>
                  </a:cubicBezTo>
                  <a:cubicBezTo>
                    <a:pt x="392" y="324"/>
                    <a:pt x="392" y="324"/>
                    <a:pt x="392" y="324"/>
                  </a:cubicBezTo>
                  <a:cubicBezTo>
                    <a:pt x="391" y="340"/>
                    <a:pt x="391" y="340"/>
                    <a:pt x="391" y="340"/>
                  </a:cubicBezTo>
                  <a:cubicBezTo>
                    <a:pt x="391" y="340"/>
                    <a:pt x="335" y="347"/>
                    <a:pt x="335" y="364"/>
                  </a:cubicBezTo>
                  <a:cubicBezTo>
                    <a:pt x="335" y="382"/>
                    <a:pt x="335" y="395"/>
                    <a:pt x="335" y="395"/>
                  </a:cubicBezTo>
                  <a:cubicBezTo>
                    <a:pt x="335" y="395"/>
                    <a:pt x="334" y="402"/>
                    <a:pt x="345" y="407"/>
                  </a:cubicBezTo>
                  <a:cubicBezTo>
                    <a:pt x="346" y="468"/>
                    <a:pt x="346" y="468"/>
                    <a:pt x="346" y="468"/>
                  </a:cubicBezTo>
                  <a:cubicBezTo>
                    <a:pt x="346" y="468"/>
                    <a:pt x="347" y="491"/>
                    <a:pt x="336" y="499"/>
                  </a:cubicBezTo>
                  <a:cubicBezTo>
                    <a:pt x="324" y="508"/>
                    <a:pt x="306" y="515"/>
                    <a:pt x="288" y="515"/>
                  </a:cubicBezTo>
                  <a:cubicBezTo>
                    <a:pt x="270" y="515"/>
                    <a:pt x="73" y="517"/>
                    <a:pt x="73" y="517"/>
                  </a:cubicBezTo>
                  <a:cubicBezTo>
                    <a:pt x="73" y="517"/>
                    <a:pt x="51" y="515"/>
                    <a:pt x="46" y="503"/>
                  </a:cubicBezTo>
                  <a:cubicBezTo>
                    <a:pt x="42" y="491"/>
                    <a:pt x="33" y="483"/>
                    <a:pt x="33" y="483"/>
                  </a:cubicBezTo>
                  <a:cubicBezTo>
                    <a:pt x="10" y="480"/>
                    <a:pt x="10" y="480"/>
                    <a:pt x="10" y="480"/>
                  </a:cubicBezTo>
                </a:path>
              </a:pathLst>
            </a:custGeom>
            <a:solidFill>
              <a:srgbClr val="F07474"/>
            </a:solidFill>
            <a:ln w="28575">
              <a:solidFill>
                <a:schemeClr val="bg1"/>
              </a:solidFill>
              <a:round/>
            </a:ln>
            <a:effectLst>
              <a:outerShdw algn="ctr" dir="8100000" dist="63500" rotWithShape="0">
                <a:srgbClr val="000000">
                  <a:alpha val="25000"/>
                </a:srgbClr>
              </a:outerShdw>
            </a:effectLst>
          </p:spPr>
          <p:txBody>
            <a:bodyPr/>
            <a:lstStyle/>
            <a:p>
              <a:pPr eaLnBrk="0" hangingPunct="0"/>
              <a:endParaRPr altLang="en-US" lang="zh-CN" sz="1013"/>
            </a:p>
          </p:txBody>
        </p:sp>
        <p:sp>
          <p:nvSpPr>
            <p:cNvPr id="16388" name="Freeform 88"/>
            <p:cNvSpPr>
              <a:spLocks noChangeArrowheads="1"/>
            </p:cNvSpPr>
            <p:nvPr/>
          </p:nvSpPr>
          <p:spPr bwMode="auto">
            <a:xfrm>
              <a:off x="1885950" y="2511028"/>
              <a:ext cx="806054" cy="1090613"/>
            </a:xfrm>
            <a:custGeom>
              <a:gdLst>
                <a:gd fmla="*/ 8 w 594" name="T0"/>
                <a:gd fmla="*/ 547 h 804" name="T1"/>
                <a:gd fmla="*/ 273 w 594" name="T2"/>
                <a:gd fmla="*/ 794 h 804" name="T3"/>
                <a:gd fmla="*/ 582 w 594" name="T4"/>
                <a:gd fmla="*/ 563 h 804" name="T5"/>
                <a:gd fmla="*/ 282 w 594" name="T6"/>
                <a:gd fmla="*/ 0 h 804" name="T7"/>
                <a:gd fmla="*/ 8 w 594" name="T8"/>
                <a:gd fmla="*/ 547 h 804" name="T9"/>
              </a:gdLst>
              <a:cxnLst>
                <a:cxn ang="0">
                  <a:pos x="T0" y="T1"/>
                </a:cxn>
                <a:cxn ang="0">
                  <a:pos x="T2" y="T3"/>
                </a:cxn>
                <a:cxn ang="0">
                  <a:pos x="T4" y="T5"/>
                </a:cxn>
                <a:cxn ang="0">
                  <a:pos x="T6" y="T7"/>
                </a:cxn>
                <a:cxn ang="0">
                  <a:pos x="T8" y="T9"/>
                </a:cxn>
              </a:cxnLst>
              <a:rect b="b" l="0" r="r" t="0"/>
              <a:pathLst>
                <a:path h="804" w="594">
                  <a:moveTo>
                    <a:pt x="8" y="547"/>
                  </a:moveTo>
                  <a:cubicBezTo>
                    <a:pt x="0" y="674"/>
                    <a:pt x="111" y="785"/>
                    <a:pt x="273" y="794"/>
                  </a:cubicBezTo>
                  <a:cubicBezTo>
                    <a:pt x="435" y="804"/>
                    <a:pt x="574" y="690"/>
                    <a:pt x="582" y="563"/>
                  </a:cubicBezTo>
                  <a:cubicBezTo>
                    <a:pt x="594" y="362"/>
                    <a:pt x="270" y="187"/>
                    <a:pt x="282" y="0"/>
                  </a:cubicBezTo>
                  <a:cubicBezTo>
                    <a:pt x="267" y="248"/>
                    <a:pt x="15" y="420"/>
                    <a:pt x="8" y="547"/>
                  </a:cubicBezTo>
                  <a:close/>
                </a:path>
              </a:pathLst>
            </a:custGeom>
            <a:solidFill>
              <a:srgbClr val="F07474"/>
            </a:solidFill>
            <a:ln w="28575">
              <a:solidFill>
                <a:schemeClr val="bg1"/>
              </a:solidFill>
              <a:round/>
            </a:ln>
            <a:effectLst>
              <a:outerShdw algn="ctr" dir="8100000" dist="63500" rotWithShape="0">
                <a:srgbClr val="000000">
                  <a:alpha val="25000"/>
                </a:srgbClr>
              </a:outerShdw>
            </a:effectLst>
          </p:spPr>
          <p:txBody>
            <a:bodyPr/>
            <a:lstStyle/>
            <a:p>
              <a:pPr eaLnBrk="0" hangingPunct="0"/>
              <a:endParaRPr altLang="en-US" lang="zh-CN" sz="1013"/>
            </a:p>
          </p:txBody>
        </p:sp>
        <p:sp>
          <p:nvSpPr>
            <p:cNvPr id="16389" name="Text Box 10"/>
            <p:cNvSpPr txBox="1">
              <a:spLocks noChangeArrowheads="1"/>
            </p:cNvSpPr>
            <p:nvPr/>
          </p:nvSpPr>
          <p:spPr bwMode="auto">
            <a:xfrm>
              <a:off x="2007394" y="3144442"/>
              <a:ext cx="556022" cy="188671"/>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17145" lIns="34290" rIns="34290" tIns="17145">
              <a:spAutoFit/>
            </a:bodyPr>
            <a:lstStyle>
              <a:lvl1pPr defTabSz="1087438" eaLnBrk="0" hangingPunct="0">
                <a:defRPr>
                  <a:solidFill>
                    <a:schemeClr val="tx1"/>
                  </a:solidFill>
                  <a:latin charset="0" panose="020f0502020204030204" pitchFamily="34" typeface="Calibri"/>
                  <a:ea charset="-122" panose="02010600030101010101" pitchFamily="2" typeface="宋体"/>
                </a:defRPr>
              </a:lvl1pPr>
              <a:lvl2pPr defTabSz="1087438" eaLnBrk="0" hangingPunct="0">
                <a:defRPr>
                  <a:solidFill>
                    <a:schemeClr val="tx1"/>
                  </a:solidFill>
                  <a:latin charset="0" panose="020f0502020204030204" pitchFamily="34" typeface="Calibri"/>
                  <a:ea charset="-122" panose="02010600030101010101" pitchFamily="2" typeface="宋体"/>
                </a:defRPr>
              </a:lvl2pPr>
              <a:lvl3pPr defTabSz="1087438" eaLnBrk="0" hangingPunct="0">
                <a:defRPr>
                  <a:solidFill>
                    <a:schemeClr val="tx1"/>
                  </a:solidFill>
                  <a:latin charset="0" panose="020f0502020204030204" pitchFamily="34" typeface="Calibri"/>
                  <a:ea charset="-122" panose="02010600030101010101" pitchFamily="2" typeface="宋体"/>
                </a:defRPr>
              </a:lvl3pPr>
              <a:lvl4pPr defTabSz="1087438" eaLnBrk="0" hangingPunct="0">
                <a:defRPr>
                  <a:solidFill>
                    <a:schemeClr val="tx1"/>
                  </a:solidFill>
                  <a:latin charset="0" panose="020f0502020204030204" pitchFamily="34" typeface="Calibri"/>
                  <a:ea charset="-122" panose="02010600030101010101" pitchFamily="2" typeface="宋体"/>
                </a:defRPr>
              </a:lvl4pPr>
              <a:lvl5pPr defTabSz="1087438" eaLnBrk="0" hangingPunct="0">
                <a:defRPr>
                  <a:solidFill>
                    <a:schemeClr val="tx1"/>
                  </a:solidFill>
                  <a:latin charset="0" panose="020f0502020204030204" pitchFamily="34" typeface="Calibri"/>
                  <a:ea charset="-122" panose="02010600030101010101" pitchFamily="2" typeface="宋体"/>
                </a:defRPr>
              </a:lvl5pPr>
              <a:lvl6pPr defTabSz="1087438"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6pPr>
              <a:lvl7pPr defTabSz="1087438"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7pPr>
              <a:lvl8pPr defTabSz="1087438"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8pPr>
              <a:lvl9pPr defTabSz="1087438"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9pPr>
            </a:lstStyle>
            <a:p>
              <a:pPr algn="ctr" eaLnBrk="1" hangingPunct="1"/>
              <a:r>
                <a:rPr altLang="zh-CN" b="1" lang="en-US" sz="1013">
                  <a:solidFill>
                    <a:srgbClr val="FFFFFF"/>
                  </a:solidFill>
                  <a:latin charset="0" panose="020b0604020202020204" pitchFamily="34" typeface="Arial"/>
                  <a:ea charset="-122" panose="020b0503020204020204" pitchFamily="34" typeface="微软雅黑"/>
                  <a:sym charset="0" panose="020b0604020202020204" pitchFamily="34" typeface="Arial"/>
                </a:rPr>
                <a:t>90%</a:t>
              </a:r>
            </a:p>
          </p:txBody>
        </p:sp>
        <p:cxnSp>
          <p:nvCxnSpPr>
            <p:cNvPr id="16390" name="Straight Connector 93"/>
            <p:cNvCxnSpPr>
              <a:cxnSpLocks noChangeShapeType="1"/>
            </p:cNvCxnSpPr>
            <p:nvPr/>
          </p:nvCxnSpPr>
          <p:spPr bwMode="auto">
            <a:xfrm flipH="1">
              <a:off x="2870597" y="1362076"/>
              <a:ext cx="0" cy="3145631"/>
            </a:xfrm>
            <a:prstGeom prst="line">
              <a:avLst/>
            </a:prstGeom>
            <a:noFill/>
            <a:ln w="6350">
              <a:solidFill>
                <a:srgbClr val="ADBACA"/>
              </a:solidFill>
              <a:round/>
            </a:ln>
            <a:extLst>
              <a:ext uri="{909E8E84-426E-40DD-AFC4-6F175D3DCCD1}">
                <a14:hiddenFill>
                  <a:noFill/>
                </a14:hiddenFill>
              </a:ext>
            </a:extLst>
          </p:spPr>
        </p:cxnSp>
        <p:sp>
          <p:nvSpPr>
            <p:cNvPr id="16402" name="TextBox 13"/>
            <p:cNvSpPr txBox="1">
              <a:spLocks noChangeArrowheads="1"/>
            </p:cNvSpPr>
            <p:nvPr/>
          </p:nvSpPr>
          <p:spPr bwMode="auto">
            <a:xfrm>
              <a:off x="1091804" y="3775472"/>
              <a:ext cx="1752600" cy="18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eaLnBrk="0" hangingPunct="0">
                <a:defRPr>
                  <a:solidFill>
                    <a:schemeClr val="tx1"/>
                  </a:solidFill>
                  <a:latin charset="0" panose="020f0502020204030204" pitchFamily="34" typeface="Calibri"/>
                  <a:ea charset="-122" panose="02010600030101010101" pitchFamily="2" typeface="宋体"/>
                </a:defRPr>
              </a:lvl1pPr>
              <a:lvl2pPr defTabSz="1216025" eaLnBrk="0" hangingPunct="0">
                <a:defRPr>
                  <a:solidFill>
                    <a:schemeClr val="tx1"/>
                  </a:solidFill>
                  <a:latin charset="0" panose="020f0502020204030204" pitchFamily="34" typeface="Calibri"/>
                  <a:ea charset="-122" panose="02010600030101010101" pitchFamily="2" typeface="宋体"/>
                </a:defRPr>
              </a:lvl2pPr>
              <a:lvl3pPr defTabSz="1216025" eaLnBrk="0" hangingPunct="0">
                <a:defRPr>
                  <a:solidFill>
                    <a:schemeClr val="tx1"/>
                  </a:solidFill>
                  <a:latin charset="0" panose="020f0502020204030204" pitchFamily="34" typeface="Calibri"/>
                  <a:ea charset="-122" panose="02010600030101010101" pitchFamily="2" typeface="宋体"/>
                </a:defRPr>
              </a:lvl3pPr>
              <a:lvl4pPr defTabSz="1216025" eaLnBrk="0" hangingPunct="0">
                <a:defRPr>
                  <a:solidFill>
                    <a:schemeClr val="tx1"/>
                  </a:solidFill>
                  <a:latin charset="0" panose="020f0502020204030204" pitchFamily="34" typeface="Calibri"/>
                  <a:ea charset="-122" panose="02010600030101010101" pitchFamily="2" typeface="宋体"/>
                </a:defRPr>
              </a:lvl4pPr>
              <a:lvl5pPr defTabSz="1216025" eaLnBrk="0" hangingPunct="0">
                <a:defRPr>
                  <a:solidFill>
                    <a:schemeClr val="tx1"/>
                  </a:solidFill>
                  <a:latin charset="0" panose="020f0502020204030204" pitchFamily="34" typeface="Calibri"/>
                  <a:ea charset="-122" panose="02010600030101010101" pitchFamily="2" typeface="宋体"/>
                </a:defRPr>
              </a:lvl5pPr>
              <a:lvl6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6pPr>
              <a:lvl7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7pPr>
              <a:lvl8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8pPr>
              <a:lvl9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9pPr>
            </a:lstStyle>
            <a:p>
              <a:pPr algn="ctr" eaLnBrk="1" hangingPunct="1">
                <a:spcBef>
                  <a:spcPct val="20000"/>
                </a:spcBef>
              </a:pPr>
              <a:r>
                <a:rPr altLang="en-US" b="1" lang="zh-CN" sz="1200">
                  <a:solidFill>
                    <a:srgbClr val="445469"/>
                  </a:solidFill>
                  <a:latin charset="0" panose="020b0604020202020204" pitchFamily="34" typeface="Arial"/>
                  <a:ea charset="-122" panose="020b0503020204020204" pitchFamily="34" typeface="微软雅黑"/>
                  <a:sym charset="0" panose="020b0604020202020204" pitchFamily="34" typeface="Arial"/>
                </a:rPr>
                <a:t>单击编辑标题</a:t>
              </a:r>
            </a:p>
          </p:txBody>
        </p:sp>
        <p:sp>
          <p:nvSpPr>
            <p:cNvPr id="16403" name="TextBox 13"/>
            <p:cNvSpPr txBox="1">
              <a:spLocks noChangeArrowheads="1"/>
            </p:cNvSpPr>
            <p:nvPr/>
          </p:nvSpPr>
          <p:spPr bwMode="auto">
            <a:xfrm>
              <a:off x="1381125" y="4008835"/>
              <a:ext cx="1243013" cy="4114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eaLnBrk="0" hangingPunct="0">
                <a:defRPr>
                  <a:solidFill>
                    <a:schemeClr val="tx1"/>
                  </a:solidFill>
                  <a:latin charset="0" panose="020f0502020204030204" pitchFamily="34" typeface="Calibri"/>
                  <a:ea charset="-122" panose="02010600030101010101" pitchFamily="2" typeface="宋体"/>
                </a:defRPr>
              </a:lvl1pPr>
              <a:lvl2pPr defTabSz="1216025" eaLnBrk="0" hangingPunct="0">
                <a:defRPr>
                  <a:solidFill>
                    <a:schemeClr val="tx1"/>
                  </a:solidFill>
                  <a:latin charset="0" panose="020f0502020204030204" pitchFamily="34" typeface="Calibri"/>
                  <a:ea charset="-122" panose="02010600030101010101" pitchFamily="2" typeface="宋体"/>
                </a:defRPr>
              </a:lvl2pPr>
              <a:lvl3pPr defTabSz="1216025" eaLnBrk="0" hangingPunct="0">
                <a:defRPr>
                  <a:solidFill>
                    <a:schemeClr val="tx1"/>
                  </a:solidFill>
                  <a:latin charset="0" panose="020f0502020204030204" pitchFamily="34" typeface="Calibri"/>
                  <a:ea charset="-122" panose="02010600030101010101" pitchFamily="2" typeface="宋体"/>
                </a:defRPr>
              </a:lvl3pPr>
              <a:lvl4pPr defTabSz="1216025" eaLnBrk="0" hangingPunct="0">
                <a:defRPr>
                  <a:solidFill>
                    <a:schemeClr val="tx1"/>
                  </a:solidFill>
                  <a:latin charset="0" panose="020f0502020204030204" pitchFamily="34" typeface="Calibri"/>
                  <a:ea charset="-122" panose="02010600030101010101" pitchFamily="2" typeface="宋体"/>
                </a:defRPr>
              </a:lvl4pPr>
              <a:lvl5pPr defTabSz="1216025" eaLnBrk="0" hangingPunct="0">
                <a:defRPr>
                  <a:solidFill>
                    <a:schemeClr val="tx1"/>
                  </a:solidFill>
                  <a:latin charset="0" panose="020f0502020204030204" pitchFamily="34" typeface="Calibri"/>
                  <a:ea charset="-122" panose="02010600030101010101" pitchFamily="2" typeface="宋体"/>
                </a:defRPr>
              </a:lvl5pPr>
              <a:lvl6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6pPr>
              <a:lvl7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7pPr>
              <a:lvl8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8pPr>
              <a:lvl9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9pPr>
            </a:lstStyle>
            <a:p>
              <a:pPr eaLnBrk="1" hangingPunct="1">
                <a:spcBef>
                  <a:spcPct val="20000"/>
                </a:spcBef>
              </a:pPr>
              <a:r>
                <a:rPr altLang="en-US" lang="zh-CN" sz="900">
                  <a:solidFill>
                    <a:srgbClr val="445469"/>
                  </a:solidFill>
                  <a:latin charset="0" panose="020b0604020202020204" pitchFamily="34" typeface="Arial"/>
                  <a:ea charset="-122" panose="020b0503020204020204" pitchFamily="34" typeface="微软雅黑"/>
                  <a:sym charset="0" panose="020b0604020202020204" pitchFamily="34" typeface="Arial"/>
                </a:rPr>
                <a:t>单击此处可编辑内容，根据您的需要自由拉伸文本框大小</a:t>
              </a:r>
            </a:p>
          </p:txBody>
        </p:sp>
      </p:grpSp>
      <p:grpSp>
        <p:nvGrpSpPr>
          <p:cNvPr id="3" name="组合 2"/>
          <p:cNvGrpSpPr/>
          <p:nvPr/>
        </p:nvGrpSpPr>
        <p:grpSpPr>
          <a:xfrm>
            <a:off x="2967038" y="1307306"/>
            <a:ext cx="1753791" cy="3200401"/>
            <a:chOff x="2967038" y="1307306"/>
            <a:chExt cx="1753791" cy="3200401"/>
          </a:xfrm>
        </p:grpSpPr>
        <p:sp>
          <p:nvSpPr>
            <p:cNvPr id="16391" name="Freeform 96@|5FFC:0|FBC:0|LFC:0|LBC:16777215"/>
            <p:cNvSpPr>
              <a:spLocks noChangeArrowheads="1"/>
            </p:cNvSpPr>
            <p:nvPr/>
          </p:nvSpPr>
          <p:spPr bwMode="auto">
            <a:xfrm>
              <a:off x="3037285" y="1307306"/>
              <a:ext cx="1152525" cy="1028700"/>
            </a:xfrm>
            <a:custGeom>
              <a:gdLst>
                <a:gd fmla="*/ 7 w 956" name="T0"/>
                <a:gd fmla="*/ 734 h 854" name="T1"/>
                <a:gd fmla="*/ 76 w 956" name="T2"/>
                <a:gd fmla="*/ 705 h 854" name="T3"/>
                <a:gd fmla="*/ 353 w 956" name="T4"/>
                <a:gd fmla="*/ 716 h 854" name="T5"/>
                <a:gd fmla="*/ 797 w 956" name="T6"/>
                <a:gd fmla="*/ 766 h 854" name="T7"/>
                <a:gd fmla="*/ 956 w 956" name="T8"/>
                <a:gd fmla="*/ 821 h 854" name="T9"/>
                <a:gd fmla="*/ 883 w 956" name="T10"/>
                <a:gd fmla="*/ 583 h 854" name="T11"/>
                <a:gd fmla="*/ 668 w 956" name="T12"/>
                <a:gd fmla="*/ 516 h 854" name="T13"/>
                <a:gd fmla="*/ 597 w 956" name="T14"/>
                <a:gd fmla="*/ 410 h 854" name="T15"/>
                <a:gd fmla="*/ 559 w 956" name="T16"/>
                <a:gd fmla="*/ 339 h 854" name="T17"/>
                <a:gd fmla="*/ 544 w 956" name="T18"/>
                <a:gd fmla="*/ 311 h 854" name="T19"/>
                <a:gd fmla="*/ 526 w 956" name="T20"/>
                <a:gd fmla="*/ 216 h 854" name="T21"/>
                <a:gd fmla="*/ 536 w 956" name="T22"/>
                <a:gd fmla="*/ 196 h 854" name="T23"/>
                <a:gd fmla="*/ 510 w 956" name="T24"/>
                <a:gd fmla="*/ 166 h 854" name="T25"/>
                <a:gd fmla="*/ 517 w 956" name="T26"/>
                <a:gd fmla="*/ 94 h 854" name="T27"/>
                <a:gd fmla="*/ 533 w 956" name="T28"/>
                <a:gd fmla="*/ 88 h 854" name="T29"/>
                <a:gd fmla="*/ 664 w 956" name="T30"/>
                <a:gd fmla="*/ 86 h 854" name="T31"/>
                <a:gd fmla="*/ 642 w 956" name="T32"/>
                <a:gd fmla="*/ 8 h 854" name="T33"/>
                <a:gd fmla="*/ 525 w 956" name="T34"/>
                <a:gd fmla="*/ 19 h 854" name="T35"/>
                <a:gd fmla="*/ 471 w 956" name="T36"/>
                <a:gd fmla="*/ 1 h 854" name="T37"/>
                <a:gd fmla="*/ 415 w 956" name="T38"/>
                <a:gd fmla="*/ 22 h 854" name="T39"/>
                <a:gd fmla="*/ 293 w 956" name="T40"/>
                <a:gd fmla="*/ 19 h 854" name="T41"/>
                <a:gd fmla="*/ 279 w 956" name="T42"/>
                <a:gd fmla="*/ 96 h 854" name="T43"/>
                <a:gd fmla="*/ 414 w 956" name="T44"/>
                <a:gd fmla="*/ 92 h 854" name="T45"/>
                <a:gd fmla="*/ 431 w 956" name="T46"/>
                <a:gd fmla="*/ 98 h 854" name="T47"/>
                <a:gd fmla="*/ 435 w 956" name="T48"/>
                <a:gd fmla="*/ 169 h 854" name="T49"/>
                <a:gd fmla="*/ 411 w 956" name="T50"/>
                <a:gd fmla="*/ 196 h 854" name="T51"/>
                <a:gd fmla="*/ 421 w 956" name="T52"/>
                <a:gd fmla="*/ 205 h 854" name="T53"/>
                <a:gd fmla="*/ 402 w 956" name="T54"/>
                <a:gd fmla="*/ 234 h 854" name="T55"/>
                <a:gd fmla="*/ 395 w 956" name="T56"/>
                <a:gd fmla="*/ 320 h 854" name="T57"/>
                <a:gd fmla="*/ 391 w 956" name="T58"/>
                <a:gd fmla="*/ 340 h 854" name="T59"/>
                <a:gd fmla="*/ 335 w 956" name="T60"/>
                <a:gd fmla="*/ 395 h 854" name="T61"/>
                <a:gd fmla="*/ 346 w 956" name="T62"/>
                <a:gd fmla="*/ 468 h 854" name="T63"/>
                <a:gd fmla="*/ 288 w 956" name="T64"/>
                <a:gd fmla="*/ 515 h 854" name="T65"/>
                <a:gd fmla="*/ 46 w 956" name="T66"/>
                <a:gd fmla="*/ 503 h 854" name="T67"/>
                <a:gd fmla="*/ 10 w 956" name="T68"/>
                <a:gd fmla="*/ 480 h 854" name="T6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b="b" l="0" r="r" t="0"/>
              <a:pathLst>
                <a:path h="854" w="956">
                  <a:moveTo>
                    <a:pt x="10" y="480"/>
                  </a:moveTo>
                  <a:cubicBezTo>
                    <a:pt x="10" y="480"/>
                    <a:pt x="0" y="672"/>
                    <a:pt x="7" y="734"/>
                  </a:cubicBezTo>
                  <a:cubicBezTo>
                    <a:pt x="7" y="734"/>
                    <a:pt x="21" y="743"/>
                    <a:pt x="33" y="736"/>
                  </a:cubicBezTo>
                  <a:cubicBezTo>
                    <a:pt x="45" y="728"/>
                    <a:pt x="36" y="708"/>
                    <a:pt x="76" y="705"/>
                  </a:cubicBezTo>
                  <a:cubicBezTo>
                    <a:pt x="115" y="702"/>
                    <a:pt x="265" y="701"/>
                    <a:pt x="265" y="701"/>
                  </a:cubicBezTo>
                  <a:cubicBezTo>
                    <a:pt x="265" y="701"/>
                    <a:pt x="313" y="699"/>
                    <a:pt x="353" y="716"/>
                  </a:cubicBezTo>
                  <a:cubicBezTo>
                    <a:pt x="392" y="733"/>
                    <a:pt x="468" y="772"/>
                    <a:pt x="595" y="722"/>
                  </a:cubicBezTo>
                  <a:cubicBezTo>
                    <a:pt x="723" y="672"/>
                    <a:pt x="789" y="699"/>
                    <a:pt x="797" y="766"/>
                  </a:cubicBezTo>
                  <a:cubicBezTo>
                    <a:pt x="804" y="833"/>
                    <a:pt x="798" y="821"/>
                    <a:pt x="824" y="828"/>
                  </a:cubicBezTo>
                  <a:cubicBezTo>
                    <a:pt x="850" y="836"/>
                    <a:pt x="908" y="854"/>
                    <a:pt x="956" y="821"/>
                  </a:cubicBezTo>
                  <a:cubicBezTo>
                    <a:pt x="955" y="739"/>
                    <a:pt x="955" y="739"/>
                    <a:pt x="955" y="739"/>
                  </a:cubicBezTo>
                  <a:cubicBezTo>
                    <a:pt x="955" y="739"/>
                    <a:pt x="953" y="642"/>
                    <a:pt x="883" y="583"/>
                  </a:cubicBezTo>
                  <a:cubicBezTo>
                    <a:pt x="814" y="523"/>
                    <a:pt x="753" y="522"/>
                    <a:pt x="736" y="520"/>
                  </a:cubicBezTo>
                  <a:cubicBezTo>
                    <a:pt x="720" y="519"/>
                    <a:pt x="668" y="516"/>
                    <a:pt x="668" y="516"/>
                  </a:cubicBezTo>
                  <a:cubicBezTo>
                    <a:pt x="668" y="516"/>
                    <a:pt x="604" y="513"/>
                    <a:pt x="601" y="466"/>
                  </a:cubicBezTo>
                  <a:cubicBezTo>
                    <a:pt x="598" y="419"/>
                    <a:pt x="597" y="410"/>
                    <a:pt x="597" y="410"/>
                  </a:cubicBezTo>
                  <a:cubicBezTo>
                    <a:pt x="597" y="410"/>
                    <a:pt x="614" y="404"/>
                    <a:pt x="614" y="389"/>
                  </a:cubicBezTo>
                  <a:cubicBezTo>
                    <a:pt x="614" y="373"/>
                    <a:pt x="618" y="346"/>
                    <a:pt x="559" y="339"/>
                  </a:cubicBezTo>
                  <a:cubicBezTo>
                    <a:pt x="557" y="325"/>
                    <a:pt x="557" y="325"/>
                    <a:pt x="557" y="325"/>
                  </a:cubicBezTo>
                  <a:cubicBezTo>
                    <a:pt x="544" y="311"/>
                    <a:pt x="544" y="311"/>
                    <a:pt x="544" y="311"/>
                  </a:cubicBezTo>
                  <a:cubicBezTo>
                    <a:pt x="544" y="228"/>
                    <a:pt x="544" y="228"/>
                    <a:pt x="544" y="228"/>
                  </a:cubicBezTo>
                  <a:cubicBezTo>
                    <a:pt x="544" y="228"/>
                    <a:pt x="541" y="220"/>
                    <a:pt x="526" y="216"/>
                  </a:cubicBezTo>
                  <a:cubicBezTo>
                    <a:pt x="526" y="205"/>
                    <a:pt x="526" y="205"/>
                    <a:pt x="526" y="205"/>
                  </a:cubicBezTo>
                  <a:cubicBezTo>
                    <a:pt x="526" y="205"/>
                    <a:pt x="536" y="205"/>
                    <a:pt x="536" y="196"/>
                  </a:cubicBezTo>
                  <a:cubicBezTo>
                    <a:pt x="536" y="187"/>
                    <a:pt x="535" y="178"/>
                    <a:pt x="535" y="178"/>
                  </a:cubicBezTo>
                  <a:cubicBezTo>
                    <a:pt x="535" y="178"/>
                    <a:pt x="524" y="170"/>
                    <a:pt x="510" y="166"/>
                  </a:cubicBezTo>
                  <a:cubicBezTo>
                    <a:pt x="511" y="101"/>
                    <a:pt x="511" y="101"/>
                    <a:pt x="511" y="101"/>
                  </a:cubicBezTo>
                  <a:cubicBezTo>
                    <a:pt x="511" y="101"/>
                    <a:pt x="514" y="98"/>
                    <a:pt x="517" y="94"/>
                  </a:cubicBezTo>
                  <a:cubicBezTo>
                    <a:pt x="529" y="94"/>
                    <a:pt x="529" y="94"/>
                    <a:pt x="529" y="94"/>
                  </a:cubicBezTo>
                  <a:cubicBezTo>
                    <a:pt x="529" y="94"/>
                    <a:pt x="532" y="92"/>
                    <a:pt x="533" y="88"/>
                  </a:cubicBezTo>
                  <a:cubicBezTo>
                    <a:pt x="649" y="97"/>
                    <a:pt x="649" y="97"/>
                    <a:pt x="649" y="97"/>
                  </a:cubicBezTo>
                  <a:cubicBezTo>
                    <a:pt x="649" y="97"/>
                    <a:pt x="660" y="99"/>
                    <a:pt x="664" y="86"/>
                  </a:cubicBezTo>
                  <a:cubicBezTo>
                    <a:pt x="668" y="74"/>
                    <a:pt x="670" y="39"/>
                    <a:pt x="661" y="14"/>
                  </a:cubicBezTo>
                  <a:cubicBezTo>
                    <a:pt x="661" y="14"/>
                    <a:pt x="660" y="5"/>
                    <a:pt x="642" y="8"/>
                  </a:cubicBezTo>
                  <a:cubicBezTo>
                    <a:pt x="625" y="10"/>
                    <a:pt x="531" y="24"/>
                    <a:pt x="531" y="24"/>
                  </a:cubicBezTo>
                  <a:cubicBezTo>
                    <a:pt x="531" y="24"/>
                    <a:pt x="530" y="19"/>
                    <a:pt x="525" y="19"/>
                  </a:cubicBezTo>
                  <a:cubicBezTo>
                    <a:pt x="519" y="19"/>
                    <a:pt x="514" y="19"/>
                    <a:pt x="514" y="19"/>
                  </a:cubicBezTo>
                  <a:cubicBezTo>
                    <a:pt x="514" y="19"/>
                    <a:pt x="502" y="2"/>
                    <a:pt x="471" y="1"/>
                  </a:cubicBezTo>
                  <a:cubicBezTo>
                    <a:pt x="439" y="0"/>
                    <a:pt x="430" y="21"/>
                    <a:pt x="430" y="21"/>
                  </a:cubicBezTo>
                  <a:cubicBezTo>
                    <a:pt x="415" y="22"/>
                    <a:pt x="415" y="22"/>
                    <a:pt x="415" y="22"/>
                  </a:cubicBezTo>
                  <a:cubicBezTo>
                    <a:pt x="415" y="22"/>
                    <a:pt x="412" y="25"/>
                    <a:pt x="412" y="28"/>
                  </a:cubicBezTo>
                  <a:cubicBezTo>
                    <a:pt x="293" y="19"/>
                    <a:pt x="293" y="19"/>
                    <a:pt x="293" y="19"/>
                  </a:cubicBezTo>
                  <a:cubicBezTo>
                    <a:pt x="293" y="19"/>
                    <a:pt x="281" y="17"/>
                    <a:pt x="278" y="29"/>
                  </a:cubicBezTo>
                  <a:cubicBezTo>
                    <a:pt x="275" y="41"/>
                    <a:pt x="274" y="77"/>
                    <a:pt x="279" y="96"/>
                  </a:cubicBezTo>
                  <a:cubicBezTo>
                    <a:pt x="284" y="116"/>
                    <a:pt x="301" y="110"/>
                    <a:pt x="310" y="108"/>
                  </a:cubicBezTo>
                  <a:cubicBezTo>
                    <a:pt x="320" y="105"/>
                    <a:pt x="414" y="92"/>
                    <a:pt x="414" y="92"/>
                  </a:cubicBezTo>
                  <a:cubicBezTo>
                    <a:pt x="414" y="92"/>
                    <a:pt x="413" y="98"/>
                    <a:pt x="419" y="98"/>
                  </a:cubicBezTo>
                  <a:cubicBezTo>
                    <a:pt x="426" y="98"/>
                    <a:pt x="431" y="98"/>
                    <a:pt x="431" y="98"/>
                  </a:cubicBezTo>
                  <a:cubicBezTo>
                    <a:pt x="431" y="98"/>
                    <a:pt x="433" y="103"/>
                    <a:pt x="435" y="103"/>
                  </a:cubicBezTo>
                  <a:cubicBezTo>
                    <a:pt x="435" y="169"/>
                    <a:pt x="435" y="169"/>
                    <a:pt x="435" y="169"/>
                  </a:cubicBezTo>
                  <a:cubicBezTo>
                    <a:pt x="435" y="169"/>
                    <a:pt x="412" y="169"/>
                    <a:pt x="411" y="179"/>
                  </a:cubicBezTo>
                  <a:cubicBezTo>
                    <a:pt x="411" y="189"/>
                    <a:pt x="411" y="196"/>
                    <a:pt x="411" y="196"/>
                  </a:cubicBezTo>
                  <a:cubicBezTo>
                    <a:pt x="411" y="196"/>
                    <a:pt x="409" y="200"/>
                    <a:pt x="415" y="202"/>
                  </a:cubicBezTo>
                  <a:cubicBezTo>
                    <a:pt x="420" y="204"/>
                    <a:pt x="421" y="205"/>
                    <a:pt x="421" y="205"/>
                  </a:cubicBezTo>
                  <a:cubicBezTo>
                    <a:pt x="421" y="219"/>
                    <a:pt x="421" y="219"/>
                    <a:pt x="421" y="219"/>
                  </a:cubicBezTo>
                  <a:cubicBezTo>
                    <a:pt x="421" y="219"/>
                    <a:pt x="402" y="221"/>
                    <a:pt x="402" y="234"/>
                  </a:cubicBezTo>
                  <a:cubicBezTo>
                    <a:pt x="402" y="247"/>
                    <a:pt x="402" y="317"/>
                    <a:pt x="402" y="317"/>
                  </a:cubicBezTo>
                  <a:cubicBezTo>
                    <a:pt x="395" y="320"/>
                    <a:pt x="395" y="320"/>
                    <a:pt x="395" y="320"/>
                  </a:cubicBezTo>
                  <a:cubicBezTo>
                    <a:pt x="392" y="324"/>
                    <a:pt x="392" y="324"/>
                    <a:pt x="392" y="324"/>
                  </a:cubicBezTo>
                  <a:cubicBezTo>
                    <a:pt x="391" y="340"/>
                    <a:pt x="391" y="340"/>
                    <a:pt x="391" y="340"/>
                  </a:cubicBezTo>
                  <a:cubicBezTo>
                    <a:pt x="391" y="340"/>
                    <a:pt x="335" y="347"/>
                    <a:pt x="335" y="364"/>
                  </a:cubicBezTo>
                  <a:cubicBezTo>
                    <a:pt x="335" y="382"/>
                    <a:pt x="335" y="395"/>
                    <a:pt x="335" y="395"/>
                  </a:cubicBezTo>
                  <a:cubicBezTo>
                    <a:pt x="335" y="395"/>
                    <a:pt x="334" y="402"/>
                    <a:pt x="345" y="407"/>
                  </a:cubicBezTo>
                  <a:cubicBezTo>
                    <a:pt x="346" y="468"/>
                    <a:pt x="346" y="468"/>
                    <a:pt x="346" y="468"/>
                  </a:cubicBezTo>
                  <a:cubicBezTo>
                    <a:pt x="346" y="468"/>
                    <a:pt x="347" y="491"/>
                    <a:pt x="336" y="499"/>
                  </a:cubicBezTo>
                  <a:cubicBezTo>
                    <a:pt x="324" y="508"/>
                    <a:pt x="306" y="515"/>
                    <a:pt x="288" y="515"/>
                  </a:cubicBezTo>
                  <a:cubicBezTo>
                    <a:pt x="270" y="515"/>
                    <a:pt x="73" y="517"/>
                    <a:pt x="73" y="517"/>
                  </a:cubicBezTo>
                  <a:cubicBezTo>
                    <a:pt x="73" y="517"/>
                    <a:pt x="51" y="515"/>
                    <a:pt x="46" y="503"/>
                  </a:cubicBezTo>
                  <a:cubicBezTo>
                    <a:pt x="42" y="491"/>
                    <a:pt x="33" y="483"/>
                    <a:pt x="33" y="483"/>
                  </a:cubicBezTo>
                  <a:cubicBezTo>
                    <a:pt x="10" y="480"/>
                    <a:pt x="10" y="480"/>
                    <a:pt x="10" y="480"/>
                  </a:cubicBezTo>
                </a:path>
              </a:pathLst>
            </a:custGeom>
            <a:solidFill>
              <a:srgbClr val="FFBF53"/>
            </a:solidFill>
            <a:ln w="28575">
              <a:solidFill>
                <a:schemeClr val="bg1"/>
              </a:solidFill>
              <a:round/>
            </a:ln>
            <a:effectLst>
              <a:outerShdw algn="ctr" dir="8100000" dist="63500" rotWithShape="0">
                <a:srgbClr val="000000">
                  <a:alpha val="25000"/>
                </a:srgbClr>
              </a:outerShdw>
            </a:effectLst>
          </p:spPr>
          <p:txBody>
            <a:bodyPr/>
            <a:lstStyle/>
            <a:p>
              <a:pPr eaLnBrk="0" hangingPunct="0"/>
              <a:endParaRPr altLang="en-US" lang="zh-CN" sz="1013"/>
            </a:p>
          </p:txBody>
        </p:sp>
        <p:sp>
          <p:nvSpPr>
            <p:cNvPr id="16392" name="Freeform 136"/>
            <p:cNvSpPr>
              <a:spLocks noChangeArrowheads="1"/>
            </p:cNvSpPr>
            <p:nvPr/>
          </p:nvSpPr>
          <p:spPr bwMode="auto">
            <a:xfrm>
              <a:off x="3805238" y="2511029"/>
              <a:ext cx="670322" cy="906065"/>
            </a:xfrm>
            <a:custGeom>
              <a:gdLst>
                <a:gd fmla="*/ 8 w 594" name="T0"/>
                <a:gd fmla="*/ 547 h 804" name="T1"/>
                <a:gd fmla="*/ 273 w 594" name="T2"/>
                <a:gd fmla="*/ 794 h 804" name="T3"/>
                <a:gd fmla="*/ 582 w 594" name="T4"/>
                <a:gd fmla="*/ 563 h 804" name="T5"/>
                <a:gd fmla="*/ 282 w 594" name="T6"/>
                <a:gd fmla="*/ 0 h 804" name="T7"/>
                <a:gd fmla="*/ 8 w 594" name="T8"/>
                <a:gd fmla="*/ 547 h 804" name="T9"/>
              </a:gdLst>
              <a:cxnLst>
                <a:cxn ang="0">
                  <a:pos x="T0" y="T1"/>
                </a:cxn>
                <a:cxn ang="0">
                  <a:pos x="T2" y="T3"/>
                </a:cxn>
                <a:cxn ang="0">
                  <a:pos x="T4" y="T5"/>
                </a:cxn>
                <a:cxn ang="0">
                  <a:pos x="T6" y="T7"/>
                </a:cxn>
                <a:cxn ang="0">
                  <a:pos x="T8" y="T9"/>
                </a:cxn>
              </a:cxnLst>
              <a:rect b="b" l="0" r="r" t="0"/>
              <a:pathLst>
                <a:path h="804" w="594">
                  <a:moveTo>
                    <a:pt x="8" y="547"/>
                  </a:moveTo>
                  <a:cubicBezTo>
                    <a:pt x="0" y="674"/>
                    <a:pt x="111" y="785"/>
                    <a:pt x="273" y="794"/>
                  </a:cubicBezTo>
                  <a:cubicBezTo>
                    <a:pt x="435" y="804"/>
                    <a:pt x="574" y="690"/>
                    <a:pt x="582" y="563"/>
                  </a:cubicBezTo>
                  <a:cubicBezTo>
                    <a:pt x="594" y="362"/>
                    <a:pt x="270" y="187"/>
                    <a:pt x="282" y="0"/>
                  </a:cubicBezTo>
                  <a:cubicBezTo>
                    <a:pt x="267" y="248"/>
                    <a:pt x="15" y="420"/>
                    <a:pt x="8" y="547"/>
                  </a:cubicBezTo>
                  <a:close/>
                </a:path>
              </a:pathLst>
            </a:custGeom>
            <a:solidFill>
              <a:srgbClr val="FFBF53"/>
            </a:solidFill>
            <a:ln w="28575">
              <a:solidFill>
                <a:schemeClr val="bg1"/>
              </a:solidFill>
              <a:round/>
            </a:ln>
            <a:effectLst>
              <a:outerShdw algn="ctr" dir="8100000" dist="63500" rotWithShape="0">
                <a:srgbClr val="000000">
                  <a:alpha val="25000"/>
                </a:srgbClr>
              </a:outerShdw>
            </a:effectLst>
          </p:spPr>
          <p:txBody>
            <a:bodyPr/>
            <a:lstStyle/>
            <a:p>
              <a:pPr eaLnBrk="0" hangingPunct="0"/>
              <a:endParaRPr altLang="en-US" lang="zh-CN" sz="1013"/>
            </a:p>
          </p:txBody>
        </p:sp>
        <p:sp>
          <p:nvSpPr>
            <p:cNvPr id="16393" name="Text Box 10"/>
            <p:cNvSpPr txBox="1">
              <a:spLocks noChangeArrowheads="1"/>
            </p:cNvSpPr>
            <p:nvPr/>
          </p:nvSpPr>
          <p:spPr bwMode="auto">
            <a:xfrm>
              <a:off x="3862388" y="3008710"/>
              <a:ext cx="556022" cy="188671"/>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17145" lIns="34290" rIns="34290" tIns="17145">
              <a:spAutoFit/>
            </a:bodyPr>
            <a:lstStyle>
              <a:lvl1pPr defTabSz="1087438" eaLnBrk="0" hangingPunct="0">
                <a:defRPr>
                  <a:solidFill>
                    <a:schemeClr val="tx1"/>
                  </a:solidFill>
                  <a:latin charset="0" panose="020f0502020204030204" pitchFamily="34" typeface="Calibri"/>
                  <a:ea charset="-122" panose="02010600030101010101" pitchFamily="2" typeface="宋体"/>
                </a:defRPr>
              </a:lvl1pPr>
              <a:lvl2pPr defTabSz="1087438" eaLnBrk="0" hangingPunct="0">
                <a:defRPr>
                  <a:solidFill>
                    <a:schemeClr val="tx1"/>
                  </a:solidFill>
                  <a:latin charset="0" panose="020f0502020204030204" pitchFamily="34" typeface="Calibri"/>
                  <a:ea charset="-122" panose="02010600030101010101" pitchFamily="2" typeface="宋体"/>
                </a:defRPr>
              </a:lvl2pPr>
              <a:lvl3pPr defTabSz="1087438" eaLnBrk="0" hangingPunct="0">
                <a:defRPr>
                  <a:solidFill>
                    <a:schemeClr val="tx1"/>
                  </a:solidFill>
                  <a:latin charset="0" panose="020f0502020204030204" pitchFamily="34" typeface="Calibri"/>
                  <a:ea charset="-122" panose="02010600030101010101" pitchFamily="2" typeface="宋体"/>
                </a:defRPr>
              </a:lvl3pPr>
              <a:lvl4pPr defTabSz="1087438" eaLnBrk="0" hangingPunct="0">
                <a:defRPr>
                  <a:solidFill>
                    <a:schemeClr val="tx1"/>
                  </a:solidFill>
                  <a:latin charset="0" panose="020f0502020204030204" pitchFamily="34" typeface="Calibri"/>
                  <a:ea charset="-122" panose="02010600030101010101" pitchFamily="2" typeface="宋体"/>
                </a:defRPr>
              </a:lvl4pPr>
              <a:lvl5pPr defTabSz="1087438" eaLnBrk="0" hangingPunct="0">
                <a:defRPr>
                  <a:solidFill>
                    <a:schemeClr val="tx1"/>
                  </a:solidFill>
                  <a:latin charset="0" panose="020f0502020204030204" pitchFamily="34" typeface="Calibri"/>
                  <a:ea charset="-122" panose="02010600030101010101" pitchFamily="2" typeface="宋体"/>
                </a:defRPr>
              </a:lvl5pPr>
              <a:lvl6pPr defTabSz="1087438"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6pPr>
              <a:lvl7pPr defTabSz="1087438"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7pPr>
              <a:lvl8pPr defTabSz="1087438"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8pPr>
              <a:lvl9pPr defTabSz="1087438"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9pPr>
            </a:lstStyle>
            <a:p>
              <a:pPr algn="ctr" eaLnBrk="1" hangingPunct="1"/>
              <a:r>
                <a:rPr altLang="zh-CN" b="1" lang="en-US" sz="1013">
                  <a:solidFill>
                    <a:srgbClr val="FFFFFF"/>
                  </a:solidFill>
                  <a:latin charset="0" panose="020b0604020202020204" pitchFamily="34" typeface="Arial"/>
                  <a:ea charset="-122" panose="020b0503020204020204" pitchFamily="34" typeface="微软雅黑"/>
                  <a:sym charset="0" panose="020b0604020202020204" pitchFamily="34" typeface="Arial"/>
                </a:rPr>
                <a:t>60%</a:t>
              </a:r>
            </a:p>
          </p:txBody>
        </p:sp>
        <p:cxnSp>
          <p:nvCxnSpPr>
            <p:cNvPr id="16394" name="Straight Connector 141"/>
            <p:cNvCxnSpPr>
              <a:cxnSpLocks noChangeShapeType="1"/>
            </p:cNvCxnSpPr>
            <p:nvPr/>
          </p:nvCxnSpPr>
          <p:spPr bwMode="auto">
            <a:xfrm flipH="1">
              <a:off x="4668441" y="1362076"/>
              <a:ext cx="0" cy="3145631"/>
            </a:xfrm>
            <a:prstGeom prst="line">
              <a:avLst/>
            </a:prstGeom>
            <a:noFill/>
            <a:ln w="6350">
              <a:solidFill>
                <a:srgbClr val="ADBACA"/>
              </a:solidFill>
              <a:round/>
            </a:ln>
            <a:extLst>
              <a:ext uri="{909E8E84-426E-40DD-AFC4-6F175D3DCCD1}">
                <a14:hiddenFill>
                  <a:noFill/>
                </a14:hiddenFill>
              </a:ext>
            </a:extLst>
          </p:spPr>
        </p:cxnSp>
        <p:sp>
          <p:nvSpPr>
            <p:cNvPr id="16404" name="TextBox 13"/>
            <p:cNvSpPr txBox="1">
              <a:spLocks noChangeArrowheads="1"/>
            </p:cNvSpPr>
            <p:nvPr/>
          </p:nvSpPr>
          <p:spPr bwMode="auto">
            <a:xfrm>
              <a:off x="2967038" y="3775472"/>
              <a:ext cx="1753791" cy="18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eaLnBrk="0" hangingPunct="0">
                <a:defRPr>
                  <a:solidFill>
                    <a:schemeClr val="tx1"/>
                  </a:solidFill>
                  <a:latin charset="0" panose="020f0502020204030204" pitchFamily="34" typeface="Calibri"/>
                  <a:ea charset="-122" panose="02010600030101010101" pitchFamily="2" typeface="宋体"/>
                </a:defRPr>
              </a:lvl1pPr>
              <a:lvl2pPr defTabSz="1216025" eaLnBrk="0" hangingPunct="0">
                <a:defRPr>
                  <a:solidFill>
                    <a:schemeClr val="tx1"/>
                  </a:solidFill>
                  <a:latin charset="0" panose="020f0502020204030204" pitchFamily="34" typeface="Calibri"/>
                  <a:ea charset="-122" panose="02010600030101010101" pitchFamily="2" typeface="宋体"/>
                </a:defRPr>
              </a:lvl2pPr>
              <a:lvl3pPr defTabSz="1216025" eaLnBrk="0" hangingPunct="0">
                <a:defRPr>
                  <a:solidFill>
                    <a:schemeClr val="tx1"/>
                  </a:solidFill>
                  <a:latin charset="0" panose="020f0502020204030204" pitchFamily="34" typeface="Calibri"/>
                  <a:ea charset="-122" panose="02010600030101010101" pitchFamily="2" typeface="宋体"/>
                </a:defRPr>
              </a:lvl3pPr>
              <a:lvl4pPr defTabSz="1216025" eaLnBrk="0" hangingPunct="0">
                <a:defRPr>
                  <a:solidFill>
                    <a:schemeClr val="tx1"/>
                  </a:solidFill>
                  <a:latin charset="0" panose="020f0502020204030204" pitchFamily="34" typeface="Calibri"/>
                  <a:ea charset="-122" panose="02010600030101010101" pitchFamily="2" typeface="宋体"/>
                </a:defRPr>
              </a:lvl4pPr>
              <a:lvl5pPr defTabSz="1216025" eaLnBrk="0" hangingPunct="0">
                <a:defRPr>
                  <a:solidFill>
                    <a:schemeClr val="tx1"/>
                  </a:solidFill>
                  <a:latin charset="0" panose="020f0502020204030204" pitchFamily="34" typeface="Calibri"/>
                  <a:ea charset="-122" panose="02010600030101010101" pitchFamily="2" typeface="宋体"/>
                </a:defRPr>
              </a:lvl5pPr>
              <a:lvl6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6pPr>
              <a:lvl7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7pPr>
              <a:lvl8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8pPr>
              <a:lvl9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9pPr>
            </a:lstStyle>
            <a:p>
              <a:pPr algn="ctr" eaLnBrk="1" hangingPunct="1">
                <a:spcBef>
                  <a:spcPct val="20000"/>
                </a:spcBef>
              </a:pPr>
              <a:r>
                <a:rPr altLang="en-US" b="1" lang="zh-CN" sz="1200">
                  <a:solidFill>
                    <a:srgbClr val="445469"/>
                  </a:solidFill>
                  <a:latin charset="0" panose="020b0604020202020204" pitchFamily="34" typeface="Arial"/>
                  <a:ea charset="-122" panose="020b0503020204020204" pitchFamily="34" typeface="微软雅黑"/>
                  <a:sym charset="0" panose="020b0604020202020204" pitchFamily="34" typeface="Arial"/>
                </a:rPr>
                <a:t>单击编辑标题</a:t>
              </a:r>
            </a:p>
          </p:txBody>
        </p:sp>
        <p:sp>
          <p:nvSpPr>
            <p:cNvPr id="16405" name="TextBox 13"/>
            <p:cNvSpPr txBox="1">
              <a:spLocks noChangeArrowheads="1"/>
            </p:cNvSpPr>
            <p:nvPr/>
          </p:nvSpPr>
          <p:spPr bwMode="auto">
            <a:xfrm>
              <a:off x="3257550" y="4008835"/>
              <a:ext cx="1243013" cy="4114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eaLnBrk="0" hangingPunct="0">
                <a:defRPr>
                  <a:solidFill>
                    <a:schemeClr val="tx1"/>
                  </a:solidFill>
                  <a:latin charset="0" panose="020f0502020204030204" pitchFamily="34" typeface="Calibri"/>
                  <a:ea charset="-122" panose="02010600030101010101" pitchFamily="2" typeface="宋体"/>
                </a:defRPr>
              </a:lvl1pPr>
              <a:lvl2pPr defTabSz="1216025" eaLnBrk="0" hangingPunct="0">
                <a:defRPr>
                  <a:solidFill>
                    <a:schemeClr val="tx1"/>
                  </a:solidFill>
                  <a:latin charset="0" panose="020f0502020204030204" pitchFamily="34" typeface="Calibri"/>
                  <a:ea charset="-122" panose="02010600030101010101" pitchFamily="2" typeface="宋体"/>
                </a:defRPr>
              </a:lvl2pPr>
              <a:lvl3pPr defTabSz="1216025" eaLnBrk="0" hangingPunct="0">
                <a:defRPr>
                  <a:solidFill>
                    <a:schemeClr val="tx1"/>
                  </a:solidFill>
                  <a:latin charset="0" panose="020f0502020204030204" pitchFamily="34" typeface="Calibri"/>
                  <a:ea charset="-122" panose="02010600030101010101" pitchFamily="2" typeface="宋体"/>
                </a:defRPr>
              </a:lvl3pPr>
              <a:lvl4pPr defTabSz="1216025" eaLnBrk="0" hangingPunct="0">
                <a:defRPr>
                  <a:solidFill>
                    <a:schemeClr val="tx1"/>
                  </a:solidFill>
                  <a:latin charset="0" panose="020f0502020204030204" pitchFamily="34" typeface="Calibri"/>
                  <a:ea charset="-122" panose="02010600030101010101" pitchFamily="2" typeface="宋体"/>
                </a:defRPr>
              </a:lvl4pPr>
              <a:lvl5pPr defTabSz="1216025" eaLnBrk="0" hangingPunct="0">
                <a:defRPr>
                  <a:solidFill>
                    <a:schemeClr val="tx1"/>
                  </a:solidFill>
                  <a:latin charset="0" panose="020f0502020204030204" pitchFamily="34" typeface="Calibri"/>
                  <a:ea charset="-122" panose="02010600030101010101" pitchFamily="2" typeface="宋体"/>
                </a:defRPr>
              </a:lvl5pPr>
              <a:lvl6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6pPr>
              <a:lvl7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7pPr>
              <a:lvl8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8pPr>
              <a:lvl9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9pPr>
            </a:lstStyle>
            <a:p>
              <a:pPr eaLnBrk="1" hangingPunct="1">
                <a:spcBef>
                  <a:spcPct val="20000"/>
                </a:spcBef>
              </a:pPr>
              <a:r>
                <a:rPr altLang="en-US" lang="zh-CN" sz="900">
                  <a:solidFill>
                    <a:srgbClr val="445469"/>
                  </a:solidFill>
                  <a:latin charset="0" panose="020b0604020202020204" pitchFamily="34" typeface="Arial"/>
                  <a:ea charset="-122" panose="020b0503020204020204" pitchFamily="34" typeface="微软雅黑"/>
                  <a:sym charset="0" panose="020b0604020202020204" pitchFamily="34" typeface="Arial"/>
                </a:rPr>
                <a:t>单击此处可编辑内容，根据您的需要自由拉伸文本框大小</a:t>
              </a:r>
            </a:p>
          </p:txBody>
        </p:sp>
      </p:grpSp>
      <p:grpSp>
        <p:nvGrpSpPr>
          <p:cNvPr id="4" name="组合 3"/>
          <p:cNvGrpSpPr/>
          <p:nvPr/>
        </p:nvGrpSpPr>
        <p:grpSpPr>
          <a:xfrm>
            <a:off x="4744641" y="1307306"/>
            <a:ext cx="1752600" cy="3200401"/>
            <a:chOff x="4744641" y="1307306"/>
            <a:chExt cx="1752600" cy="3200401"/>
          </a:xfrm>
        </p:grpSpPr>
        <p:sp>
          <p:nvSpPr>
            <p:cNvPr id="16395" name="Freeform 148@|5FFC:0|FBC:0|LFC:0|LBC:16777215"/>
            <p:cNvSpPr>
              <a:spLocks noChangeArrowheads="1"/>
            </p:cNvSpPr>
            <p:nvPr/>
          </p:nvSpPr>
          <p:spPr bwMode="auto">
            <a:xfrm>
              <a:off x="4891088" y="1307306"/>
              <a:ext cx="1152525" cy="1028700"/>
            </a:xfrm>
            <a:custGeom>
              <a:gdLst>
                <a:gd fmla="*/ 7 w 956" name="T0"/>
                <a:gd fmla="*/ 734 h 854" name="T1"/>
                <a:gd fmla="*/ 76 w 956" name="T2"/>
                <a:gd fmla="*/ 705 h 854" name="T3"/>
                <a:gd fmla="*/ 353 w 956" name="T4"/>
                <a:gd fmla="*/ 716 h 854" name="T5"/>
                <a:gd fmla="*/ 797 w 956" name="T6"/>
                <a:gd fmla="*/ 766 h 854" name="T7"/>
                <a:gd fmla="*/ 956 w 956" name="T8"/>
                <a:gd fmla="*/ 821 h 854" name="T9"/>
                <a:gd fmla="*/ 883 w 956" name="T10"/>
                <a:gd fmla="*/ 583 h 854" name="T11"/>
                <a:gd fmla="*/ 668 w 956" name="T12"/>
                <a:gd fmla="*/ 516 h 854" name="T13"/>
                <a:gd fmla="*/ 597 w 956" name="T14"/>
                <a:gd fmla="*/ 410 h 854" name="T15"/>
                <a:gd fmla="*/ 559 w 956" name="T16"/>
                <a:gd fmla="*/ 339 h 854" name="T17"/>
                <a:gd fmla="*/ 544 w 956" name="T18"/>
                <a:gd fmla="*/ 311 h 854" name="T19"/>
                <a:gd fmla="*/ 526 w 956" name="T20"/>
                <a:gd fmla="*/ 216 h 854" name="T21"/>
                <a:gd fmla="*/ 536 w 956" name="T22"/>
                <a:gd fmla="*/ 196 h 854" name="T23"/>
                <a:gd fmla="*/ 510 w 956" name="T24"/>
                <a:gd fmla="*/ 166 h 854" name="T25"/>
                <a:gd fmla="*/ 517 w 956" name="T26"/>
                <a:gd fmla="*/ 94 h 854" name="T27"/>
                <a:gd fmla="*/ 533 w 956" name="T28"/>
                <a:gd fmla="*/ 88 h 854" name="T29"/>
                <a:gd fmla="*/ 664 w 956" name="T30"/>
                <a:gd fmla="*/ 86 h 854" name="T31"/>
                <a:gd fmla="*/ 642 w 956" name="T32"/>
                <a:gd fmla="*/ 8 h 854" name="T33"/>
                <a:gd fmla="*/ 525 w 956" name="T34"/>
                <a:gd fmla="*/ 19 h 854" name="T35"/>
                <a:gd fmla="*/ 471 w 956" name="T36"/>
                <a:gd fmla="*/ 1 h 854" name="T37"/>
                <a:gd fmla="*/ 415 w 956" name="T38"/>
                <a:gd fmla="*/ 22 h 854" name="T39"/>
                <a:gd fmla="*/ 293 w 956" name="T40"/>
                <a:gd fmla="*/ 19 h 854" name="T41"/>
                <a:gd fmla="*/ 279 w 956" name="T42"/>
                <a:gd fmla="*/ 96 h 854" name="T43"/>
                <a:gd fmla="*/ 414 w 956" name="T44"/>
                <a:gd fmla="*/ 92 h 854" name="T45"/>
                <a:gd fmla="*/ 431 w 956" name="T46"/>
                <a:gd fmla="*/ 98 h 854" name="T47"/>
                <a:gd fmla="*/ 435 w 956" name="T48"/>
                <a:gd fmla="*/ 169 h 854" name="T49"/>
                <a:gd fmla="*/ 411 w 956" name="T50"/>
                <a:gd fmla="*/ 196 h 854" name="T51"/>
                <a:gd fmla="*/ 421 w 956" name="T52"/>
                <a:gd fmla="*/ 205 h 854" name="T53"/>
                <a:gd fmla="*/ 402 w 956" name="T54"/>
                <a:gd fmla="*/ 234 h 854" name="T55"/>
                <a:gd fmla="*/ 395 w 956" name="T56"/>
                <a:gd fmla="*/ 320 h 854" name="T57"/>
                <a:gd fmla="*/ 391 w 956" name="T58"/>
                <a:gd fmla="*/ 340 h 854" name="T59"/>
                <a:gd fmla="*/ 335 w 956" name="T60"/>
                <a:gd fmla="*/ 395 h 854" name="T61"/>
                <a:gd fmla="*/ 346 w 956" name="T62"/>
                <a:gd fmla="*/ 468 h 854" name="T63"/>
                <a:gd fmla="*/ 288 w 956" name="T64"/>
                <a:gd fmla="*/ 515 h 854" name="T65"/>
                <a:gd fmla="*/ 46 w 956" name="T66"/>
                <a:gd fmla="*/ 503 h 854" name="T67"/>
                <a:gd fmla="*/ 10 w 956" name="T68"/>
                <a:gd fmla="*/ 480 h 854" name="T6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b="b" l="0" r="r" t="0"/>
              <a:pathLst>
                <a:path h="854" w="956">
                  <a:moveTo>
                    <a:pt x="10" y="480"/>
                  </a:moveTo>
                  <a:cubicBezTo>
                    <a:pt x="10" y="480"/>
                    <a:pt x="0" y="672"/>
                    <a:pt x="7" y="734"/>
                  </a:cubicBezTo>
                  <a:cubicBezTo>
                    <a:pt x="7" y="734"/>
                    <a:pt x="21" y="743"/>
                    <a:pt x="33" y="736"/>
                  </a:cubicBezTo>
                  <a:cubicBezTo>
                    <a:pt x="45" y="728"/>
                    <a:pt x="36" y="708"/>
                    <a:pt x="76" y="705"/>
                  </a:cubicBezTo>
                  <a:cubicBezTo>
                    <a:pt x="115" y="702"/>
                    <a:pt x="265" y="701"/>
                    <a:pt x="265" y="701"/>
                  </a:cubicBezTo>
                  <a:cubicBezTo>
                    <a:pt x="265" y="701"/>
                    <a:pt x="313" y="699"/>
                    <a:pt x="353" y="716"/>
                  </a:cubicBezTo>
                  <a:cubicBezTo>
                    <a:pt x="392" y="733"/>
                    <a:pt x="468" y="772"/>
                    <a:pt x="595" y="722"/>
                  </a:cubicBezTo>
                  <a:cubicBezTo>
                    <a:pt x="723" y="672"/>
                    <a:pt x="789" y="699"/>
                    <a:pt x="797" y="766"/>
                  </a:cubicBezTo>
                  <a:cubicBezTo>
                    <a:pt x="804" y="833"/>
                    <a:pt x="798" y="821"/>
                    <a:pt x="824" y="828"/>
                  </a:cubicBezTo>
                  <a:cubicBezTo>
                    <a:pt x="850" y="836"/>
                    <a:pt x="908" y="854"/>
                    <a:pt x="956" y="821"/>
                  </a:cubicBezTo>
                  <a:cubicBezTo>
                    <a:pt x="955" y="739"/>
                    <a:pt x="955" y="739"/>
                    <a:pt x="955" y="739"/>
                  </a:cubicBezTo>
                  <a:cubicBezTo>
                    <a:pt x="955" y="739"/>
                    <a:pt x="953" y="642"/>
                    <a:pt x="883" y="583"/>
                  </a:cubicBezTo>
                  <a:cubicBezTo>
                    <a:pt x="814" y="523"/>
                    <a:pt x="753" y="522"/>
                    <a:pt x="736" y="520"/>
                  </a:cubicBezTo>
                  <a:cubicBezTo>
                    <a:pt x="720" y="519"/>
                    <a:pt x="668" y="516"/>
                    <a:pt x="668" y="516"/>
                  </a:cubicBezTo>
                  <a:cubicBezTo>
                    <a:pt x="668" y="516"/>
                    <a:pt x="604" y="513"/>
                    <a:pt x="601" y="466"/>
                  </a:cubicBezTo>
                  <a:cubicBezTo>
                    <a:pt x="598" y="419"/>
                    <a:pt x="597" y="410"/>
                    <a:pt x="597" y="410"/>
                  </a:cubicBezTo>
                  <a:cubicBezTo>
                    <a:pt x="597" y="410"/>
                    <a:pt x="614" y="404"/>
                    <a:pt x="614" y="389"/>
                  </a:cubicBezTo>
                  <a:cubicBezTo>
                    <a:pt x="614" y="373"/>
                    <a:pt x="618" y="346"/>
                    <a:pt x="559" y="339"/>
                  </a:cubicBezTo>
                  <a:cubicBezTo>
                    <a:pt x="557" y="325"/>
                    <a:pt x="557" y="325"/>
                    <a:pt x="557" y="325"/>
                  </a:cubicBezTo>
                  <a:cubicBezTo>
                    <a:pt x="544" y="311"/>
                    <a:pt x="544" y="311"/>
                    <a:pt x="544" y="311"/>
                  </a:cubicBezTo>
                  <a:cubicBezTo>
                    <a:pt x="544" y="228"/>
                    <a:pt x="544" y="228"/>
                    <a:pt x="544" y="228"/>
                  </a:cubicBezTo>
                  <a:cubicBezTo>
                    <a:pt x="544" y="228"/>
                    <a:pt x="541" y="220"/>
                    <a:pt x="526" y="216"/>
                  </a:cubicBezTo>
                  <a:cubicBezTo>
                    <a:pt x="526" y="205"/>
                    <a:pt x="526" y="205"/>
                    <a:pt x="526" y="205"/>
                  </a:cubicBezTo>
                  <a:cubicBezTo>
                    <a:pt x="526" y="205"/>
                    <a:pt x="536" y="205"/>
                    <a:pt x="536" y="196"/>
                  </a:cubicBezTo>
                  <a:cubicBezTo>
                    <a:pt x="536" y="187"/>
                    <a:pt x="535" y="178"/>
                    <a:pt x="535" y="178"/>
                  </a:cubicBezTo>
                  <a:cubicBezTo>
                    <a:pt x="535" y="178"/>
                    <a:pt x="524" y="170"/>
                    <a:pt x="510" y="166"/>
                  </a:cubicBezTo>
                  <a:cubicBezTo>
                    <a:pt x="511" y="101"/>
                    <a:pt x="511" y="101"/>
                    <a:pt x="511" y="101"/>
                  </a:cubicBezTo>
                  <a:cubicBezTo>
                    <a:pt x="511" y="101"/>
                    <a:pt x="514" y="98"/>
                    <a:pt x="517" y="94"/>
                  </a:cubicBezTo>
                  <a:cubicBezTo>
                    <a:pt x="529" y="94"/>
                    <a:pt x="529" y="94"/>
                    <a:pt x="529" y="94"/>
                  </a:cubicBezTo>
                  <a:cubicBezTo>
                    <a:pt x="529" y="94"/>
                    <a:pt x="532" y="92"/>
                    <a:pt x="533" y="88"/>
                  </a:cubicBezTo>
                  <a:cubicBezTo>
                    <a:pt x="649" y="97"/>
                    <a:pt x="649" y="97"/>
                    <a:pt x="649" y="97"/>
                  </a:cubicBezTo>
                  <a:cubicBezTo>
                    <a:pt x="649" y="97"/>
                    <a:pt x="660" y="99"/>
                    <a:pt x="664" y="86"/>
                  </a:cubicBezTo>
                  <a:cubicBezTo>
                    <a:pt x="668" y="74"/>
                    <a:pt x="670" y="39"/>
                    <a:pt x="661" y="14"/>
                  </a:cubicBezTo>
                  <a:cubicBezTo>
                    <a:pt x="661" y="14"/>
                    <a:pt x="660" y="5"/>
                    <a:pt x="642" y="8"/>
                  </a:cubicBezTo>
                  <a:cubicBezTo>
                    <a:pt x="625" y="10"/>
                    <a:pt x="531" y="24"/>
                    <a:pt x="531" y="24"/>
                  </a:cubicBezTo>
                  <a:cubicBezTo>
                    <a:pt x="531" y="24"/>
                    <a:pt x="530" y="19"/>
                    <a:pt x="525" y="19"/>
                  </a:cubicBezTo>
                  <a:cubicBezTo>
                    <a:pt x="519" y="19"/>
                    <a:pt x="514" y="19"/>
                    <a:pt x="514" y="19"/>
                  </a:cubicBezTo>
                  <a:cubicBezTo>
                    <a:pt x="514" y="19"/>
                    <a:pt x="502" y="2"/>
                    <a:pt x="471" y="1"/>
                  </a:cubicBezTo>
                  <a:cubicBezTo>
                    <a:pt x="439" y="0"/>
                    <a:pt x="430" y="21"/>
                    <a:pt x="430" y="21"/>
                  </a:cubicBezTo>
                  <a:cubicBezTo>
                    <a:pt x="415" y="22"/>
                    <a:pt x="415" y="22"/>
                    <a:pt x="415" y="22"/>
                  </a:cubicBezTo>
                  <a:cubicBezTo>
                    <a:pt x="415" y="22"/>
                    <a:pt x="412" y="25"/>
                    <a:pt x="412" y="28"/>
                  </a:cubicBezTo>
                  <a:cubicBezTo>
                    <a:pt x="293" y="19"/>
                    <a:pt x="293" y="19"/>
                    <a:pt x="293" y="19"/>
                  </a:cubicBezTo>
                  <a:cubicBezTo>
                    <a:pt x="293" y="19"/>
                    <a:pt x="281" y="17"/>
                    <a:pt x="278" y="29"/>
                  </a:cubicBezTo>
                  <a:cubicBezTo>
                    <a:pt x="275" y="41"/>
                    <a:pt x="274" y="77"/>
                    <a:pt x="279" y="96"/>
                  </a:cubicBezTo>
                  <a:cubicBezTo>
                    <a:pt x="284" y="116"/>
                    <a:pt x="301" y="110"/>
                    <a:pt x="310" y="108"/>
                  </a:cubicBezTo>
                  <a:cubicBezTo>
                    <a:pt x="320" y="105"/>
                    <a:pt x="414" y="92"/>
                    <a:pt x="414" y="92"/>
                  </a:cubicBezTo>
                  <a:cubicBezTo>
                    <a:pt x="414" y="92"/>
                    <a:pt x="413" y="98"/>
                    <a:pt x="419" y="98"/>
                  </a:cubicBezTo>
                  <a:cubicBezTo>
                    <a:pt x="426" y="98"/>
                    <a:pt x="431" y="98"/>
                    <a:pt x="431" y="98"/>
                  </a:cubicBezTo>
                  <a:cubicBezTo>
                    <a:pt x="431" y="98"/>
                    <a:pt x="433" y="103"/>
                    <a:pt x="435" y="103"/>
                  </a:cubicBezTo>
                  <a:cubicBezTo>
                    <a:pt x="435" y="169"/>
                    <a:pt x="435" y="169"/>
                    <a:pt x="435" y="169"/>
                  </a:cubicBezTo>
                  <a:cubicBezTo>
                    <a:pt x="435" y="169"/>
                    <a:pt x="412" y="169"/>
                    <a:pt x="411" y="179"/>
                  </a:cubicBezTo>
                  <a:cubicBezTo>
                    <a:pt x="411" y="189"/>
                    <a:pt x="411" y="196"/>
                    <a:pt x="411" y="196"/>
                  </a:cubicBezTo>
                  <a:cubicBezTo>
                    <a:pt x="411" y="196"/>
                    <a:pt x="409" y="200"/>
                    <a:pt x="415" y="202"/>
                  </a:cubicBezTo>
                  <a:cubicBezTo>
                    <a:pt x="420" y="204"/>
                    <a:pt x="421" y="205"/>
                    <a:pt x="421" y="205"/>
                  </a:cubicBezTo>
                  <a:cubicBezTo>
                    <a:pt x="421" y="219"/>
                    <a:pt x="421" y="219"/>
                    <a:pt x="421" y="219"/>
                  </a:cubicBezTo>
                  <a:cubicBezTo>
                    <a:pt x="421" y="219"/>
                    <a:pt x="402" y="221"/>
                    <a:pt x="402" y="234"/>
                  </a:cubicBezTo>
                  <a:cubicBezTo>
                    <a:pt x="402" y="247"/>
                    <a:pt x="402" y="317"/>
                    <a:pt x="402" y="317"/>
                  </a:cubicBezTo>
                  <a:cubicBezTo>
                    <a:pt x="395" y="320"/>
                    <a:pt x="395" y="320"/>
                    <a:pt x="395" y="320"/>
                  </a:cubicBezTo>
                  <a:cubicBezTo>
                    <a:pt x="392" y="324"/>
                    <a:pt x="392" y="324"/>
                    <a:pt x="392" y="324"/>
                  </a:cubicBezTo>
                  <a:cubicBezTo>
                    <a:pt x="391" y="340"/>
                    <a:pt x="391" y="340"/>
                    <a:pt x="391" y="340"/>
                  </a:cubicBezTo>
                  <a:cubicBezTo>
                    <a:pt x="391" y="340"/>
                    <a:pt x="335" y="347"/>
                    <a:pt x="335" y="364"/>
                  </a:cubicBezTo>
                  <a:cubicBezTo>
                    <a:pt x="335" y="382"/>
                    <a:pt x="335" y="395"/>
                    <a:pt x="335" y="395"/>
                  </a:cubicBezTo>
                  <a:cubicBezTo>
                    <a:pt x="335" y="395"/>
                    <a:pt x="334" y="402"/>
                    <a:pt x="345" y="407"/>
                  </a:cubicBezTo>
                  <a:cubicBezTo>
                    <a:pt x="346" y="468"/>
                    <a:pt x="346" y="468"/>
                    <a:pt x="346" y="468"/>
                  </a:cubicBezTo>
                  <a:cubicBezTo>
                    <a:pt x="346" y="468"/>
                    <a:pt x="347" y="491"/>
                    <a:pt x="336" y="499"/>
                  </a:cubicBezTo>
                  <a:cubicBezTo>
                    <a:pt x="324" y="508"/>
                    <a:pt x="306" y="515"/>
                    <a:pt x="288" y="515"/>
                  </a:cubicBezTo>
                  <a:cubicBezTo>
                    <a:pt x="270" y="515"/>
                    <a:pt x="73" y="517"/>
                    <a:pt x="73" y="517"/>
                  </a:cubicBezTo>
                  <a:cubicBezTo>
                    <a:pt x="73" y="517"/>
                    <a:pt x="51" y="515"/>
                    <a:pt x="46" y="503"/>
                  </a:cubicBezTo>
                  <a:cubicBezTo>
                    <a:pt x="42" y="491"/>
                    <a:pt x="33" y="483"/>
                    <a:pt x="33" y="483"/>
                  </a:cubicBezTo>
                  <a:cubicBezTo>
                    <a:pt x="10" y="480"/>
                    <a:pt x="10" y="480"/>
                    <a:pt x="10" y="480"/>
                  </a:cubicBezTo>
                </a:path>
              </a:pathLst>
            </a:custGeom>
            <a:solidFill>
              <a:srgbClr val="02B3C5"/>
            </a:solidFill>
            <a:ln w="28575">
              <a:solidFill>
                <a:schemeClr val="bg1"/>
              </a:solidFill>
              <a:round/>
            </a:ln>
            <a:effectLst>
              <a:outerShdw algn="ctr" dir="8100000" dist="63500" rotWithShape="0">
                <a:srgbClr val="000000">
                  <a:alpha val="25000"/>
                </a:srgbClr>
              </a:outerShdw>
            </a:effectLst>
          </p:spPr>
          <p:txBody>
            <a:bodyPr/>
            <a:lstStyle/>
            <a:p>
              <a:pPr eaLnBrk="0" hangingPunct="0"/>
              <a:endParaRPr altLang="en-US" lang="zh-CN" sz="1013"/>
            </a:p>
          </p:txBody>
        </p:sp>
        <p:sp>
          <p:nvSpPr>
            <p:cNvPr id="16396" name="Freeform 144"/>
            <p:cNvSpPr>
              <a:spLocks noChangeArrowheads="1"/>
            </p:cNvSpPr>
            <p:nvPr/>
          </p:nvSpPr>
          <p:spPr bwMode="auto">
            <a:xfrm>
              <a:off x="5754291" y="2502694"/>
              <a:ext cx="465534" cy="629841"/>
            </a:xfrm>
            <a:custGeom>
              <a:gdLst>
                <a:gd fmla="*/ 8 w 594" name="T0"/>
                <a:gd fmla="*/ 547 h 804" name="T1"/>
                <a:gd fmla="*/ 273 w 594" name="T2"/>
                <a:gd fmla="*/ 794 h 804" name="T3"/>
                <a:gd fmla="*/ 582 w 594" name="T4"/>
                <a:gd fmla="*/ 563 h 804" name="T5"/>
                <a:gd fmla="*/ 282 w 594" name="T6"/>
                <a:gd fmla="*/ 0 h 804" name="T7"/>
                <a:gd fmla="*/ 8 w 594" name="T8"/>
                <a:gd fmla="*/ 547 h 804" name="T9"/>
              </a:gdLst>
              <a:cxnLst>
                <a:cxn ang="0">
                  <a:pos x="T0" y="T1"/>
                </a:cxn>
                <a:cxn ang="0">
                  <a:pos x="T2" y="T3"/>
                </a:cxn>
                <a:cxn ang="0">
                  <a:pos x="T4" y="T5"/>
                </a:cxn>
                <a:cxn ang="0">
                  <a:pos x="T6" y="T7"/>
                </a:cxn>
                <a:cxn ang="0">
                  <a:pos x="T8" y="T9"/>
                </a:cxn>
              </a:cxnLst>
              <a:rect b="b" l="0" r="r" t="0"/>
              <a:pathLst>
                <a:path h="804" w="594">
                  <a:moveTo>
                    <a:pt x="8" y="547"/>
                  </a:moveTo>
                  <a:cubicBezTo>
                    <a:pt x="0" y="674"/>
                    <a:pt x="111" y="785"/>
                    <a:pt x="273" y="794"/>
                  </a:cubicBezTo>
                  <a:cubicBezTo>
                    <a:pt x="435" y="804"/>
                    <a:pt x="574" y="690"/>
                    <a:pt x="582" y="563"/>
                  </a:cubicBezTo>
                  <a:cubicBezTo>
                    <a:pt x="594" y="362"/>
                    <a:pt x="270" y="187"/>
                    <a:pt x="282" y="0"/>
                  </a:cubicBezTo>
                  <a:cubicBezTo>
                    <a:pt x="267" y="248"/>
                    <a:pt x="15" y="420"/>
                    <a:pt x="8" y="547"/>
                  </a:cubicBezTo>
                  <a:close/>
                </a:path>
              </a:pathLst>
            </a:custGeom>
            <a:solidFill>
              <a:srgbClr val="02B3C5"/>
            </a:solidFill>
            <a:ln w="28575">
              <a:solidFill>
                <a:schemeClr val="bg1"/>
              </a:solidFill>
              <a:round/>
            </a:ln>
            <a:effectLst>
              <a:outerShdw algn="ctr" dir="8100000" dist="63500" rotWithShape="0">
                <a:srgbClr val="000000">
                  <a:alpha val="25000"/>
                </a:srgbClr>
              </a:outerShdw>
            </a:effectLst>
          </p:spPr>
          <p:txBody>
            <a:bodyPr/>
            <a:lstStyle/>
            <a:p>
              <a:pPr eaLnBrk="0" hangingPunct="0"/>
              <a:endParaRPr altLang="en-US" lang="zh-CN" sz="1013"/>
            </a:p>
          </p:txBody>
        </p:sp>
        <p:sp>
          <p:nvSpPr>
            <p:cNvPr id="16397" name="Text Box 10"/>
            <p:cNvSpPr txBox="1">
              <a:spLocks noChangeArrowheads="1"/>
            </p:cNvSpPr>
            <p:nvPr/>
          </p:nvSpPr>
          <p:spPr bwMode="auto">
            <a:xfrm>
              <a:off x="5709047" y="2822972"/>
              <a:ext cx="556022" cy="19431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17145" lIns="34290" rIns="34290" tIns="17145">
              <a:spAutoFit/>
            </a:bodyPr>
            <a:lstStyle>
              <a:lvl1pPr defTabSz="1087438" eaLnBrk="0" hangingPunct="0">
                <a:defRPr>
                  <a:solidFill>
                    <a:schemeClr val="tx1"/>
                  </a:solidFill>
                  <a:latin charset="0" panose="020f0502020204030204" pitchFamily="34" typeface="Calibri"/>
                  <a:ea charset="-122" panose="02010600030101010101" pitchFamily="2" typeface="宋体"/>
                </a:defRPr>
              </a:lvl1pPr>
              <a:lvl2pPr defTabSz="1087438" eaLnBrk="0" hangingPunct="0">
                <a:defRPr>
                  <a:solidFill>
                    <a:schemeClr val="tx1"/>
                  </a:solidFill>
                  <a:latin charset="0" panose="020f0502020204030204" pitchFamily="34" typeface="Calibri"/>
                  <a:ea charset="-122" panose="02010600030101010101" pitchFamily="2" typeface="宋体"/>
                </a:defRPr>
              </a:lvl2pPr>
              <a:lvl3pPr defTabSz="1087438" eaLnBrk="0" hangingPunct="0">
                <a:defRPr>
                  <a:solidFill>
                    <a:schemeClr val="tx1"/>
                  </a:solidFill>
                  <a:latin charset="0" panose="020f0502020204030204" pitchFamily="34" typeface="Calibri"/>
                  <a:ea charset="-122" panose="02010600030101010101" pitchFamily="2" typeface="宋体"/>
                </a:defRPr>
              </a:lvl3pPr>
              <a:lvl4pPr defTabSz="1087438" eaLnBrk="0" hangingPunct="0">
                <a:defRPr>
                  <a:solidFill>
                    <a:schemeClr val="tx1"/>
                  </a:solidFill>
                  <a:latin charset="0" panose="020f0502020204030204" pitchFamily="34" typeface="Calibri"/>
                  <a:ea charset="-122" panose="02010600030101010101" pitchFamily="2" typeface="宋体"/>
                </a:defRPr>
              </a:lvl4pPr>
              <a:lvl5pPr defTabSz="1087438" eaLnBrk="0" hangingPunct="0">
                <a:defRPr>
                  <a:solidFill>
                    <a:schemeClr val="tx1"/>
                  </a:solidFill>
                  <a:latin charset="0" panose="020f0502020204030204" pitchFamily="34" typeface="Calibri"/>
                  <a:ea charset="-122" panose="02010600030101010101" pitchFamily="2" typeface="宋体"/>
                </a:defRPr>
              </a:lvl5pPr>
              <a:lvl6pPr defTabSz="1087438"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6pPr>
              <a:lvl7pPr defTabSz="1087438"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7pPr>
              <a:lvl8pPr defTabSz="1087438"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8pPr>
              <a:lvl9pPr defTabSz="1087438"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9pPr>
            </a:lstStyle>
            <a:p>
              <a:pPr algn="ctr" eaLnBrk="1" hangingPunct="1"/>
              <a:r>
                <a:rPr altLang="zh-CN" b="1" lang="en-US" sz="1050">
                  <a:solidFill>
                    <a:srgbClr val="FFFFFF"/>
                  </a:solidFill>
                  <a:latin charset="0" panose="020b0604020202020204" pitchFamily="34" typeface="Arial"/>
                  <a:ea charset="-122" panose="020b0503020204020204" pitchFamily="34" typeface="微软雅黑"/>
                  <a:sym charset="0" panose="020b0604020202020204" pitchFamily="34" typeface="Arial"/>
                </a:rPr>
                <a:t>20%</a:t>
              </a:r>
            </a:p>
          </p:txBody>
        </p:sp>
        <p:cxnSp>
          <p:nvCxnSpPr>
            <p:cNvPr id="16398" name="Straight Connector 188"/>
            <p:cNvCxnSpPr>
              <a:cxnSpLocks noChangeShapeType="1"/>
            </p:cNvCxnSpPr>
            <p:nvPr/>
          </p:nvCxnSpPr>
          <p:spPr bwMode="auto">
            <a:xfrm flipH="1">
              <a:off x="6465094" y="1362076"/>
              <a:ext cx="0" cy="3145631"/>
            </a:xfrm>
            <a:prstGeom prst="line">
              <a:avLst/>
            </a:prstGeom>
            <a:noFill/>
            <a:ln w="6350">
              <a:solidFill>
                <a:srgbClr val="ADBACA"/>
              </a:solidFill>
              <a:round/>
            </a:ln>
            <a:extLst>
              <a:ext uri="{909E8E84-426E-40DD-AFC4-6F175D3DCCD1}">
                <a14:hiddenFill>
                  <a:noFill/>
                </a14:hiddenFill>
              </a:ext>
            </a:extLst>
          </p:spPr>
        </p:cxnSp>
        <p:sp>
          <p:nvSpPr>
            <p:cNvPr id="16406" name="TextBox 13"/>
            <p:cNvSpPr txBox="1">
              <a:spLocks noChangeArrowheads="1"/>
            </p:cNvSpPr>
            <p:nvPr/>
          </p:nvSpPr>
          <p:spPr bwMode="auto">
            <a:xfrm>
              <a:off x="4744641" y="3775472"/>
              <a:ext cx="1752600" cy="18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eaLnBrk="0" hangingPunct="0">
                <a:defRPr>
                  <a:solidFill>
                    <a:schemeClr val="tx1"/>
                  </a:solidFill>
                  <a:latin charset="0" panose="020f0502020204030204" pitchFamily="34" typeface="Calibri"/>
                  <a:ea charset="-122" panose="02010600030101010101" pitchFamily="2" typeface="宋体"/>
                </a:defRPr>
              </a:lvl1pPr>
              <a:lvl2pPr defTabSz="1216025" eaLnBrk="0" hangingPunct="0">
                <a:defRPr>
                  <a:solidFill>
                    <a:schemeClr val="tx1"/>
                  </a:solidFill>
                  <a:latin charset="0" panose="020f0502020204030204" pitchFamily="34" typeface="Calibri"/>
                  <a:ea charset="-122" panose="02010600030101010101" pitchFamily="2" typeface="宋体"/>
                </a:defRPr>
              </a:lvl2pPr>
              <a:lvl3pPr defTabSz="1216025" eaLnBrk="0" hangingPunct="0">
                <a:defRPr>
                  <a:solidFill>
                    <a:schemeClr val="tx1"/>
                  </a:solidFill>
                  <a:latin charset="0" panose="020f0502020204030204" pitchFamily="34" typeface="Calibri"/>
                  <a:ea charset="-122" panose="02010600030101010101" pitchFamily="2" typeface="宋体"/>
                </a:defRPr>
              </a:lvl3pPr>
              <a:lvl4pPr defTabSz="1216025" eaLnBrk="0" hangingPunct="0">
                <a:defRPr>
                  <a:solidFill>
                    <a:schemeClr val="tx1"/>
                  </a:solidFill>
                  <a:latin charset="0" panose="020f0502020204030204" pitchFamily="34" typeface="Calibri"/>
                  <a:ea charset="-122" panose="02010600030101010101" pitchFamily="2" typeface="宋体"/>
                </a:defRPr>
              </a:lvl4pPr>
              <a:lvl5pPr defTabSz="1216025" eaLnBrk="0" hangingPunct="0">
                <a:defRPr>
                  <a:solidFill>
                    <a:schemeClr val="tx1"/>
                  </a:solidFill>
                  <a:latin charset="0" panose="020f0502020204030204" pitchFamily="34" typeface="Calibri"/>
                  <a:ea charset="-122" panose="02010600030101010101" pitchFamily="2" typeface="宋体"/>
                </a:defRPr>
              </a:lvl5pPr>
              <a:lvl6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6pPr>
              <a:lvl7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7pPr>
              <a:lvl8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8pPr>
              <a:lvl9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9pPr>
            </a:lstStyle>
            <a:p>
              <a:pPr algn="ctr" eaLnBrk="1" hangingPunct="1">
                <a:spcBef>
                  <a:spcPct val="20000"/>
                </a:spcBef>
              </a:pPr>
              <a:r>
                <a:rPr altLang="en-US" b="1" lang="zh-CN" sz="1200">
                  <a:solidFill>
                    <a:srgbClr val="445469"/>
                  </a:solidFill>
                  <a:latin charset="0" panose="020b0604020202020204" pitchFamily="34" typeface="Arial"/>
                  <a:ea charset="-122" panose="020b0503020204020204" pitchFamily="34" typeface="微软雅黑"/>
                  <a:sym charset="0" panose="020b0604020202020204" pitchFamily="34" typeface="Arial"/>
                </a:rPr>
                <a:t>单击编辑标题</a:t>
              </a:r>
            </a:p>
          </p:txBody>
        </p:sp>
        <p:sp>
          <p:nvSpPr>
            <p:cNvPr id="16407" name="TextBox 13"/>
            <p:cNvSpPr txBox="1">
              <a:spLocks noChangeArrowheads="1"/>
            </p:cNvSpPr>
            <p:nvPr/>
          </p:nvSpPr>
          <p:spPr bwMode="auto">
            <a:xfrm>
              <a:off x="5033962" y="4008835"/>
              <a:ext cx="1243013" cy="4114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eaLnBrk="0" hangingPunct="0">
                <a:defRPr>
                  <a:solidFill>
                    <a:schemeClr val="tx1"/>
                  </a:solidFill>
                  <a:latin charset="0" panose="020f0502020204030204" pitchFamily="34" typeface="Calibri"/>
                  <a:ea charset="-122" panose="02010600030101010101" pitchFamily="2" typeface="宋体"/>
                </a:defRPr>
              </a:lvl1pPr>
              <a:lvl2pPr defTabSz="1216025" eaLnBrk="0" hangingPunct="0">
                <a:defRPr>
                  <a:solidFill>
                    <a:schemeClr val="tx1"/>
                  </a:solidFill>
                  <a:latin charset="0" panose="020f0502020204030204" pitchFamily="34" typeface="Calibri"/>
                  <a:ea charset="-122" panose="02010600030101010101" pitchFamily="2" typeface="宋体"/>
                </a:defRPr>
              </a:lvl2pPr>
              <a:lvl3pPr defTabSz="1216025" eaLnBrk="0" hangingPunct="0">
                <a:defRPr>
                  <a:solidFill>
                    <a:schemeClr val="tx1"/>
                  </a:solidFill>
                  <a:latin charset="0" panose="020f0502020204030204" pitchFamily="34" typeface="Calibri"/>
                  <a:ea charset="-122" panose="02010600030101010101" pitchFamily="2" typeface="宋体"/>
                </a:defRPr>
              </a:lvl3pPr>
              <a:lvl4pPr defTabSz="1216025" eaLnBrk="0" hangingPunct="0">
                <a:defRPr>
                  <a:solidFill>
                    <a:schemeClr val="tx1"/>
                  </a:solidFill>
                  <a:latin charset="0" panose="020f0502020204030204" pitchFamily="34" typeface="Calibri"/>
                  <a:ea charset="-122" panose="02010600030101010101" pitchFamily="2" typeface="宋体"/>
                </a:defRPr>
              </a:lvl4pPr>
              <a:lvl5pPr defTabSz="1216025" eaLnBrk="0" hangingPunct="0">
                <a:defRPr>
                  <a:solidFill>
                    <a:schemeClr val="tx1"/>
                  </a:solidFill>
                  <a:latin charset="0" panose="020f0502020204030204" pitchFamily="34" typeface="Calibri"/>
                  <a:ea charset="-122" panose="02010600030101010101" pitchFamily="2" typeface="宋体"/>
                </a:defRPr>
              </a:lvl5pPr>
              <a:lvl6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6pPr>
              <a:lvl7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7pPr>
              <a:lvl8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8pPr>
              <a:lvl9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9pPr>
            </a:lstStyle>
            <a:p>
              <a:pPr eaLnBrk="1" hangingPunct="1">
                <a:spcBef>
                  <a:spcPct val="20000"/>
                </a:spcBef>
              </a:pPr>
              <a:r>
                <a:rPr altLang="en-US" lang="zh-CN" sz="900">
                  <a:solidFill>
                    <a:srgbClr val="445469"/>
                  </a:solidFill>
                  <a:latin charset="0" panose="020b0604020202020204" pitchFamily="34" typeface="Arial"/>
                  <a:ea charset="-122" panose="020b0503020204020204" pitchFamily="34" typeface="微软雅黑"/>
                  <a:sym charset="0" panose="020b0604020202020204" pitchFamily="34" typeface="Arial"/>
                </a:rPr>
                <a:t>单击此处可编辑内容，根据您的需要自由拉伸文本框大小</a:t>
              </a:r>
            </a:p>
          </p:txBody>
        </p:sp>
      </p:grpSp>
      <p:grpSp>
        <p:nvGrpSpPr>
          <p:cNvPr id="5" name="组合 4"/>
          <p:cNvGrpSpPr/>
          <p:nvPr/>
        </p:nvGrpSpPr>
        <p:grpSpPr>
          <a:xfrm>
            <a:off x="6459142" y="1307306"/>
            <a:ext cx="1753790" cy="3117027"/>
            <a:chOff x="6459142" y="1307306"/>
            <a:chExt cx="1753790" cy="3117027"/>
          </a:xfrm>
        </p:grpSpPr>
        <p:sp>
          <p:nvSpPr>
            <p:cNvPr id="16399" name="Freeform 195@|5FFC:0|FBC:0|LFC:0|LBC:16777215"/>
            <p:cNvSpPr>
              <a:spLocks noChangeArrowheads="1"/>
            </p:cNvSpPr>
            <p:nvPr/>
          </p:nvSpPr>
          <p:spPr bwMode="auto">
            <a:xfrm>
              <a:off x="6612731" y="1307306"/>
              <a:ext cx="1152525" cy="1028700"/>
            </a:xfrm>
            <a:custGeom>
              <a:gdLst>
                <a:gd fmla="*/ 7 w 956" name="T0"/>
                <a:gd fmla="*/ 734 h 854" name="T1"/>
                <a:gd fmla="*/ 76 w 956" name="T2"/>
                <a:gd fmla="*/ 705 h 854" name="T3"/>
                <a:gd fmla="*/ 353 w 956" name="T4"/>
                <a:gd fmla="*/ 716 h 854" name="T5"/>
                <a:gd fmla="*/ 797 w 956" name="T6"/>
                <a:gd fmla="*/ 766 h 854" name="T7"/>
                <a:gd fmla="*/ 956 w 956" name="T8"/>
                <a:gd fmla="*/ 821 h 854" name="T9"/>
                <a:gd fmla="*/ 883 w 956" name="T10"/>
                <a:gd fmla="*/ 583 h 854" name="T11"/>
                <a:gd fmla="*/ 668 w 956" name="T12"/>
                <a:gd fmla="*/ 516 h 854" name="T13"/>
                <a:gd fmla="*/ 597 w 956" name="T14"/>
                <a:gd fmla="*/ 410 h 854" name="T15"/>
                <a:gd fmla="*/ 559 w 956" name="T16"/>
                <a:gd fmla="*/ 339 h 854" name="T17"/>
                <a:gd fmla="*/ 544 w 956" name="T18"/>
                <a:gd fmla="*/ 311 h 854" name="T19"/>
                <a:gd fmla="*/ 526 w 956" name="T20"/>
                <a:gd fmla="*/ 216 h 854" name="T21"/>
                <a:gd fmla="*/ 536 w 956" name="T22"/>
                <a:gd fmla="*/ 196 h 854" name="T23"/>
                <a:gd fmla="*/ 510 w 956" name="T24"/>
                <a:gd fmla="*/ 166 h 854" name="T25"/>
                <a:gd fmla="*/ 517 w 956" name="T26"/>
                <a:gd fmla="*/ 94 h 854" name="T27"/>
                <a:gd fmla="*/ 533 w 956" name="T28"/>
                <a:gd fmla="*/ 88 h 854" name="T29"/>
                <a:gd fmla="*/ 664 w 956" name="T30"/>
                <a:gd fmla="*/ 86 h 854" name="T31"/>
                <a:gd fmla="*/ 642 w 956" name="T32"/>
                <a:gd fmla="*/ 8 h 854" name="T33"/>
                <a:gd fmla="*/ 525 w 956" name="T34"/>
                <a:gd fmla="*/ 19 h 854" name="T35"/>
                <a:gd fmla="*/ 471 w 956" name="T36"/>
                <a:gd fmla="*/ 1 h 854" name="T37"/>
                <a:gd fmla="*/ 415 w 956" name="T38"/>
                <a:gd fmla="*/ 22 h 854" name="T39"/>
                <a:gd fmla="*/ 293 w 956" name="T40"/>
                <a:gd fmla="*/ 19 h 854" name="T41"/>
                <a:gd fmla="*/ 279 w 956" name="T42"/>
                <a:gd fmla="*/ 96 h 854" name="T43"/>
                <a:gd fmla="*/ 414 w 956" name="T44"/>
                <a:gd fmla="*/ 92 h 854" name="T45"/>
                <a:gd fmla="*/ 431 w 956" name="T46"/>
                <a:gd fmla="*/ 98 h 854" name="T47"/>
                <a:gd fmla="*/ 435 w 956" name="T48"/>
                <a:gd fmla="*/ 169 h 854" name="T49"/>
                <a:gd fmla="*/ 411 w 956" name="T50"/>
                <a:gd fmla="*/ 196 h 854" name="T51"/>
                <a:gd fmla="*/ 421 w 956" name="T52"/>
                <a:gd fmla="*/ 205 h 854" name="T53"/>
                <a:gd fmla="*/ 402 w 956" name="T54"/>
                <a:gd fmla="*/ 234 h 854" name="T55"/>
                <a:gd fmla="*/ 395 w 956" name="T56"/>
                <a:gd fmla="*/ 320 h 854" name="T57"/>
                <a:gd fmla="*/ 391 w 956" name="T58"/>
                <a:gd fmla="*/ 340 h 854" name="T59"/>
                <a:gd fmla="*/ 335 w 956" name="T60"/>
                <a:gd fmla="*/ 395 h 854" name="T61"/>
                <a:gd fmla="*/ 346 w 956" name="T62"/>
                <a:gd fmla="*/ 468 h 854" name="T63"/>
                <a:gd fmla="*/ 288 w 956" name="T64"/>
                <a:gd fmla="*/ 515 h 854" name="T65"/>
                <a:gd fmla="*/ 46 w 956" name="T66"/>
                <a:gd fmla="*/ 503 h 854" name="T67"/>
                <a:gd fmla="*/ 10 w 956" name="T68"/>
                <a:gd fmla="*/ 480 h 854" name="T6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b="b" l="0" r="r" t="0"/>
              <a:pathLst>
                <a:path h="854" w="956">
                  <a:moveTo>
                    <a:pt x="10" y="480"/>
                  </a:moveTo>
                  <a:cubicBezTo>
                    <a:pt x="10" y="480"/>
                    <a:pt x="0" y="672"/>
                    <a:pt x="7" y="734"/>
                  </a:cubicBezTo>
                  <a:cubicBezTo>
                    <a:pt x="7" y="734"/>
                    <a:pt x="21" y="743"/>
                    <a:pt x="33" y="736"/>
                  </a:cubicBezTo>
                  <a:cubicBezTo>
                    <a:pt x="45" y="728"/>
                    <a:pt x="36" y="708"/>
                    <a:pt x="76" y="705"/>
                  </a:cubicBezTo>
                  <a:cubicBezTo>
                    <a:pt x="115" y="702"/>
                    <a:pt x="265" y="701"/>
                    <a:pt x="265" y="701"/>
                  </a:cubicBezTo>
                  <a:cubicBezTo>
                    <a:pt x="265" y="701"/>
                    <a:pt x="313" y="699"/>
                    <a:pt x="353" y="716"/>
                  </a:cubicBezTo>
                  <a:cubicBezTo>
                    <a:pt x="392" y="733"/>
                    <a:pt x="468" y="772"/>
                    <a:pt x="595" y="722"/>
                  </a:cubicBezTo>
                  <a:cubicBezTo>
                    <a:pt x="723" y="672"/>
                    <a:pt x="789" y="699"/>
                    <a:pt x="797" y="766"/>
                  </a:cubicBezTo>
                  <a:cubicBezTo>
                    <a:pt x="804" y="833"/>
                    <a:pt x="798" y="821"/>
                    <a:pt x="824" y="828"/>
                  </a:cubicBezTo>
                  <a:cubicBezTo>
                    <a:pt x="850" y="836"/>
                    <a:pt x="908" y="854"/>
                    <a:pt x="956" y="821"/>
                  </a:cubicBezTo>
                  <a:cubicBezTo>
                    <a:pt x="955" y="739"/>
                    <a:pt x="955" y="739"/>
                    <a:pt x="955" y="739"/>
                  </a:cubicBezTo>
                  <a:cubicBezTo>
                    <a:pt x="955" y="739"/>
                    <a:pt x="953" y="642"/>
                    <a:pt x="883" y="583"/>
                  </a:cubicBezTo>
                  <a:cubicBezTo>
                    <a:pt x="814" y="523"/>
                    <a:pt x="753" y="522"/>
                    <a:pt x="736" y="520"/>
                  </a:cubicBezTo>
                  <a:cubicBezTo>
                    <a:pt x="720" y="519"/>
                    <a:pt x="668" y="516"/>
                    <a:pt x="668" y="516"/>
                  </a:cubicBezTo>
                  <a:cubicBezTo>
                    <a:pt x="668" y="516"/>
                    <a:pt x="604" y="513"/>
                    <a:pt x="601" y="466"/>
                  </a:cubicBezTo>
                  <a:cubicBezTo>
                    <a:pt x="598" y="419"/>
                    <a:pt x="597" y="410"/>
                    <a:pt x="597" y="410"/>
                  </a:cubicBezTo>
                  <a:cubicBezTo>
                    <a:pt x="597" y="410"/>
                    <a:pt x="614" y="404"/>
                    <a:pt x="614" y="389"/>
                  </a:cubicBezTo>
                  <a:cubicBezTo>
                    <a:pt x="614" y="373"/>
                    <a:pt x="618" y="346"/>
                    <a:pt x="559" y="339"/>
                  </a:cubicBezTo>
                  <a:cubicBezTo>
                    <a:pt x="557" y="325"/>
                    <a:pt x="557" y="325"/>
                    <a:pt x="557" y="325"/>
                  </a:cubicBezTo>
                  <a:cubicBezTo>
                    <a:pt x="544" y="311"/>
                    <a:pt x="544" y="311"/>
                    <a:pt x="544" y="311"/>
                  </a:cubicBezTo>
                  <a:cubicBezTo>
                    <a:pt x="544" y="228"/>
                    <a:pt x="544" y="228"/>
                    <a:pt x="544" y="228"/>
                  </a:cubicBezTo>
                  <a:cubicBezTo>
                    <a:pt x="544" y="228"/>
                    <a:pt x="541" y="220"/>
                    <a:pt x="526" y="216"/>
                  </a:cubicBezTo>
                  <a:cubicBezTo>
                    <a:pt x="526" y="205"/>
                    <a:pt x="526" y="205"/>
                    <a:pt x="526" y="205"/>
                  </a:cubicBezTo>
                  <a:cubicBezTo>
                    <a:pt x="526" y="205"/>
                    <a:pt x="536" y="205"/>
                    <a:pt x="536" y="196"/>
                  </a:cubicBezTo>
                  <a:cubicBezTo>
                    <a:pt x="536" y="187"/>
                    <a:pt x="535" y="178"/>
                    <a:pt x="535" y="178"/>
                  </a:cubicBezTo>
                  <a:cubicBezTo>
                    <a:pt x="535" y="178"/>
                    <a:pt x="524" y="170"/>
                    <a:pt x="510" y="166"/>
                  </a:cubicBezTo>
                  <a:cubicBezTo>
                    <a:pt x="511" y="101"/>
                    <a:pt x="511" y="101"/>
                    <a:pt x="511" y="101"/>
                  </a:cubicBezTo>
                  <a:cubicBezTo>
                    <a:pt x="511" y="101"/>
                    <a:pt x="514" y="98"/>
                    <a:pt x="517" y="94"/>
                  </a:cubicBezTo>
                  <a:cubicBezTo>
                    <a:pt x="529" y="94"/>
                    <a:pt x="529" y="94"/>
                    <a:pt x="529" y="94"/>
                  </a:cubicBezTo>
                  <a:cubicBezTo>
                    <a:pt x="529" y="94"/>
                    <a:pt x="532" y="92"/>
                    <a:pt x="533" y="88"/>
                  </a:cubicBezTo>
                  <a:cubicBezTo>
                    <a:pt x="649" y="97"/>
                    <a:pt x="649" y="97"/>
                    <a:pt x="649" y="97"/>
                  </a:cubicBezTo>
                  <a:cubicBezTo>
                    <a:pt x="649" y="97"/>
                    <a:pt x="660" y="99"/>
                    <a:pt x="664" y="86"/>
                  </a:cubicBezTo>
                  <a:cubicBezTo>
                    <a:pt x="668" y="74"/>
                    <a:pt x="670" y="39"/>
                    <a:pt x="661" y="14"/>
                  </a:cubicBezTo>
                  <a:cubicBezTo>
                    <a:pt x="661" y="14"/>
                    <a:pt x="660" y="5"/>
                    <a:pt x="642" y="8"/>
                  </a:cubicBezTo>
                  <a:cubicBezTo>
                    <a:pt x="625" y="10"/>
                    <a:pt x="531" y="24"/>
                    <a:pt x="531" y="24"/>
                  </a:cubicBezTo>
                  <a:cubicBezTo>
                    <a:pt x="531" y="24"/>
                    <a:pt x="530" y="19"/>
                    <a:pt x="525" y="19"/>
                  </a:cubicBezTo>
                  <a:cubicBezTo>
                    <a:pt x="519" y="19"/>
                    <a:pt x="514" y="19"/>
                    <a:pt x="514" y="19"/>
                  </a:cubicBezTo>
                  <a:cubicBezTo>
                    <a:pt x="514" y="19"/>
                    <a:pt x="502" y="2"/>
                    <a:pt x="471" y="1"/>
                  </a:cubicBezTo>
                  <a:cubicBezTo>
                    <a:pt x="439" y="0"/>
                    <a:pt x="430" y="21"/>
                    <a:pt x="430" y="21"/>
                  </a:cubicBezTo>
                  <a:cubicBezTo>
                    <a:pt x="415" y="22"/>
                    <a:pt x="415" y="22"/>
                    <a:pt x="415" y="22"/>
                  </a:cubicBezTo>
                  <a:cubicBezTo>
                    <a:pt x="415" y="22"/>
                    <a:pt x="412" y="25"/>
                    <a:pt x="412" y="28"/>
                  </a:cubicBezTo>
                  <a:cubicBezTo>
                    <a:pt x="293" y="19"/>
                    <a:pt x="293" y="19"/>
                    <a:pt x="293" y="19"/>
                  </a:cubicBezTo>
                  <a:cubicBezTo>
                    <a:pt x="293" y="19"/>
                    <a:pt x="281" y="17"/>
                    <a:pt x="278" y="29"/>
                  </a:cubicBezTo>
                  <a:cubicBezTo>
                    <a:pt x="275" y="41"/>
                    <a:pt x="274" y="77"/>
                    <a:pt x="279" y="96"/>
                  </a:cubicBezTo>
                  <a:cubicBezTo>
                    <a:pt x="284" y="116"/>
                    <a:pt x="301" y="110"/>
                    <a:pt x="310" y="108"/>
                  </a:cubicBezTo>
                  <a:cubicBezTo>
                    <a:pt x="320" y="105"/>
                    <a:pt x="414" y="92"/>
                    <a:pt x="414" y="92"/>
                  </a:cubicBezTo>
                  <a:cubicBezTo>
                    <a:pt x="414" y="92"/>
                    <a:pt x="413" y="98"/>
                    <a:pt x="419" y="98"/>
                  </a:cubicBezTo>
                  <a:cubicBezTo>
                    <a:pt x="426" y="98"/>
                    <a:pt x="431" y="98"/>
                    <a:pt x="431" y="98"/>
                  </a:cubicBezTo>
                  <a:cubicBezTo>
                    <a:pt x="431" y="98"/>
                    <a:pt x="433" y="103"/>
                    <a:pt x="435" y="103"/>
                  </a:cubicBezTo>
                  <a:cubicBezTo>
                    <a:pt x="435" y="169"/>
                    <a:pt x="435" y="169"/>
                    <a:pt x="435" y="169"/>
                  </a:cubicBezTo>
                  <a:cubicBezTo>
                    <a:pt x="435" y="169"/>
                    <a:pt x="412" y="169"/>
                    <a:pt x="411" y="179"/>
                  </a:cubicBezTo>
                  <a:cubicBezTo>
                    <a:pt x="411" y="189"/>
                    <a:pt x="411" y="196"/>
                    <a:pt x="411" y="196"/>
                  </a:cubicBezTo>
                  <a:cubicBezTo>
                    <a:pt x="411" y="196"/>
                    <a:pt x="409" y="200"/>
                    <a:pt x="415" y="202"/>
                  </a:cubicBezTo>
                  <a:cubicBezTo>
                    <a:pt x="420" y="204"/>
                    <a:pt x="421" y="205"/>
                    <a:pt x="421" y="205"/>
                  </a:cubicBezTo>
                  <a:cubicBezTo>
                    <a:pt x="421" y="219"/>
                    <a:pt x="421" y="219"/>
                    <a:pt x="421" y="219"/>
                  </a:cubicBezTo>
                  <a:cubicBezTo>
                    <a:pt x="421" y="219"/>
                    <a:pt x="402" y="221"/>
                    <a:pt x="402" y="234"/>
                  </a:cubicBezTo>
                  <a:cubicBezTo>
                    <a:pt x="402" y="247"/>
                    <a:pt x="402" y="317"/>
                    <a:pt x="402" y="317"/>
                  </a:cubicBezTo>
                  <a:cubicBezTo>
                    <a:pt x="395" y="320"/>
                    <a:pt x="395" y="320"/>
                    <a:pt x="395" y="320"/>
                  </a:cubicBezTo>
                  <a:cubicBezTo>
                    <a:pt x="392" y="324"/>
                    <a:pt x="392" y="324"/>
                    <a:pt x="392" y="324"/>
                  </a:cubicBezTo>
                  <a:cubicBezTo>
                    <a:pt x="391" y="340"/>
                    <a:pt x="391" y="340"/>
                    <a:pt x="391" y="340"/>
                  </a:cubicBezTo>
                  <a:cubicBezTo>
                    <a:pt x="391" y="340"/>
                    <a:pt x="335" y="347"/>
                    <a:pt x="335" y="364"/>
                  </a:cubicBezTo>
                  <a:cubicBezTo>
                    <a:pt x="335" y="382"/>
                    <a:pt x="335" y="395"/>
                    <a:pt x="335" y="395"/>
                  </a:cubicBezTo>
                  <a:cubicBezTo>
                    <a:pt x="335" y="395"/>
                    <a:pt x="334" y="402"/>
                    <a:pt x="345" y="407"/>
                  </a:cubicBezTo>
                  <a:cubicBezTo>
                    <a:pt x="346" y="468"/>
                    <a:pt x="346" y="468"/>
                    <a:pt x="346" y="468"/>
                  </a:cubicBezTo>
                  <a:cubicBezTo>
                    <a:pt x="346" y="468"/>
                    <a:pt x="347" y="491"/>
                    <a:pt x="336" y="499"/>
                  </a:cubicBezTo>
                  <a:cubicBezTo>
                    <a:pt x="324" y="508"/>
                    <a:pt x="306" y="515"/>
                    <a:pt x="288" y="515"/>
                  </a:cubicBezTo>
                  <a:cubicBezTo>
                    <a:pt x="270" y="515"/>
                    <a:pt x="73" y="517"/>
                    <a:pt x="73" y="517"/>
                  </a:cubicBezTo>
                  <a:cubicBezTo>
                    <a:pt x="73" y="517"/>
                    <a:pt x="51" y="515"/>
                    <a:pt x="46" y="503"/>
                  </a:cubicBezTo>
                  <a:cubicBezTo>
                    <a:pt x="42" y="491"/>
                    <a:pt x="33" y="483"/>
                    <a:pt x="33" y="483"/>
                  </a:cubicBezTo>
                  <a:cubicBezTo>
                    <a:pt x="10" y="480"/>
                    <a:pt x="10" y="480"/>
                    <a:pt x="10" y="480"/>
                  </a:cubicBezTo>
                </a:path>
              </a:pathLst>
            </a:custGeom>
            <a:solidFill>
              <a:srgbClr val="6A3C7C"/>
            </a:solidFill>
            <a:ln w="28575">
              <a:solidFill>
                <a:schemeClr val="bg1"/>
              </a:solidFill>
              <a:round/>
            </a:ln>
            <a:effectLst>
              <a:outerShdw algn="ctr" dir="8100000" dist="63500" rotWithShape="0">
                <a:srgbClr val="000000">
                  <a:alpha val="25000"/>
                </a:srgbClr>
              </a:outerShdw>
            </a:effectLst>
          </p:spPr>
          <p:txBody>
            <a:bodyPr/>
            <a:lstStyle/>
            <a:p>
              <a:pPr eaLnBrk="0" hangingPunct="0"/>
              <a:endParaRPr altLang="en-US" lang="zh-CN" sz="1013"/>
            </a:p>
          </p:txBody>
        </p:sp>
        <p:sp>
          <p:nvSpPr>
            <p:cNvPr id="16400" name="Freeform 191"/>
            <p:cNvSpPr>
              <a:spLocks noChangeArrowheads="1"/>
            </p:cNvSpPr>
            <p:nvPr/>
          </p:nvSpPr>
          <p:spPr bwMode="auto">
            <a:xfrm>
              <a:off x="7375923" y="2511028"/>
              <a:ext cx="601265" cy="813197"/>
            </a:xfrm>
            <a:custGeom>
              <a:gdLst>
                <a:gd fmla="*/ 8 w 594" name="T0"/>
                <a:gd fmla="*/ 547 h 804" name="T1"/>
                <a:gd fmla="*/ 273 w 594" name="T2"/>
                <a:gd fmla="*/ 794 h 804" name="T3"/>
                <a:gd fmla="*/ 582 w 594" name="T4"/>
                <a:gd fmla="*/ 563 h 804" name="T5"/>
                <a:gd fmla="*/ 282 w 594" name="T6"/>
                <a:gd fmla="*/ 0 h 804" name="T7"/>
                <a:gd fmla="*/ 8 w 594" name="T8"/>
                <a:gd fmla="*/ 547 h 804" name="T9"/>
              </a:gdLst>
              <a:cxnLst>
                <a:cxn ang="0">
                  <a:pos x="T0" y="T1"/>
                </a:cxn>
                <a:cxn ang="0">
                  <a:pos x="T2" y="T3"/>
                </a:cxn>
                <a:cxn ang="0">
                  <a:pos x="T4" y="T5"/>
                </a:cxn>
                <a:cxn ang="0">
                  <a:pos x="T6" y="T7"/>
                </a:cxn>
                <a:cxn ang="0">
                  <a:pos x="T8" y="T9"/>
                </a:cxn>
              </a:cxnLst>
              <a:rect b="b" l="0" r="r" t="0"/>
              <a:pathLst>
                <a:path h="804" w="594">
                  <a:moveTo>
                    <a:pt x="8" y="547"/>
                  </a:moveTo>
                  <a:cubicBezTo>
                    <a:pt x="0" y="674"/>
                    <a:pt x="111" y="785"/>
                    <a:pt x="273" y="794"/>
                  </a:cubicBezTo>
                  <a:cubicBezTo>
                    <a:pt x="435" y="804"/>
                    <a:pt x="574" y="690"/>
                    <a:pt x="582" y="563"/>
                  </a:cubicBezTo>
                  <a:cubicBezTo>
                    <a:pt x="594" y="362"/>
                    <a:pt x="270" y="187"/>
                    <a:pt x="282" y="0"/>
                  </a:cubicBezTo>
                  <a:cubicBezTo>
                    <a:pt x="267" y="248"/>
                    <a:pt x="15" y="420"/>
                    <a:pt x="8" y="547"/>
                  </a:cubicBezTo>
                  <a:close/>
                </a:path>
              </a:pathLst>
            </a:custGeom>
            <a:solidFill>
              <a:srgbClr val="6A3C7C"/>
            </a:solidFill>
            <a:ln w="28575">
              <a:solidFill>
                <a:schemeClr val="bg1"/>
              </a:solidFill>
              <a:round/>
            </a:ln>
            <a:effectLst>
              <a:outerShdw algn="ctr" dir="8100000" dist="63500" rotWithShape="0">
                <a:srgbClr val="000000">
                  <a:alpha val="25000"/>
                </a:srgbClr>
              </a:outerShdw>
            </a:effectLst>
          </p:spPr>
          <p:txBody>
            <a:bodyPr/>
            <a:lstStyle/>
            <a:p>
              <a:pPr eaLnBrk="0" hangingPunct="0"/>
              <a:endParaRPr altLang="en-US" lang="zh-CN" sz="1013"/>
            </a:p>
          </p:txBody>
        </p:sp>
        <p:sp>
          <p:nvSpPr>
            <p:cNvPr id="16401" name="Text Box 10"/>
            <p:cNvSpPr txBox="1">
              <a:spLocks noChangeArrowheads="1"/>
            </p:cNvSpPr>
            <p:nvPr/>
          </p:nvSpPr>
          <p:spPr bwMode="auto">
            <a:xfrm>
              <a:off x="7406877" y="2939654"/>
              <a:ext cx="557213" cy="188671"/>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17145" lIns="34290" rIns="34290" tIns="17145">
              <a:spAutoFit/>
            </a:bodyPr>
            <a:lstStyle>
              <a:lvl1pPr defTabSz="1087438" eaLnBrk="0" hangingPunct="0">
                <a:defRPr>
                  <a:solidFill>
                    <a:schemeClr val="tx1"/>
                  </a:solidFill>
                  <a:latin charset="0" panose="020f0502020204030204" pitchFamily="34" typeface="Calibri"/>
                  <a:ea charset="-122" panose="02010600030101010101" pitchFamily="2" typeface="宋体"/>
                </a:defRPr>
              </a:lvl1pPr>
              <a:lvl2pPr defTabSz="1087438" eaLnBrk="0" hangingPunct="0">
                <a:defRPr>
                  <a:solidFill>
                    <a:schemeClr val="tx1"/>
                  </a:solidFill>
                  <a:latin charset="0" panose="020f0502020204030204" pitchFamily="34" typeface="Calibri"/>
                  <a:ea charset="-122" panose="02010600030101010101" pitchFamily="2" typeface="宋体"/>
                </a:defRPr>
              </a:lvl2pPr>
              <a:lvl3pPr defTabSz="1087438" eaLnBrk="0" hangingPunct="0">
                <a:defRPr>
                  <a:solidFill>
                    <a:schemeClr val="tx1"/>
                  </a:solidFill>
                  <a:latin charset="0" panose="020f0502020204030204" pitchFamily="34" typeface="Calibri"/>
                  <a:ea charset="-122" panose="02010600030101010101" pitchFamily="2" typeface="宋体"/>
                </a:defRPr>
              </a:lvl3pPr>
              <a:lvl4pPr defTabSz="1087438" eaLnBrk="0" hangingPunct="0">
                <a:defRPr>
                  <a:solidFill>
                    <a:schemeClr val="tx1"/>
                  </a:solidFill>
                  <a:latin charset="0" panose="020f0502020204030204" pitchFamily="34" typeface="Calibri"/>
                  <a:ea charset="-122" panose="02010600030101010101" pitchFamily="2" typeface="宋体"/>
                </a:defRPr>
              </a:lvl4pPr>
              <a:lvl5pPr defTabSz="1087438" eaLnBrk="0" hangingPunct="0">
                <a:defRPr>
                  <a:solidFill>
                    <a:schemeClr val="tx1"/>
                  </a:solidFill>
                  <a:latin charset="0" panose="020f0502020204030204" pitchFamily="34" typeface="Calibri"/>
                  <a:ea charset="-122" panose="02010600030101010101" pitchFamily="2" typeface="宋体"/>
                </a:defRPr>
              </a:lvl5pPr>
              <a:lvl6pPr defTabSz="1087438"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6pPr>
              <a:lvl7pPr defTabSz="1087438"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7pPr>
              <a:lvl8pPr defTabSz="1087438"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8pPr>
              <a:lvl9pPr defTabSz="1087438"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9pPr>
            </a:lstStyle>
            <a:p>
              <a:pPr algn="ctr" eaLnBrk="1" hangingPunct="1"/>
              <a:r>
                <a:rPr altLang="zh-CN" b="1" lang="en-US" sz="1013">
                  <a:solidFill>
                    <a:srgbClr val="FFFFFF"/>
                  </a:solidFill>
                  <a:latin charset="0" panose="020b0604020202020204" pitchFamily="34" typeface="Arial"/>
                  <a:ea charset="-122" panose="020b0503020204020204" pitchFamily="34" typeface="微软雅黑"/>
                  <a:sym charset="0" panose="020b0604020202020204" pitchFamily="34" typeface="Arial"/>
                </a:rPr>
                <a:t>50%</a:t>
              </a:r>
            </a:p>
          </p:txBody>
        </p:sp>
        <p:sp>
          <p:nvSpPr>
            <p:cNvPr id="16408" name="TextBox 13"/>
            <p:cNvSpPr txBox="1">
              <a:spLocks noChangeArrowheads="1"/>
            </p:cNvSpPr>
            <p:nvPr/>
          </p:nvSpPr>
          <p:spPr bwMode="auto">
            <a:xfrm>
              <a:off x="6459143" y="3775472"/>
              <a:ext cx="1753790" cy="18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eaLnBrk="0" hangingPunct="0">
                <a:defRPr>
                  <a:solidFill>
                    <a:schemeClr val="tx1"/>
                  </a:solidFill>
                  <a:latin charset="0" panose="020f0502020204030204" pitchFamily="34" typeface="Calibri"/>
                  <a:ea charset="-122" panose="02010600030101010101" pitchFamily="2" typeface="宋体"/>
                </a:defRPr>
              </a:lvl1pPr>
              <a:lvl2pPr defTabSz="1216025" eaLnBrk="0" hangingPunct="0">
                <a:defRPr>
                  <a:solidFill>
                    <a:schemeClr val="tx1"/>
                  </a:solidFill>
                  <a:latin charset="0" panose="020f0502020204030204" pitchFamily="34" typeface="Calibri"/>
                  <a:ea charset="-122" panose="02010600030101010101" pitchFamily="2" typeface="宋体"/>
                </a:defRPr>
              </a:lvl2pPr>
              <a:lvl3pPr defTabSz="1216025" eaLnBrk="0" hangingPunct="0">
                <a:defRPr>
                  <a:solidFill>
                    <a:schemeClr val="tx1"/>
                  </a:solidFill>
                  <a:latin charset="0" panose="020f0502020204030204" pitchFamily="34" typeface="Calibri"/>
                  <a:ea charset="-122" panose="02010600030101010101" pitchFamily="2" typeface="宋体"/>
                </a:defRPr>
              </a:lvl3pPr>
              <a:lvl4pPr defTabSz="1216025" eaLnBrk="0" hangingPunct="0">
                <a:defRPr>
                  <a:solidFill>
                    <a:schemeClr val="tx1"/>
                  </a:solidFill>
                  <a:latin charset="0" panose="020f0502020204030204" pitchFamily="34" typeface="Calibri"/>
                  <a:ea charset="-122" panose="02010600030101010101" pitchFamily="2" typeface="宋体"/>
                </a:defRPr>
              </a:lvl4pPr>
              <a:lvl5pPr defTabSz="1216025" eaLnBrk="0" hangingPunct="0">
                <a:defRPr>
                  <a:solidFill>
                    <a:schemeClr val="tx1"/>
                  </a:solidFill>
                  <a:latin charset="0" panose="020f0502020204030204" pitchFamily="34" typeface="Calibri"/>
                  <a:ea charset="-122" panose="02010600030101010101" pitchFamily="2" typeface="宋体"/>
                </a:defRPr>
              </a:lvl5pPr>
              <a:lvl6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6pPr>
              <a:lvl7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7pPr>
              <a:lvl8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8pPr>
              <a:lvl9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9pPr>
            </a:lstStyle>
            <a:p>
              <a:pPr algn="ctr" eaLnBrk="1" hangingPunct="1">
                <a:spcBef>
                  <a:spcPct val="20000"/>
                </a:spcBef>
              </a:pPr>
              <a:r>
                <a:rPr altLang="en-US" b="1" lang="zh-CN" sz="1200">
                  <a:solidFill>
                    <a:srgbClr val="445469"/>
                  </a:solidFill>
                  <a:latin charset="0" panose="020b0604020202020204" pitchFamily="34" typeface="Arial"/>
                  <a:ea charset="-122" panose="020b0503020204020204" pitchFamily="34" typeface="微软雅黑"/>
                  <a:sym charset="0" panose="020b0604020202020204" pitchFamily="34" typeface="Arial"/>
                </a:rPr>
                <a:t>单击编辑标题</a:t>
              </a:r>
            </a:p>
          </p:txBody>
        </p:sp>
        <p:sp>
          <p:nvSpPr>
            <p:cNvPr id="16409" name="TextBox 13"/>
            <p:cNvSpPr txBox="1">
              <a:spLocks noChangeArrowheads="1"/>
            </p:cNvSpPr>
            <p:nvPr/>
          </p:nvSpPr>
          <p:spPr bwMode="auto">
            <a:xfrm>
              <a:off x="6748464" y="4008836"/>
              <a:ext cx="1244204" cy="4114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eaLnBrk="0" hangingPunct="0">
                <a:defRPr>
                  <a:solidFill>
                    <a:schemeClr val="tx1"/>
                  </a:solidFill>
                  <a:latin charset="0" panose="020f0502020204030204" pitchFamily="34" typeface="Calibri"/>
                  <a:ea charset="-122" panose="02010600030101010101" pitchFamily="2" typeface="宋体"/>
                </a:defRPr>
              </a:lvl1pPr>
              <a:lvl2pPr defTabSz="1216025" eaLnBrk="0" hangingPunct="0">
                <a:defRPr>
                  <a:solidFill>
                    <a:schemeClr val="tx1"/>
                  </a:solidFill>
                  <a:latin charset="0" panose="020f0502020204030204" pitchFamily="34" typeface="Calibri"/>
                  <a:ea charset="-122" panose="02010600030101010101" pitchFamily="2" typeface="宋体"/>
                </a:defRPr>
              </a:lvl2pPr>
              <a:lvl3pPr defTabSz="1216025" eaLnBrk="0" hangingPunct="0">
                <a:defRPr>
                  <a:solidFill>
                    <a:schemeClr val="tx1"/>
                  </a:solidFill>
                  <a:latin charset="0" panose="020f0502020204030204" pitchFamily="34" typeface="Calibri"/>
                  <a:ea charset="-122" panose="02010600030101010101" pitchFamily="2" typeface="宋体"/>
                </a:defRPr>
              </a:lvl3pPr>
              <a:lvl4pPr defTabSz="1216025" eaLnBrk="0" hangingPunct="0">
                <a:defRPr>
                  <a:solidFill>
                    <a:schemeClr val="tx1"/>
                  </a:solidFill>
                  <a:latin charset="0" panose="020f0502020204030204" pitchFamily="34" typeface="Calibri"/>
                  <a:ea charset="-122" panose="02010600030101010101" pitchFamily="2" typeface="宋体"/>
                </a:defRPr>
              </a:lvl4pPr>
              <a:lvl5pPr defTabSz="1216025" eaLnBrk="0" hangingPunct="0">
                <a:defRPr>
                  <a:solidFill>
                    <a:schemeClr val="tx1"/>
                  </a:solidFill>
                  <a:latin charset="0" panose="020f0502020204030204" pitchFamily="34" typeface="Calibri"/>
                  <a:ea charset="-122" panose="02010600030101010101" pitchFamily="2" typeface="宋体"/>
                </a:defRPr>
              </a:lvl5pPr>
              <a:lvl6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6pPr>
              <a:lvl7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7pPr>
              <a:lvl8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8pPr>
              <a:lvl9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9pPr>
            </a:lstStyle>
            <a:p>
              <a:pPr eaLnBrk="1" hangingPunct="1">
                <a:spcBef>
                  <a:spcPct val="20000"/>
                </a:spcBef>
              </a:pPr>
              <a:r>
                <a:rPr altLang="en-US" lang="zh-CN" sz="900">
                  <a:solidFill>
                    <a:srgbClr val="445469"/>
                  </a:solidFill>
                  <a:latin charset="0" panose="020b0604020202020204" pitchFamily="34" typeface="Arial"/>
                  <a:ea charset="-122" panose="020b0503020204020204" pitchFamily="34" typeface="微软雅黑"/>
                  <a:sym charset="0" panose="020b0604020202020204" pitchFamily="34" typeface="Arial"/>
                </a:rPr>
                <a:t>单击此处可编辑内容，根据您的需要自由拉伸文本框大小</a:t>
              </a:r>
            </a:p>
          </p:txBody>
        </p:sp>
      </p:grpSp>
    </p:spTree>
    <p:extLst>
      <p:ext uri="{BB962C8B-B14F-4D97-AF65-F5344CB8AC3E}">
        <p14:creationId val="2774171982"/>
      </p:ext>
    </p:extLst>
  </p:cSld>
  <p:clrMapOvr>
    <a:masterClrMapping/>
  </p:clrMapOvr>
  <mc:AlternateContent>
    <mc:Choice Requires="p14">
      <p:transition p14:dur="1250" spd="slow">
        <p14:switch dir="r"/>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2" presetSubtype="4">
                                  <p:stCondLst>
                                    <p:cond delay="0"/>
                                  </p:stCondLst>
                                  <p:childTnLst>
                                    <p:set>
                                      <p:cBhvr>
                                        <p:cTn dur="1" fill="hold" id="6">
                                          <p:stCondLst>
                                            <p:cond delay="0"/>
                                          </p:stCondLst>
                                        </p:cTn>
                                        <p:tgtEl>
                                          <p:spTgt spid="2"/>
                                        </p:tgtEl>
                                        <p:attrNameLst>
                                          <p:attrName>style.visibility</p:attrName>
                                        </p:attrNameLst>
                                      </p:cBhvr>
                                      <p:to>
                                        <p:strVal val="visible"/>
                                      </p:to>
                                    </p:set>
                                    <p:anim calcmode="lin" valueType="num">
                                      <p:cBhvr additive="base">
                                        <p:cTn dur="500" id="7"/>
                                        <p:tgtEl>
                                          <p:spTgt spid="2"/>
                                        </p:tgtEl>
                                        <p:attrNameLst>
                                          <p:attrName>ppt_y</p:attrName>
                                        </p:attrNameLst>
                                      </p:cBhvr>
                                      <p:tavLst>
                                        <p:tav tm="0">
                                          <p:val>
                                            <p:strVal val="#ppt_y+#ppt_h*1.125000"/>
                                          </p:val>
                                        </p:tav>
                                        <p:tav tm="100000">
                                          <p:val>
                                            <p:strVal val="#ppt_y"/>
                                          </p:val>
                                        </p:tav>
                                      </p:tavLst>
                                    </p:anim>
                                    <p:animEffect filter="wipe(up)" transition="in">
                                      <p:cBhvr>
                                        <p:cTn dur="500" id="8"/>
                                        <p:tgtEl>
                                          <p:spTgt spid="2"/>
                                        </p:tgtEl>
                                      </p:cBhvr>
                                    </p:animEffect>
                                  </p:childTnLst>
                                </p:cTn>
                              </p:par>
                            </p:childTnLst>
                          </p:cTn>
                        </p:par>
                        <p:par>
                          <p:cTn fill="hold" id="9" nodeType="afterGroup">
                            <p:stCondLst>
                              <p:cond delay="500"/>
                            </p:stCondLst>
                            <p:childTnLst>
                              <p:par>
                                <p:cTn fill="hold" id="10" nodeType="afterEffect" presetClass="entr" presetID="12" presetSubtype="4">
                                  <p:stCondLst>
                                    <p:cond delay="0"/>
                                  </p:stCondLst>
                                  <p:childTnLst>
                                    <p:set>
                                      <p:cBhvr>
                                        <p:cTn dur="1" fill="hold" id="11">
                                          <p:stCondLst>
                                            <p:cond delay="0"/>
                                          </p:stCondLst>
                                        </p:cTn>
                                        <p:tgtEl>
                                          <p:spTgt spid="3"/>
                                        </p:tgtEl>
                                        <p:attrNameLst>
                                          <p:attrName>style.visibility</p:attrName>
                                        </p:attrNameLst>
                                      </p:cBhvr>
                                      <p:to>
                                        <p:strVal val="visible"/>
                                      </p:to>
                                    </p:set>
                                    <p:anim calcmode="lin" valueType="num">
                                      <p:cBhvr additive="base">
                                        <p:cTn dur="500" id="12"/>
                                        <p:tgtEl>
                                          <p:spTgt spid="3"/>
                                        </p:tgtEl>
                                        <p:attrNameLst>
                                          <p:attrName>ppt_y</p:attrName>
                                        </p:attrNameLst>
                                      </p:cBhvr>
                                      <p:tavLst>
                                        <p:tav tm="0">
                                          <p:val>
                                            <p:strVal val="#ppt_y+#ppt_h*1.125000"/>
                                          </p:val>
                                        </p:tav>
                                        <p:tav tm="100000">
                                          <p:val>
                                            <p:strVal val="#ppt_y"/>
                                          </p:val>
                                        </p:tav>
                                      </p:tavLst>
                                    </p:anim>
                                    <p:animEffect filter="wipe(up)" transition="in">
                                      <p:cBhvr>
                                        <p:cTn dur="500" id="13"/>
                                        <p:tgtEl>
                                          <p:spTgt spid="3"/>
                                        </p:tgtEl>
                                      </p:cBhvr>
                                    </p:animEffect>
                                  </p:childTnLst>
                                </p:cTn>
                              </p:par>
                            </p:childTnLst>
                          </p:cTn>
                        </p:par>
                        <p:par>
                          <p:cTn fill="hold" id="14" nodeType="afterGroup">
                            <p:stCondLst>
                              <p:cond delay="1000"/>
                            </p:stCondLst>
                            <p:childTnLst>
                              <p:par>
                                <p:cTn fill="hold" id="15" nodeType="afterEffect" presetClass="entr" presetID="12" presetSubtype="4">
                                  <p:stCondLst>
                                    <p:cond delay="0"/>
                                  </p:stCondLst>
                                  <p:childTnLst>
                                    <p:set>
                                      <p:cBhvr>
                                        <p:cTn dur="1" fill="hold" id="16">
                                          <p:stCondLst>
                                            <p:cond delay="0"/>
                                          </p:stCondLst>
                                        </p:cTn>
                                        <p:tgtEl>
                                          <p:spTgt spid="4"/>
                                        </p:tgtEl>
                                        <p:attrNameLst>
                                          <p:attrName>style.visibility</p:attrName>
                                        </p:attrNameLst>
                                      </p:cBhvr>
                                      <p:to>
                                        <p:strVal val="visible"/>
                                      </p:to>
                                    </p:set>
                                    <p:anim calcmode="lin" valueType="num">
                                      <p:cBhvr additive="base">
                                        <p:cTn dur="500" id="17"/>
                                        <p:tgtEl>
                                          <p:spTgt spid="4"/>
                                        </p:tgtEl>
                                        <p:attrNameLst>
                                          <p:attrName>ppt_y</p:attrName>
                                        </p:attrNameLst>
                                      </p:cBhvr>
                                      <p:tavLst>
                                        <p:tav tm="0">
                                          <p:val>
                                            <p:strVal val="#ppt_y+#ppt_h*1.125000"/>
                                          </p:val>
                                        </p:tav>
                                        <p:tav tm="100000">
                                          <p:val>
                                            <p:strVal val="#ppt_y"/>
                                          </p:val>
                                        </p:tav>
                                      </p:tavLst>
                                    </p:anim>
                                    <p:animEffect filter="wipe(up)" transition="in">
                                      <p:cBhvr>
                                        <p:cTn dur="500" id="18"/>
                                        <p:tgtEl>
                                          <p:spTgt spid="4"/>
                                        </p:tgtEl>
                                      </p:cBhvr>
                                    </p:animEffect>
                                  </p:childTnLst>
                                </p:cTn>
                              </p:par>
                            </p:childTnLst>
                          </p:cTn>
                        </p:par>
                        <p:par>
                          <p:cTn fill="hold" id="19" nodeType="afterGroup">
                            <p:stCondLst>
                              <p:cond delay="1500"/>
                            </p:stCondLst>
                            <p:childTnLst>
                              <p:par>
                                <p:cTn fill="hold" id="20" nodeType="afterEffect" presetClass="entr" presetID="12" presetSubtype="4">
                                  <p:stCondLst>
                                    <p:cond delay="0"/>
                                  </p:stCondLst>
                                  <p:childTnLst>
                                    <p:set>
                                      <p:cBhvr>
                                        <p:cTn dur="1" fill="hold" id="21">
                                          <p:stCondLst>
                                            <p:cond delay="0"/>
                                          </p:stCondLst>
                                        </p:cTn>
                                        <p:tgtEl>
                                          <p:spTgt spid="5"/>
                                        </p:tgtEl>
                                        <p:attrNameLst>
                                          <p:attrName>style.visibility</p:attrName>
                                        </p:attrNameLst>
                                      </p:cBhvr>
                                      <p:to>
                                        <p:strVal val="visible"/>
                                      </p:to>
                                    </p:set>
                                    <p:anim calcmode="lin" valueType="num">
                                      <p:cBhvr additive="base">
                                        <p:cTn dur="500" id="22"/>
                                        <p:tgtEl>
                                          <p:spTgt spid="5"/>
                                        </p:tgtEl>
                                        <p:attrNameLst>
                                          <p:attrName>ppt_y</p:attrName>
                                        </p:attrNameLst>
                                      </p:cBhvr>
                                      <p:tavLst>
                                        <p:tav tm="0">
                                          <p:val>
                                            <p:strVal val="#ppt_y+#ppt_h*1.125000"/>
                                          </p:val>
                                        </p:tav>
                                        <p:tav tm="100000">
                                          <p:val>
                                            <p:strVal val="#ppt_y"/>
                                          </p:val>
                                        </p:tav>
                                      </p:tavLst>
                                    </p:anim>
                                    <p:animEffect filter="wipe(up)" transition="in">
                                      <p:cBhvr>
                                        <p:cTn dur="500" id="23"/>
                                        <p:tgtEl>
                                          <p:spTgt spid="5"/>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Group 1"/>
          <p:cNvGrpSpPr/>
          <p:nvPr/>
        </p:nvGrpSpPr>
        <p:grpSpPr>
          <a:xfrm>
            <a:off x="1" y="1413792"/>
            <a:ext cx="5416925" cy="2758158"/>
            <a:chOff x="0" y="1413792"/>
            <a:chExt cx="5416925" cy="2758158"/>
          </a:xfrm>
        </p:grpSpPr>
        <p:sp>
          <p:nvSpPr>
            <p:cNvPr id="10" name="Freeform 52"/>
            <p:cNvSpPr/>
            <p:nvPr/>
          </p:nvSpPr>
          <p:spPr bwMode="auto">
            <a:xfrm>
              <a:off x="2743200" y="3000117"/>
              <a:ext cx="284004" cy="84434"/>
            </a:xfrm>
            <a:custGeom>
              <a:gdLst>
                <a:gd fmla="*/ 0 w 111" name="T0"/>
                <a:gd fmla="*/ 2 h 33" name="T1"/>
                <a:gd fmla="*/ 0 w 111" name="T2"/>
                <a:gd fmla="*/ 33 h 33" name="T3"/>
                <a:gd fmla="*/ 111 w 111" name="T4"/>
                <a:gd fmla="*/ 33 h 33" name="T5"/>
                <a:gd fmla="*/ 111 w 111" name="T6"/>
                <a:gd fmla="*/ 0 h 33" name="T7"/>
                <a:gd fmla="*/ 0 w 111" name="T8"/>
                <a:gd fmla="*/ 2 h 33" name="T9"/>
              </a:gdLst>
              <a:cxnLst>
                <a:cxn ang="0">
                  <a:pos x="T0" y="T1"/>
                </a:cxn>
                <a:cxn ang="0">
                  <a:pos x="T2" y="T3"/>
                </a:cxn>
                <a:cxn ang="0">
                  <a:pos x="T4" y="T5"/>
                </a:cxn>
                <a:cxn ang="0">
                  <a:pos x="T6" y="T7"/>
                </a:cxn>
                <a:cxn ang="0">
                  <a:pos x="T8" y="T9"/>
                </a:cxn>
              </a:cxnLst>
              <a:rect b="b" l="0" r="r" t="0"/>
              <a:pathLst>
                <a:path h="33" w="110">
                  <a:moveTo>
                    <a:pt x="0" y="2"/>
                  </a:moveTo>
                  <a:lnTo>
                    <a:pt x="0" y="33"/>
                  </a:lnTo>
                  <a:lnTo>
                    <a:pt x="111" y="33"/>
                  </a:lnTo>
                  <a:lnTo>
                    <a:pt x="111" y="0"/>
                  </a:lnTo>
                  <a:lnTo>
                    <a:pt x="0" y="2"/>
                  </a:lnTo>
                  <a:close/>
                </a:path>
              </a:pathLst>
            </a:custGeom>
            <a:solidFill>
              <a:srgbClr val="92D050"/>
            </a:solidFill>
            <a:ln>
              <a:noFill/>
            </a:ln>
          </p:spPr>
          <p:txBody>
            <a:bodyPr anchor="t" anchorCtr="0" bIns="45720" compatLnSpc="1" lIns="91440" numCol="1" rIns="91440" tIns="45720" vert="horz" wrap="square"/>
            <a:lstStyle/>
            <a:p>
              <a:endParaRPr lang="en-US" sz="1800"/>
            </a:p>
          </p:txBody>
        </p:sp>
        <p:sp>
          <p:nvSpPr>
            <p:cNvPr id="11" name="Freeform 53"/>
            <p:cNvSpPr/>
            <p:nvPr/>
          </p:nvSpPr>
          <p:spPr bwMode="auto">
            <a:xfrm>
              <a:off x="4657024" y="2641914"/>
              <a:ext cx="759901" cy="442637"/>
            </a:xfrm>
            <a:custGeom>
              <a:gdLst>
                <a:gd fmla="*/ 94 w 125" name="T0"/>
                <a:gd fmla="*/ 0 h 73" name="T1"/>
                <a:gd fmla="*/ 0 w 125" name="T2"/>
                <a:gd fmla="*/ 0 h 73" name="T3"/>
                <a:gd fmla="*/ 0 w 125" name="T4"/>
                <a:gd fmla="*/ 73 h 73" name="T5"/>
                <a:gd fmla="*/ 107 w 125" name="T6"/>
                <a:gd fmla="*/ 73 h 73" name="T7"/>
                <a:gd fmla="*/ 103 w 125" name="T8"/>
                <a:gd fmla="*/ 68 h 73" name="T9"/>
                <a:gd fmla="*/ 125 w 125" name="T10"/>
                <a:gd fmla="*/ 38 h 73" name="T11"/>
                <a:gd fmla="*/ 125 w 125" name="T12"/>
                <a:gd fmla="*/ 31 h 73" name="T13"/>
                <a:gd fmla="*/ 94 w 125" name="T14"/>
                <a:gd fmla="*/ 0 h 73"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73" w="125">
                  <a:moveTo>
                    <a:pt x="94" y="0"/>
                  </a:moveTo>
                  <a:cubicBezTo>
                    <a:pt x="0" y="0"/>
                    <a:pt x="0" y="0"/>
                    <a:pt x="0" y="0"/>
                  </a:cubicBezTo>
                  <a:cubicBezTo>
                    <a:pt x="0" y="73"/>
                    <a:pt x="0" y="73"/>
                    <a:pt x="0" y="73"/>
                  </a:cubicBezTo>
                  <a:cubicBezTo>
                    <a:pt x="107" y="73"/>
                    <a:pt x="107" y="73"/>
                    <a:pt x="107" y="73"/>
                  </a:cubicBezTo>
                  <a:cubicBezTo>
                    <a:pt x="106" y="71"/>
                    <a:pt x="104" y="69"/>
                    <a:pt x="103" y="68"/>
                  </a:cubicBezTo>
                  <a:cubicBezTo>
                    <a:pt x="116" y="64"/>
                    <a:pt x="125" y="52"/>
                    <a:pt x="125" y="38"/>
                  </a:cubicBezTo>
                  <a:cubicBezTo>
                    <a:pt x="125" y="31"/>
                    <a:pt x="125" y="31"/>
                    <a:pt x="125" y="31"/>
                  </a:cubicBezTo>
                  <a:cubicBezTo>
                    <a:pt x="125" y="14"/>
                    <a:pt x="111" y="0"/>
                    <a:pt x="94" y="0"/>
                  </a:cubicBezTo>
                  <a:close/>
                </a:path>
              </a:pathLst>
            </a:custGeom>
            <a:solidFill>
              <a:srgbClr val="FF6D67"/>
            </a:solidFill>
            <a:ln>
              <a:noFill/>
            </a:ln>
          </p:spPr>
          <p:txBody>
            <a:bodyPr anchor="t" anchorCtr="0" bIns="45720" compatLnSpc="1" lIns="91440" numCol="1" rIns="91440" tIns="45720" vert="horz" wrap="square"/>
            <a:lstStyle/>
            <a:p>
              <a:endParaRPr lang="en-US" sz="1800"/>
            </a:p>
          </p:txBody>
        </p:sp>
        <p:sp>
          <p:nvSpPr>
            <p:cNvPr id="12" name="Freeform 54"/>
            <p:cNvSpPr/>
            <p:nvPr/>
          </p:nvSpPr>
          <p:spPr bwMode="auto">
            <a:xfrm>
              <a:off x="4657024" y="3163866"/>
              <a:ext cx="688261" cy="680584"/>
            </a:xfrm>
            <a:custGeom>
              <a:gdLst>
                <a:gd fmla="*/ 0 w 113" name="T0"/>
                <a:gd fmla="*/ 112 h 112" name="T1"/>
                <a:gd fmla="*/ 86 w 113" name="T2"/>
                <a:gd fmla="*/ 112 h 112" name="T3"/>
                <a:gd fmla="*/ 79 w 113" name="T4"/>
                <a:gd fmla="*/ 102 h 112" name="T5"/>
                <a:gd fmla="*/ 101 w 113" name="T6"/>
                <a:gd fmla="*/ 72 h 112" name="T7"/>
                <a:gd fmla="*/ 101 w 113" name="T8"/>
                <a:gd fmla="*/ 65 h 112" name="T9"/>
                <a:gd fmla="*/ 91 w 113" name="T10"/>
                <a:gd fmla="*/ 42 h 112" name="T11"/>
                <a:gd fmla="*/ 113 w 113" name="T12"/>
                <a:gd fmla="*/ 12 h 112" name="T13"/>
                <a:gd fmla="*/ 113 w 113" name="T14"/>
                <a:gd fmla="*/ 5 h 112" name="T15"/>
                <a:gd fmla="*/ 113 w 113" name="T16"/>
                <a:gd fmla="*/ 0 h 112" name="T17"/>
                <a:gd fmla="*/ 0 w 113" name="T18"/>
                <a:gd fmla="*/ 0 h 112" name="T19"/>
                <a:gd fmla="*/ 0 w 113" name="T20"/>
                <a:gd fmla="*/ 112 h 112"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112" w="113">
                  <a:moveTo>
                    <a:pt x="0" y="112"/>
                  </a:moveTo>
                  <a:cubicBezTo>
                    <a:pt x="86" y="112"/>
                    <a:pt x="86" y="112"/>
                    <a:pt x="86" y="112"/>
                  </a:cubicBezTo>
                  <a:cubicBezTo>
                    <a:pt x="84" y="108"/>
                    <a:pt x="82" y="105"/>
                    <a:pt x="79" y="102"/>
                  </a:cubicBezTo>
                  <a:cubicBezTo>
                    <a:pt x="92" y="98"/>
                    <a:pt x="101" y="86"/>
                    <a:pt x="101" y="72"/>
                  </a:cubicBezTo>
                  <a:cubicBezTo>
                    <a:pt x="101" y="65"/>
                    <a:pt x="101" y="65"/>
                    <a:pt x="101" y="65"/>
                  </a:cubicBezTo>
                  <a:cubicBezTo>
                    <a:pt x="101" y="56"/>
                    <a:pt x="97" y="48"/>
                    <a:pt x="91" y="42"/>
                  </a:cubicBezTo>
                  <a:cubicBezTo>
                    <a:pt x="104" y="38"/>
                    <a:pt x="113" y="26"/>
                    <a:pt x="113" y="12"/>
                  </a:cubicBezTo>
                  <a:cubicBezTo>
                    <a:pt x="113" y="5"/>
                    <a:pt x="113" y="5"/>
                    <a:pt x="113" y="5"/>
                  </a:cubicBezTo>
                  <a:cubicBezTo>
                    <a:pt x="113" y="4"/>
                    <a:pt x="113" y="2"/>
                    <a:pt x="113" y="0"/>
                  </a:cubicBezTo>
                  <a:cubicBezTo>
                    <a:pt x="0" y="0"/>
                    <a:pt x="0" y="0"/>
                    <a:pt x="0" y="0"/>
                  </a:cubicBezTo>
                  <a:lnTo>
                    <a:pt x="0" y="112"/>
                  </a:lnTo>
                  <a:close/>
                </a:path>
              </a:pathLst>
            </a:custGeom>
            <a:solidFill>
              <a:srgbClr val="FF6D67"/>
            </a:solidFill>
            <a:ln>
              <a:noFill/>
            </a:ln>
          </p:spPr>
          <p:txBody>
            <a:bodyPr anchor="t" anchorCtr="0" bIns="45720" compatLnSpc="1" lIns="91440" numCol="1" rIns="91440" tIns="45720" vert="horz" wrap="square"/>
            <a:lstStyle/>
            <a:p>
              <a:endParaRPr lang="en-US" sz="1800"/>
            </a:p>
          </p:txBody>
        </p:sp>
        <p:sp>
          <p:nvSpPr>
            <p:cNvPr id="13" name="Freeform 55"/>
            <p:cNvSpPr/>
            <p:nvPr/>
          </p:nvSpPr>
          <p:spPr bwMode="auto">
            <a:xfrm>
              <a:off x="3114194" y="2403965"/>
              <a:ext cx="1463512" cy="680584"/>
            </a:xfrm>
            <a:custGeom>
              <a:gdLst>
                <a:gd fmla="*/ 241 w 241" name="T0"/>
                <a:gd fmla="*/ 112 h 112" name="T1"/>
                <a:gd fmla="*/ 241 w 241" name="T2"/>
                <a:gd fmla="*/ 39 h 112" name="T3"/>
                <a:gd fmla="*/ 219 w 241" name="T4"/>
                <a:gd fmla="*/ 31 h 112" name="T5"/>
                <a:gd fmla="*/ 215 w 241" name="T6"/>
                <a:gd fmla="*/ 0 h 112" name="T7"/>
                <a:gd fmla="*/ 97 w 241" name="T8"/>
                <a:gd fmla="*/ 0 h 112" name="T9"/>
                <a:gd fmla="*/ 52 w 241" name="T10"/>
                <a:gd fmla="*/ 97 h 112" name="T11"/>
                <a:gd fmla="*/ 0 w 241" name="T12"/>
                <a:gd fmla="*/ 98 h 112" name="T13"/>
                <a:gd fmla="*/ 0 w 241" name="T14"/>
                <a:gd fmla="*/ 112 h 112" name="T15"/>
                <a:gd fmla="*/ 241 w 241" name="T16"/>
                <a:gd fmla="*/ 112 h 112"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12" w="241">
                  <a:moveTo>
                    <a:pt x="241" y="112"/>
                  </a:moveTo>
                  <a:cubicBezTo>
                    <a:pt x="241" y="39"/>
                    <a:pt x="241" y="39"/>
                    <a:pt x="241" y="39"/>
                  </a:cubicBezTo>
                  <a:cubicBezTo>
                    <a:pt x="230" y="39"/>
                    <a:pt x="223" y="36"/>
                    <a:pt x="219" y="31"/>
                  </a:cubicBezTo>
                  <a:cubicBezTo>
                    <a:pt x="214" y="25"/>
                    <a:pt x="213" y="14"/>
                    <a:pt x="215" y="0"/>
                  </a:cubicBezTo>
                  <a:cubicBezTo>
                    <a:pt x="97" y="0"/>
                    <a:pt x="97" y="0"/>
                    <a:pt x="97" y="0"/>
                  </a:cubicBezTo>
                  <a:cubicBezTo>
                    <a:pt x="71" y="42"/>
                    <a:pt x="56" y="84"/>
                    <a:pt x="52" y="97"/>
                  </a:cubicBezTo>
                  <a:cubicBezTo>
                    <a:pt x="0" y="98"/>
                    <a:pt x="0" y="98"/>
                    <a:pt x="0" y="98"/>
                  </a:cubicBezTo>
                  <a:cubicBezTo>
                    <a:pt x="0" y="112"/>
                    <a:pt x="0" y="112"/>
                    <a:pt x="0" y="112"/>
                  </a:cubicBezTo>
                  <a:lnTo>
                    <a:pt x="241" y="112"/>
                  </a:lnTo>
                  <a:close/>
                </a:path>
              </a:pathLst>
            </a:custGeom>
            <a:solidFill>
              <a:srgbClr val="FF6D67"/>
            </a:solidFill>
            <a:ln>
              <a:noFill/>
            </a:ln>
          </p:spPr>
          <p:txBody>
            <a:bodyPr anchor="t" anchorCtr="0" bIns="45720" compatLnSpc="1" lIns="91440" numCol="1" rIns="91440" tIns="45720" vert="horz" wrap="square"/>
            <a:lstStyle/>
            <a:p>
              <a:endParaRPr lang="en-US" sz="1800"/>
            </a:p>
          </p:txBody>
        </p:sp>
        <p:sp>
          <p:nvSpPr>
            <p:cNvPr id="14" name="Rectangle 56"/>
            <p:cNvSpPr>
              <a:spLocks noChangeArrowheads="1"/>
            </p:cNvSpPr>
            <p:nvPr/>
          </p:nvSpPr>
          <p:spPr bwMode="auto">
            <a:xfrm>
              <a:off x="2743200" y="3163866"/>
              <a:ext cx="284004" cy="680584"/>
            </a:xfrm>
            <a:prstGeom prst="rect">
              <a:avLst/>
            </a:prstGeom>
            <a:solidFill>
              <a:srgbClr val="92D050"/>
            </a:solidFill>
            <a:ln>
              <a:noFill/>
            </a:ln>
          </p:spPr>
          <p:txBody>
            <a:bodyPr anchor="t" anchorCtr="0" bIns="45720" compatLnSpc="1" lIns="91440" numCol="1" rIns="91440" tIns="45720" vert="horz" wrap="square"/>
            <a:lstStyle/>
            <a:p>
              <a:endParaRPr lang="en-US" sz="1800"/>
            </a:p>
          </p:txBody>
        </p:sp>
        <p:sp>
          <p:nvSpPr>
            <p:cNvPr id="15" name="Freeform 57"/>
            <p:cNvSpPr/>
            <p:nvPr/>
          </p:nvSpPr>
          <p:spPr bwMode="auto">
            <a:xfrm>
              <a:off x="4657024" y="3923766"/>
              <a:ext cx="542421" cy="230273"/>
            </a:xfrm>
            <a:custGeom>
              <a:gdLst>
                <a:gd fmla="*/ 0 w 89" name="T0"/>
                <a:gd fmla="*/ 0 h 38" name="T1"/>
                <a:gd fmla="*/ 0 w 89" name="T2"/>
                <a:gd fmla="*/ 38 h 38" name="T3"/>
                <a:gd fmla="*/ 58 w 89" name="T4"/>
                <a:gd fmla="*/ 38 h 38" name="T5"/>
                <a:gd fmla="*/ 89 w 89" name="T6"/>
                <a:gd fmla="*/ 7 h 38" name="T7"/>
                <a:gd fmla="*/ 89 w 89" name="T8"/>
                <a:gd fmla="*/ 0 h 38" name="T9"/>
                <a:gd fmla="*/ 0 w 89" name="T10"/>
                <a:gd fmla="*/ 0 h 38" name="T11"/>
              </a:gdLst>
              <a:cxnLst>
                <a:cxn ang="0">
                  <a:pos x="T0" y="T1"/>
                </a:cxn>
                <a:cxn ang="0">
                  <a:pos x="T2" y="T3"/>
                </a:cxn>
                <a:cxn ang="0">
                  <a:pos x="T4" y="T5"/>
                </a:cxn>
                <a:cxn ang="0">
                  <a:pos x="T6" y="T7"/>
                </a:cxn>
                <a:cxn ang="0">
                  <a:pos x="T8" y="T9"/>
                </a:cxn>
                <a:cxn ang="0">
                  <a:pos x="T10" y="T11"/>
                </a:cxn>
              </a:cxnLst>
              <a:rect b="b" l="0" r="r" t="0"/>
              <a:pathLst>
                <a:path h="38" w="89">
                  <a:moveTo>
                    <a:pt x="0" y="0"/>
                  </a:moveTo>
                  <a:cubicBezTo>
                    <a:pt x="0" y="38"/>
                    <a:pt x="0" y="38"/>
                    <a:pt x="0" y="38"/>
                  </a:cubicBezTo>
                  <a:cubicBezTo>
                    <a:pt x="58" y="38"/>
                    <a:pt x="58" y="38"/>
                    <a:pt x="58" y="38"/>
                  </a:cubicBezTo>
                  <a:cubicBezTo>
                    <a:pt x="75" y="38"/>
                    <a:pt x="89" y="24"/>
                    <a:pt x="89" y="7"/>
                  </a:cubicBezTo>
                  <a:cubicBezTo>
                    <a:pt x="89" y="0"/>
                    <a:pt x="89" y="0"/>
                    <a:pt x="89" y="0"/>
                  </a:cubicBezTo>
                  <a:lnTo>
                    <a:pt x="0" y="0"/>
                  </a:lnTo>
                  <a:close/>
                </a:path>
              </a:pathLst>
            </a:custGeom>
            <a:solidFill>
              <a:srgbClr val="FF6D67"/>
            </a:solidFill>
            <a:ln>
              <a:noFill/>
            </a:ln>
          </p:spPr>
          <p:txBody>
            <a:bodyPr anchor="t" anchorCtr="0" bIns="45720" compatLnSpc="1" lIns="91440" numCol="1" rIns="91440" tIns="45720" vert="horz" wrap="square"/>
            <a:lstStyle/>
            <a:p>
              <a:endParaRPr lang="en-US" sz="1800"/>
            </a:p>
          </p:txBody>
        </p:sp>
        <p:sp>
          <p:nvSpPr>
            <p:cNvPr id="16" name="Freeform 58"/>
            <p:cNvSpPr/>
            <p:nvPr/>
          </p:nvSpPr>
          <p:spPr bwMode="auto">
            <a:xfrm>
              <a:off x="3114194" y="3923766"/>
              <a:ext cx="1463512" cy="248184"/>
            </a:xfrm>
            <a:custGeom>
              <a:gdLst>
                <a:gd fmla="*/ 241 w 241" name="T0"/>
                <a:gd fmla="*/ 0 h 41" name="T1"/>
                <a:gd fmla="*/ 0 w 241" name="T2"/>
                <a:gd fmla="*/ 0 h 41" name="T3"/>
                <a:gd fmla="*/ 0 w 241" name="T4"/>
                <a:gd fmla="*/ 25 h 41" name="T5"/>
                <a:gd fmla="*/ 16 w 241" name="T6"/>
                <a:gd fmla="*/ 25 h 41" name="T7"/>
                <a:gd fmla="*/ 134 w 241" name="T8"/>
                <a:gd fmla="*/ 41 h 41" name="T9"/>
                <a:gd fmla="*/ 171 w 241" name="T10"/>
                <a:gd fmla="*/ 38 h 41" name="T11"/>
                <a:gd fmla="*/ 241 w 241" name="T12"/>
                <a:gd fmla="*/ 38 h 41" name="T13"/>
                <a:gd fmla="*/ 241 w 241" name="T14"/>
                <a:gd fmla="*/ 0 h 41"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41" w="241">
                  <a:moveTo>
                    <a:pt x="241" y="0"/>
                  </a:moveTo>
                  <a:cubicBezTo>
                    <a:pt x="0" y="0"/>
                    <a:pt x="0" y="0"/>
                    <a:pt x="0" y="0"/>
                  </a:cubicBezTo>
                  <a:cubicBezTo>
                    <a:pt x="0" y="25"/>
                    <a:pt x="0" y="25"/>
                    <a:pt x="0" y="25"/>
                  </a:cubicBezTo>
                  <a:cubicBezTo>
                    <a:pt x="16" y="25"/>
                    <a:pt x="16" y="25"/>
                    <a:pt x="16" y="25"/>
                  </a:cubicBezTo>
                  <a:cubicBezTo>
                    <a:pt x="21" y="26"/>
                    <a:pt x="81" y="41"/>
                    <a:pt x="134" y="41"/>
                  </a:cubicBezTo>
                  <a:cubicBezTo>
                    <a:pt x="148" y="41"/>
                    <a:pt x="161" y="40"/>
                    <a:pt x="171" y="38"/>
                  </a:cubicBezTo>
                  <a:cubicBezTo>
                    <a:pt x="241" y="38"/>
                    <a:pt x="241" y="38"/>
                    <a:pt x="241" y="38"/>
                  </a:cubicBezTo>
                  <a:lnTo>
                    <a:pt x="241" y="0"/>
                  </a:lnTo>
                  <a:close/>
                </a:path>
              </a:pathLst>
            </a:custGeom>
            <a:solidFill>
              <a:srgbClr val="FF6D67"/>
            </a:solidFill>
            <a:ln>
              <a:noFill/>
            </a:ln>
          </p:spPr>
          <p:txBody>
            <a:bodyPr anchor="t" anchorCtr="0" bIns="45720" compatLnSpc="1" lIns="91440" numCol="1" rIns="91440" tIns="45720" vert="horz" wrap="square"/>
            <a:lstStyle/>
            <a:p>
              <a:endParaRPr lang="en-US" sz="1800"/>
            </a:p>
          </p:txBody>
        </p:sp>
        <p:sp>
          <p:nvSpPr>
            <p:cNvPr id="17" name="Rectangle 59"/>
            <p:cNvSpPr>
              <a:spLocks noChangeArrowheads="1"/>
            </p:cNvSpPr>
            <p:nvPr/>
          </p:nvSpPr>
          <p:spPr bwMode="auto">
            <a:xfrm>
              <a:off x="3114194" y="3163866"/>
              <a:ext cx="1463512" cy="680584"/>
            </a:xfrm>
            <a:prstGeom prst="rect">
              <a:avLst/>
            </a:prstGeom>
            <a:solidFill>
              <a:srgbClr val="92D050"/>
            </a:solidFill>
            <a:ln>
              <a:noFill/>
            </a:ln>
          </p:spPr>
          <p:txBody>
            <a:bodyPr anchor="t" anchorCtr="0" bIns="45720" compatLnSpc="1" lIns="91440" numCol="1" rIns="91440" tIns="45720" vert="horz" wrap="square"/>
            <a:lstStyle/>
            <a:p>
              <a:endParaRPr lang="en-US" sz="1800"/>
            </a:p>
          </p:txBody>
        </p:sp>
        <p:sp>
          <p:nvSpPr>
            <p:cNvPr id="18" name="Rectangle 60"/>
            <p:cNvSpPr>
              <a:spLocks noChangeArrowheads="1"/>
            </p:cNvSpPr>
            <p:nvPr/>
          </p:nvSpPr>
          <p:spPr bwMode="auto">
            <a:xfrm>
              <a:off x="2743200" y="3923766"/>
              <a:ext cx="284004" cy="150958"/>
            </a:xfrm>
            <a:prstGeom prst="rect">
              <a:avLst/>
            </a:prstGeom>
            <a:solidFill>
              <a:srgbClr val="92D050"/>
            </a:solidFill>
            <a:ln>
              <a:noFill/>
            </a:ln>
          </p:spPr>
          <p:txBody>
            <a:bodyPr anchor="t" anchorCtr="0" bIns="45720" compatLnSpc="1" lIns="91440" numCol="1" rIns="91440" tIns="45720" vert="horz" wrap="square"/>
            <a:lstStyle/>
            <a:p>
              <a:endParaRPr lang="en-US" sz="1800"/>
            </a:p>
          </p:txBody>
        </p:sp>
        <p:sp>
          <p:nvSpPr>
            <p:cNvPr id="19" name="Freeform 61"/>
            <p:cNvSpPr/>
            <p:nvPr/>
          </p:nvSpPr>
          <p:spPr bwMode="auto">
            <a:xfrm>
              <a:off x="3733373" y="1413792"/>
              <a:ext cx="852011" cy="931326"/>
            </a:xfrm>
            <a:custGeom>
              <a:gdLst>
                <a:gd fmla="*/ 112 w 140" name="T0"/>
                <a:gd fmla="*/ 153 h 153" name="T1"/>
                <a:gd fmla="*/ 126 w 140" name="T2"/>
                <a:gd fmla="*/ 98 h 153" name="T3"/>
                <a:gd fmla="*/ 127 w 140" name="T4"/>
                <a:gd fmla="*/ 94 h 153" name="T5"/>
                <a:gd fmla="*/ 106 w 140" name="T6"/>
                <a:gd fmla="*/ 16 h 153" name="T7"/>
                <a:gd fmla="*/ 69 w 140" name="T8"/>
                <a:gd fmla="*/ 0 h 153" name="T9"/>
                <a:gd fmla="*/ 60 w 140" name="T10"/>
                <a:gd fmla="*/ 2 h 153" name="T11"/>
                <a:gd fmla="*/ 52 w 140" name="T12"/>
                <a:gd fmla="*/ 15 h 153" name="T13"/>
                <a:gd fmla="*/ 10 w 140" name="T14"/>
                <a:gd fmla="*/ 139 h 153" name="T15"/>
                <a:gd fmla="*/ 0 w 140" name="T16"/>
                <a:gd fmla="*/ 153 h 153" name="T17"/>
                <a:gd fmla="*/ 112 w 140" name="T18"/>
                <a:gd fmla="*/ 153 h 153"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153" w="140">
                  <a:moveTo>
                    <a:pt x="112" y="153"/>
                  </a:moveTo>
                  <a:cubicBezTo>
                    <a:pt x="115" y="137"/>
                    <a:pt x="120" y="119"/>
                    <a:pt x="126" y="98"/>
                  </a:cubicBezTo>
                  <a:cubicBezTo>
                    <a:pt x="127" y="94"/>
                    <a:pt x="127" y="94"/>
                    <a:pt x="127" y="94"/>
                  </a:cubicBezTo>
                  <a:cubicBezTo>
                    <a:pt x="140" y="51"/>
                    <a:pt x="116" y="25"/>
                    <a:pt x="106" y="16"/>
                  </a:cubicBezTo>
                  <a:cubicBezTo>
                    <a:pt x="94" y="6"/>
                    <a:pt x="81" y="0"/>
                    <a:pt x="69" y="0"/>
                  </a:cubicBezTo>
                  <a:cubicBezTo>
                    <a:pt x="66" y="0"/>
                    <a:pt x="63" y="1"/>
                    <a:pt x="60" y="2"/>
                  </a:cubicBezTo>
                  <a:cubicBezTo>
                    <a:pt x="55" y="4"/>
                    <a:pt x="52" y="9"/>
                    <a:pt x="52" y="15"/>
                  </a:cubicBezTo>
                  <a:cubicBezTo>
                    <a:pt x="52" y="44"/>
                    <a:pt x="52" y="84"/>
                    <a:pt x="10" y="139"/>
                  </a:cubicBezTo>
                  <a:cubicBezTo>
                    <a:pt x="6" y="143"/>
                    <a:pt x="3" y="148"/>
                    <a:pt x="0" y="153"/>
                  </a:cubicBezTo>
                  <a:lnTo>
                    <a:pt x="112" y="153"/>
                  </a:lnTo>
                  <a:close/>
                </a:path>
              </a:pathLst>
            </a:custGeom>
            <a:solidFill>
              <a:srgbClr val="FF6D67"/>
            </a:solidFill>
            <a:ln>
              <a:noFill/>
            </a:ln>
          </p:spPr>
          <p:txBody>
            <a:bodyPr anchor="t" anchorCtr="0" bIns="45720" compatLnSpc="1" lIns="91440" numCol="1" rIns="91440" tIns="45720" vert="horz" wrap="square"/>
            <a:lstStyle/>
            <a:p>
              <a:endParaRPr lang="en-US" sz="1800"/>
            </a:p>
          </p:txBody>
        </p:sp>
        <p:sp>
          <p:nvSpPr>
            <p:cNvPr id="21" name="Rectangle 58"/>
            <p:cNvSpPr>
              <a:spLocks noChangeArrowheads="1"/>
            </p:cNvSpPr>
            <p:nvPr/>
          </p:nvSpPr>
          <p:spPr bwMode="auto">
            <a:xfrm>
              <a:off x="2362199" y="3000117"/>
              <a:ext cx="299037" cy="1084569"/>
            </a:xfrm>
            <a:prstGeom prst="rect">
              <a:avLst/>
            </a:prstGeom>
            <a:solidFill>
              <a:srgbClr val="92D050"/>
            </a:solidFill>
            <a:ln>
              <a:noFill/>
            </a:ln>
          </p:spPr>
          <p:txBody>
            <a:bodyPr anchor="t" anchorCtr="0" bIns="45720" compatLnSpc="1" lIns="91440" numCol="1" rIns="91440" tIns="45720" vert="horz" wrap="square"/>
            <a:lstStyle/>
            <a:p>
              <a:endParaRPr lang="en-US" sz="1800"/>
            </a:p>
          </p:txBody>
        </p:sp>
        <p:sp>
          <p:nvSpPr>
            <p:cNvPr id="22" name="Rectangle 58"/>
            <p:cNvSpPr>
              <a:spLocks noChangeArrowheads="1"/>
            </p:cNvSpPr>
            <p:nvPr/>
          </p:nvSpPr>
          <p:spPr bwMode="auto">
            <a:xfrm>
              <a:off x="0" y="3000117"/>
              <a:ext cx="2362200" cy="1084569"/>
            </a:xfrm>
            <a:prstGeom prst="rect">
              <a:avLst/>
            </a:prstGeom>
            <a:solidFill>
              <a:srgbClr val="F5C058"/>
            </a:solidFill>
            <a:ln>
              <a:noFill/>
            </a:ln>
          </p:spPr>
          <p:txBody>
            <a:bodyPr anchor="t" anchorCtr="0" bIns="45720" compatLnSpc="1" lIns="91440" numCol="1" rIns="91440" tIns="45720" vert="horz" wrap="square"/>
            <a:lstStyle/>
            <a:p>
              <a:endParaRPr lang="en-US" sz="1800"/>
            </a:p>
          </p:txBody>
        </p:sp>
        <p:sp>
          <p:nvSpPr>
            <p:cNvPr id="23" name="Oval 22"/>
            <p:cNvSpPr/>
            <p:nvPr/>
          </p:nvSpPr>
          <p:spPr>
            <a:xfrm>
              <a:off x="2051655" y="3780317"/>
              <a:ext cx="161140" cy="16114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1800"/>
            </a:p>
          </p:txBody>
        </p:sp>
        <p:sp>
          <p:nvSpPr>
            <p:cNvPr id="24" name="Oval 23"/>
            <p:cNvSpPr/>
            <p:nvPr/>
          </p:nvSpPr>
          <p:spPr>
            <a:xfrm>
              <a:off x="1810187" y="3780317"/>
              <a:ext cx="161140" cy="16114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1800"/>
            </a:p>
          </p:txBody>
        </p:sp>
        <p:sp>
          <p:nvSpPr>
            <p:cNvPr id="25" name="Oval 24"/>
            <p:cNvSpPr/>
            <p:nvPr/>
          </p:nvSpPr>
          <p:spPr>
            <a:xfrm>
              <a:off x="1568719" y="3780317"/>
              <a:ext cx="161140" cy="16114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1800"/>
            </a:p>
          </p:txBody>
        </p:sp>
      </p:grpSp>
      <p:sp>
        <p:nvSpPr>
          <p:cNvPr id="37" name="矩形 7"/>
          <p:cNvSpPr>
            <a:spLocks noChangeArrowheads="1"/>
          </p:cNvSpPr>
          <p:nvPr/>
        </p:nvSpPr>
        <p:spPr bwMode="auto">
          <a:xfrm>
            <a:off x="5808672" y="1968660"/>
            <a:ext cx="2952080" cy="76809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lvl1pPr defTabSz="1216025" eaLnBrk="0" hangingPunct="0">
              <a:defRPr>
                <a:solidFill>
                  <a:schemeClr val="tx1"/>
                </a:solidFill>
                <a:latin charset="0" panose="020f0502020204030204" pitchFamily="34" typeface="Calibri"/>
                <a:ea charset="-122" panose="02010600030101010101" pitchFamily="2" typeface="宋体"/>
              </a:defRPr>
            </a:lvl1pPr>
            <a:lvl2pPr defTabSz="1216025" eaLnBrk="0" hangingPunct="0">
              <a:defRPr>
                <a:solidFill>
                  <a:schemeClr val="tx1"/>
                </a:solidFill>
                <a:latin charset="0" panose="020f0502020204030204" pitchFamily="34" typeface="Calibri"/>
                <a:ea charset="-122" panose="02010600030101010101" pitchFamily="2" typeface="宋体"/>
              </a:defRPr>
            </a:lvl2pPr>
            <a:lvl3pPr defTabSz="1216025" eaLnBrk="0" hangingPunct="0">
              <a:defRPr>
                <a:solidFill>
                  <a:schemeClr val="tx1"/>
                </a:solidFill>
                <a:latin charset="0" panose="020f0502020204030204" pitchFamily="34" typeface="Calibri"/>
                <a:ea charset="-122" panose="02010600030101010101" pitchFamily="2" typeface="宋体"/>
              </a:defRPr>
            </a:lvl3pPr>
            <a:lvl4pPr defTabSz="1216025" eaLnBrk="0" hangingPunct="0">
              <a:defRPr>
                <a:solidFill>
                  <a:schemeClr val="tx1"/>
                </a:solidFill>
                <a:latin charset="0" panose="020f0502020204030204" pitchFamily="34" typeface="Calibri"/>
                <a:ea charset="-122" panose="02010600030101010101" pitchFamily="2" typeface="宋体"/>
              </a:defRPr>
            </a:lvl4pPr>
            <a:lvl5pPr defTabSz="1216025" eaLnBrk="0" hangingPunct="0">
              <a:defRPr>
                <a:solidFill>
                  <a:schemeClr val="tx1"/>
                </a:solidFill>
                <a:latin charset="0" panose="020f0502020204030204" pitchFamily="34" typeface="Calibri"/>
                <a:ea charset="-122" panose="02010600030101010101" pitchFamily="2" typeface="宋体"/>
              </a:defRPr>
            </a:lvl5pPr>
            <a:lvl6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6pPr>
            <a:lvl7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7pPr>
            <a:lvl8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8pPr>
            <a:lvl9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9pPr>
          </a:lstStyle>
          <a:p>
            <a:pPr eaLnBrk="1" hangingPunct="1">
              <a:lnSpc>
                <a:spcPct val="120000"/>
              </a:lnSpc>
              <a:spcBef>
                <a:spcPct val="20000"/>
              </a:spcBef>
            </a:pPr>
            <a:r>
              <a:rPr altLang="en-US" lang="zh-CN" sz="1050">
                <a:solidFill>
                  <a:srgbClr val="445469"/>
                </a:solidFill>
                <a:latin charset="-122" panose="020b0503020204020204" pitchFamily="34" typeface="微软雅黑"/>
                <a:ea charset="-122" panose="020b0503020204020204" pitchFamily="34" typeface="微软雅黑"/>
                <a:sym charset="0" panose="020b0604020202020204" pitchFamily="34" typeface="Arial"/>
              </a:rPr>
              <a:t>单击此处编辑您要的内容，建议您在展示时采用微软雅黑字体，本模版所有图形线条及其相应素材均可自由编辑、改色、替换。更多使用说明和作品请详阅模版最末的使用手册。</a:t>
            </a:r>
          </a:p>
        </p:txBody>
      </p:sp>
      <p:sp>
        <p:nvSpPr>
          <p:cNvPr id="38" name="TextBox 13"/>
          <p:cNvSpPr txBox="1">
            <a:spLocks noChangeArrowheads="1"/>
          </p:cNvSpPr>
          <p:nvPr/>
        </p:nvSpPr>
        <p:spPr bwMode="auto">
          <a:xfrm>
            <a:off x="5808673" y="1347331"/>
            <a:ext cx="2188699" cy="42672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lvl1pPr defTabSz="1216025" eaLnBrk="0" hangingPunct="0">
              <a:defRPr>
                <a:solidFill>
                  <a:schemeClr val="tx1"/>
                </a:solidFill>
                <a:latin charset="0" panose="020f0502020204030204" pitchFamily="34" typeface="Calibri"/>
                <a:ea charset="-122" panose="02010600030101010101" pitchFamily="2" typeface="宋体"/>
              </a:defRPr>
            </a:lvl1pPr>
            <a:lvl2pPr defTabSz="1216025" eaLnBrk="0" hangingPunct="0">
              <a:defRPr>
                <a:solidFill>
                  <a:schemeClr val="tx1"/>
                </a:solidFill>
                <a:latin charset="0" panose="020f0502020204030204" pitchFamily="34" typeface="Calibri"/>
                <a:ea charset="-122" panose="02010600030101010101" pitchFamily="2" typeface="宋体"/>
              </a:defRPr>
            </a:lvl2pPr>
            <a:lvl3pPr defTabSz="1216025" eaLnBrk="0" hangingPunct="0">
              <a:defRPr>
                <a:solidFill>
                  <a:schemeClr val="tx1"/>
                </a:solidFill>
                <a:latin charset="0" panose="020f0502020204030204" pitchFamily="34" typeface="Calibri"/>
                <a:ea charset="-122" panose="02010600030101010101" pitchFamily="2" typeface="宋体"/>
              </a:defRPr>
            </a:lvl3pPr>
            <a:lvl4pPr defTabSz="1216025" eaLnBrk="0" hangingPunct="0">
              <a:defRPr>
                <a:solidFill>
                  <a:schemeClr val="tx1"/>
                </a:solidFill>
                <a:latin charset="0" panose="020f0502020204030204" pitchFamily="34" typeface="Calibri"/>
                <a:ea charset="-122" panose="02010600030101010101" pitchFamily="2" typeface="宋体"/>
              </a:defRPr>
            </a:lvl4pPr>
            <a:lvl5pPr defTabSz="1216025" eaLnBrk="0" hangingPunct="0">
              <a:defRPr>
                <a:solidFill>
                  <a:schemeClr val="tx1"/>
                </a:solidFill>
                <a:latin charset="0" panose="020f0502020204030204" pitchFamily="34" typeface="Calibri"/>
                <a:ea charset="-122" panose="02010600030101010101" pitchFamily="2" typeface="宋体"/>
              </a:defRPr>
            </a:lvl5pPr>
            <a:lvl6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6pPr>
            <a:lvl7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7pPr>
            <a:lvl8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8pPr>
            <a:lvl9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9pPr>
          </a:lstStyle>
          <a:p>
            <a:pPr eaLnBrk="1" hangingPunct="1">
              <a:spcBef>
                <a:spcPct val="20000"/>
              </a:spcBef>
            </a:pPr>
            <a:r>
              <a:rPr altLang="en-US" b="1" lang="zh-CN" sz="2800">
                <a:solidFill>
                  <a:srgbClr val="445469"/>
                </a:solidFill>
                <a:latin charset="0" panose="020b0604020202020204" pitchFamily="34" typeface="Arial"/>
                <a:ea charset="-122" panose="020b0503020204020204" pitchFamily="34" typeface="微软雅黑"/>
                <a:sym charset="0" panose="020b0604020202020204" pitchFamily="34" typeface="Arial"/>
              </a:rPr>
              <a:t>单击编辑标题</a:t>
            </a:r>
          </a:p>
        </p:txBody>
      </p:sp>
    </p:spTree>
    <p:extLst>
      <p:ext uri="{BB962C8B-B14F-4D97-AF65-F5344CB8AC3E}">
        <p14:creationId val="521391141"/>
      </p:ext>
    </p:extLst>
  </p:cSld>
  <p:clrMapOvr>
    <a:masterClrMapping/>
  </p:clrMapOvr>
  <mc:AlternateContent>
    <mc:Choice Requires="p14">
      <p:transition p14:dur="1250" spd="slow">
        <p14:switch dir="r"/>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22" presetSubtype="8">
                                  <p:stCondLst>
                                    <p:cond delay="0"/>
                                  </p:stCondLst>
                                  <p:childTnLst>
                                    <p:set>
                                      <p:cBhvr>
                                        <p:cTn dur="1" fill="hold" id="6">
                                          <p:stCondLst>
                                            <p:cond delay="0"/>
                                          </p:stCondLst>
                                        </p:cTn>
                                        <p:tgtEl>
                                          <p:spTgt spid="2"/>
                                        </p:tgtEl>
                                        <p:attrNameLst>
                                          <p:attrName>style.visibility</p:attrName>
                                        </p:attrNameLst>
                                      </p:cBhvr>
                                      <p:to>
                                        <p:strVal val="visible"/>
                                      </p:to>
                                    </p:set>
                                    <p:animEffect filter="wipe(left)" transition="in">
                                      <p:cBhvr>
                                        <p:cTn dur="500" id="7"/>
                                        <p:tgtEl>
                                          <p:spTgt spid="2"/>
                                        </p:tgtEl>
                                      </p:cBhvr>
                                    </p:animEffect>
                                  </p:childTnLst>
                                </p:cTn>
                              </p:par>
                            </p:childTnLst>
                          </p:cTn>
                        </p:par>
                        <p:par>
                          <p:cTn fill="hold" id="8" nodeType="afterGroup">
                            <p:stCondLst>
                              <p:cond delay="500"/>
                            </p:stCondLst>
                            <p:childTnLst>
                              <p:par>
                                <p:cTn fill="hold" grpId="0" id="9" nodeType="afterEffect" presetClass="entr" presetID="22" presetSubtype="8">
                                  <p:stCondLst>
                                    <p:cond delay="0"/>
                                  </p:stCondLst>
                                  <p:childTnLst>
                                    <p:set>
                                      <p:cBhvr>
                                        <p:cTn dur="1" fill="hold" id="10">
                                          <p:stCondLst>
                                            <p:cond delay="0"/>
                                          </p:stCondLst>
                                        </p:cTn>
                                        <p:tgtEl>
                                          <p:spTgt spid="37"/>
                                        </p:tgtEl>
                                        <p:attrNameLst>
                                          <p:attrName>style.visibility</p:attrName>
                                        </p:attrNameLst>
                                      </p:cBhvr>
                                      <p:to>
                                        <p:strVal val="visible"/>
                                      </p:to>
                                    </p:set>
                                    <p:animEffect filter="wipe(left)" transition="in">
                                      <p:cBhvr>
                                        <p:cTn dur="500" id="11"/>
                                        <p:tgtEl>
                                          <p:spTgt spid="37"/>
                                        </p:tgtEl>
                                      </p:cBhvr>
                                    </p:animEffect>
                                  </p:childTnLst>
                                </p:cTn>
                              </p:par>
                              <p:par>
                                <p:cTn fill="hold" grpId="0" id="12" nodeType="withEffect" presetClass="entr" presetID="22" presetSubtype="8">
                                  <p:stCondLst>
                                    <p:cond delay="0"/>
                                  </p:stCondLst>
                                  <p:childTnLst>
                                    <p:set>
                                      <p:cBhvr>
                                        <p:cTn dur="1" fill="hold" id="13">
                                          <p:stCondLst>
                                            <p:cond delay="0"/>
                                          </p:stCondLst>
                                        </p:cTn>
                                        <p:tgtEl>
                                          <p:spTgt spid="38"/>
                                        </p:tgtEl>
                                        <p:attrNameLst>
                                          <p:attrName>style.visibility</p:attrName>
                                        </p:attrNameLst>
                                      </p:cBhvr>
                                      <p:to>
                                        <p:strVal val="visible"/>
                                      </p:to>
                                    </p:set>
                                    <p:animEffect filter="wipe(left)" transition="in">
                                      <p:cBhvr>
                                        <p:cTn dur="500" id="14"/>
                                        <p:tgtEl>
                                          <p:spTgt spid="38"/>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7"/>
      <p:bldP grpId="0" spid="38"/>
    </p:bldLst>
  </p:timing>
</p:sld>
</file>

<file path=ppt/slides/slide1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6" name="图片 5"/>
          <p:cNvPicPr>
            <a:picLocks noChangeAspect="1"/>
          </p:cNvPicPr>
          <p:nvPr/>
        </p:nvPicPr>
        <p:blipFill>
          <a:blip r:embed="rId3">
            <a:extLst>
              <a:ext uri="{28A0092B-C50C-407E-A947-70E740481C1C}">
                <a14:useLocalDpi val="0"/>
              </a:ext>
            </a:extLst>
          </a:blip>
          <a:stretch>
            <a:fillRect/>
          </a:stretch>
        </p:blipFill>
        <p:spPr>
          <a:xfrm>
            <a:off x="0" y="0"/>
            <a:ext cx="9144000" cy="5159341"/>
          </a:xfrm>
          <a:prstGeom prst="rect">
            <a:avLst/>
          </a:prstGeom>
        </p:spPr>
      </p:pic>
      <p:pic>
        <p:nvPicPr>
          <p:cNvPr id="5" name="图片 4"/>
          <p:cNvPicPr>
            <a:picLocks noChangeAspect="1"/>
          </p:cNvPicPr>
          <p:nvPr/>
        </p:nvPicPr>
        <p:blipFill>
          <a:blip r:embed="rId4">
            <a:extLst>
              <a:ext uri="{28A0092B-C50C-407E-A947-70E740481C1C}">
                <a14:useLocalDpi val="0"/>
              </a:ext>
            </a:extLst>
          </a:blip>
          <a:stretch>
            <a:fillRect/>
          </a:stretch>
        </p:blipFill>
        <p:spPr>
          <a:xfrm>
            <a:off x="0" y="3087874"/>
            <a:ext cx="9144000" cy="2071468"/>
          </a:xfrm>
          <a:prstGeom prst="rect">
            <a:avLst/>
          </a:prstGeom>
        </p:spPr>
      </p:pic>
      <p:pic>
        <p:nvPicPr>
          <p:cNvPr id="3" name="图片 2"/>
          <p:cNvPicPr>
            <a:picLocks noChangeAspect="1"/>
          </p:cNvPicPr>
          <p:nvPr/>
        </p:nvPicPr>
        <p:blipFill>
          <a:blip r:embed="rId5">
            <a:extLst>
              <a:ext uri="{28A0092B-C50C-407E-A947-70E740481C1C}">
                <a14:useLocalDpi val="0"/>
              </a:ext>
            </a:extLst>
          </a:blip>
          <a:stretch>
            <a:fillRect/>
          </a:stretch>
        </p:blipFill>
        <p:spPr>
          <a:xfrm>
            <a:off x="6995885" y="79561"/>
            <a:ext cx="1901372" cy="1285941"/>
          </a:xfrm>
          <a:prstGeom prst="rect">
            <a:avLst/>
          </a:prstGeom>
        </p:spPr>
      </p:pic>
      <p:pic>
        <p:nvPicPr>
          <p:cNvPr id="4" name="图片 3"/>
          <p:cNvPicPr>
            <a:picLocks noChangeAspect="1"/>
          </p:cNvPicPr>
          <p:nvPr/>
        </p:nvPicPr>
        <p:blipFill>
          <a:blip r:embed="rId6">
            <a:extLst>
              <a:ext uri="{28A0092B-C50C-407E-A947-70E740481C1C}">
                <a14:useLocalDpi val="0"/>
              </a:ext>
            </a:extLst>
          </a:blip>
          <a:stretch>
            <a:fillRect/>
          </a:stretch>
        </p:blipFill>
        <p:spPr>
          <a:xfrm>
            <a:off x="-1" y="0"/>
            <a:ext cx="2293257" cy="1612036"/>
          </a:xfrm>
          <a:prstGeom prst="rect">
            <a:avLst/>
          </a:prstGeom>
        </p:spPr>
      </p:pic>
      <p:sp>
        <p:nvSpPr>
          <p:cNvPr id="28" name="文本占位符 4"/>
          <p:cNvSpPr txBox="1"/>
          <p:nvPr>
            <p:custDataLst>
              <p:tags r:id="rId7"/>
            </p:custDataLst>
          </p:nvPr>
        </p:nvSpPr>
        <p:spPr>
          <a:xfrm>
            <a:off x="2206631" y="1254703"/>
            <a:ext cx="1714500" cy="2069795"/>
          </a:xfrm>
          <a:prstGeom prst="rect">
            <a:avLst/>
          </a:prstGeom>
        </p:spPr>
        <p:txBody>
          <a:bodyPr anchor="ctr" bIns="34290" lIns="0" rIns="0" rtlCol="0" tIns="34290" vert="horz">
            <a:noAutofit/>
          </a:bodyPr>
          <a:lstStyle>
            <a:lvl1pPr algn="r" defTabSz="914400" eaLnBrk="1" hangingPunct="1" indent="-1143000" latinLnBrk="0" marL="1143000" rtl="0">
              <a:lnSpc>
                <a:spcPct val="110000"/>
              </a:lnSpc>
              <a:spcBef>
                <a:spcPts val="1800"/>
              </a:spcBef>
              <a:spcAft>
                <a:spcPct val="0"/>
              </a:spcAft>
              <a:buSzPct val="80000"/>
              <a:buFont charset="0" panose="020b0604020202020204" pitchFamily="34" typeface="Arial"/>
              <a:buNone/>
              <a:defRPr altLang="en-US" b="1" baseline="0" i="1" kern="1200" lang="zh-CN" sz="23900">
                <a:gradFill>
                  <a:gsLst>
                    <a:gs pos="0">
                      <a:schemeClr val="accent2"/>
                    </a:gs>
                    <a:gs pos="100000">
                      <a:schemeClr val="accent1"/>
                    </a:gs>
                  </a:gsLst>
                  <a:lin ang="5400000" scaled="0"/>
                </a:gradFill>
                <a:latin charset="0" panose="04060505060202020a04" pitchFamily="82" typeface="Felix Titling"/>
                <a:ea charset="-122" panose="02010509060101010101" pitchFamily="49" typeface="幼圆"/>
                <a:cs typeface="+mn-cs"/>
              </a:defRPr>
            </a:lvl1pPr>
            <a:lvl2pPr algn="just" defTabSz="914400" eaLnBrk="1" hangingPunct="1" indent="-285750" latinLnBrk="0" marL="357188" rtl="0">
              <a:lnSpc>
                <a:spcPct val="130000"/>
              </a:lnSpc>
              <a:spcBef>
                <a:spcPts val="200"/>
              </a:spcBef>
              <a:spcAft>
                <a:spcPts val="800"/>
              </a:spcAft>
              <a:buFont charset="-122" panose="03000509000000000000" pitchFamily="65" typeface="宋体-方正超大字符集"/>
              <a:buChar char=" "/>
              <a:defRPr baseline="0" kern="1200" sz="1600">
                <a:solidFill>
                  <a:schemeClr val="tx1">
                    <a:lumMod val="60000"/>
                    <a:lumOff val="40000"/>
                  </a:schemeClr>
                </a:solidFill>
                <a:latin charset="-122" panose="03000509000000000000" pitchFamily="65" typeface="宋体-方正超大字符集"/>
                <a:ea charset="-122" panose="03000509000000000000" pitchFamily="65" typeface="宋体-方正超大字符集"/>
                <a:cs typeface="+mn-cs"/>
              </a:defRPr>
            </a:lvl2pPr>
            <a:lvl3pPr algn="l" defTabSz="914400" eaLnBrk="1" hangingPunct="1" indent="-228600" latinLnBrk="0" marL="1143000" rtl="0">
              <a:lnSpc>
                <a:spcPct val="90000"/>
              </a:lnSpc>
              <a:spcBef>
                <a:spcPts val="500"/>
              </a:spcBef>
              <a:buFont charset="0" panose="020b0604020202020204" pitchFamily="34" typeface="Arial"/>
              <a:buChar char="•"/>
              <a:defRPr kern="1200" sz="2000">
                <a:solidFill>
                  <a:schemeClr val="tx1"/>
                </a:solidFill>
                <a:latin typeface="+mn-lt"/>
                <a:ea typeface="+mn-ea"/>
                <a:cs typeface="+mn-cs"/>
              </a:defRPr>
            </a:lvl3pPr>
            <a:lvl4pPr algn="l" defTabSz="914400" eaLnBrk="1" hangingPunct="1" indent="-228600" latinLnBrk="0" marL="16002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4pPr>
            <a:lvl5pPr algn="l" defTabSz="914400" eaLnBrk="1" hangingPunct="1" indent="-228600" latinLnBrk="0" marL="20574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5pPr>
            <a:lvl6pPr algn="l" defTabSz="914400" eaLnBrk="1" hangingPunct="1" indent="-228600" latinLnBrk="0" marL="25146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9pPr>
          </a:lstStyle>
          <a:p>
            <a:pPr algn="ctr" defTabSz="685800" indent="0" marL="0">
              <a:lnSpc>
                <a:spcPct val="100000"/>
              </a:lnSpc>
              <a:spcBef>
                <a:spcPct val="0"/>
              </a:spcBef>
              <a:defRPr/>
            </a:pPr>
            <a:r>
              <a:rPr altLang="zh-CN" lang="en-US" smtClean="0" sz="13875">
                <a:gradFill>
                  <a:gsLst>
                    <a:gs pos="0">
                      <a:srgbClr val="00A1C7"/>
                    </a:gs>
                    <a:gs pos="100000">
                      <a:srgbClr val="A3C902"/>
                    </a:gs>
                  </a:gsLst>
                  <a:lin ang="5400000" scaled="0"/>
                </a:gradFill>
              </a:rPr>
              <a:t>3</a:t>
            </a:r>
          </a:p>
        </p:txBody>
      </p:sp>
      <p:sp>
        <p:nvSpPr>
          <p:cNvPr id="29" name="标题 5"/>
          <p:cNvSpPr txBox="1"/>
          <p:nvPr>
            <p:custDataLst>
              <p:tags r:id="rId8"/>
            </p:custDataLst>
          </p:nvPr>
        </p:nvSpPr>
        <p:spPr>
          <a:xfrm>
            <a:off x="3485531" y="2527261"/>
            <a:ext cx="3515400" cy="457199"/>
          </a:xfrm>
          <a:prstGeom prst="roundRect">
            <a:avLst>
              <a:gd fmla="val 50000" name="adj"/>
            </a:avLst>
          </a:prstGeom>
          <a:noFill/>
          <a:ln w="12700">
            <a:gradFill>
              <a:gsLst>
                <a:gs pos="0">
                  <a:srgbClr val="00A1C7"/>
                </a:gs>
                <a:gs pos="100000">
                  <a:srgbClr val="A3C902"/>
                </a:gs>
              </a:gsLst>
              <a:lin ang="7800000" scaled="0"/>
            </a:gradFill>
          </a:ln>
        </p:spPr>
        <p:txBody>
          <a:bodyPr anchor="ctr" bIns="34290" lIns="68580" rIns="68580" rtlCol="0" tIns="34290" vert="horz">
            <a:normAutofit fontScale="85000" lnSpcReduction="20000"/>
          </a:bodyPr>
          <a:lstStyle>
            <a:lvl1pPr algn="l" defTabSz="914400" eaLnBrk="1" hangingPunct="1" latinLnBrk="0" rtl="0">
              <a:lnSpc>
                <a:spcPct val="90000"/>
              </a:lnSpc>
              <a:spcBef>
                <a:spcPct val="0"/>
              </a:spcBef>
              <a:buNone/>
              <a:defRPr b="1" baseline="0" i="0" kern="1200" sz="4000">
                <a:gradFill>
                  <a:gsLst>
                    <a:gs pos="0">
                      <a:schemeClr val="accent2"/>
                    </a:gs>
                    <a:gs pos="100000">
                      <a:schemeClr val="accent1"/>
                    </a:gs>
                  </a:gsLst>
                  <a:lin ang="6600000" scaled="0"/>
                </a:gradFill>
                <a:latin charset="-122" panose="02010509060101010101" pitchFamily="49" typeface="幼圆"/>
                <a:ea charset="-122" panose="02010509060101010101" pitchFamily="49" typeface="幼圆"/>
                <a:cs typeface="+mj-cs"/>
              </a:defRPr>
            </a:lvl1pPr>
          </a:lstStyle>
          <a:p>
            <a:pPr algn="ctr" lvl="0">
              <a:defRPr/>
            </a:pPr>
            <a:r>
              <a:rPr altLang="en-US" lang="zh-CN" smtClean="0" sz="2700">
                <a:gradFill>
                  <a:gsLst>
                    <a:gs pos="0">
                      <a:srgbClr val="00A1C7"/>
                    </a:gs>
                    <a:gs pos="100000">
                      <a:srgbClr val="A3C902"/>
                    </a:gs>
                  </a:gsLst>
                  <a:lin ang="6600000" scaled="0"/>
                </a:gradFill>
              </a:rPr>
              <a:t>单击此处添加文字标题</a:t>
            </a:r>
          </a:p>
        </p:txBody>
      </p:sp>
      <p:sp>
        <p:nvSpPr>
          <p:cNvPr id="30" name="文本占位符 6"/>
          <p:cNvSpPr txBox="1"/>
          <p:nvPr>
            <p:custDataLst>
              <p:tags r:id="rId9"/>
            </p:custDataLst>
          </p:nvPr>
        </p:nvSpPr>
        <p:spPr>
          <a:xfrm>
            <a:off x="2858106" y="2140211"/>
            <a:ext cx="1254849" cy="283636"/>
          </a:xfrm>
          <a:prstGeom prst="rect">
            <a:avLst/>
          </a:prstGeom>
          <a:solidFill>
            <a:srgbClr val="FFFFFF"/>
          </a:solidFill>
        </p:spPr>
        <p:txBody>
          <a:bodyPr anchor="ctr" bIns="34290" lIns="68580" rIns="68580" rtlCol="0" tIns="34290" vert="horz">
            <a:noAutofit/>
          </a:bodyPr>
          <a:lstStyle>
            <a:lvl1pPr algn="l" defTabSz="914400" eaLnBrk="1" hangingPunct="1" indent="0" latinLnBrk="0" marL="0" rtl="0">
              <a:lnSpc>
                <a:spcPct val="110000"/>
              </a:lnSpc>
              <a:spcBef>
                <a:spcPts val="1800"/>
              </a:spcBef>
              <a:spcAft>
                <a:spcPct val="0"/>
              </a:spcAft>
              <a:buSzPct val="80000"/>
              <a:buFontTx/>
              <a:buNone/>
              <a:defRPr b="1" baseline="0" kern="1200" sz="1600">
                <a:solidFill>
                  <a:schemeClr val="accent1"/>
                </a:solidFill>
                <a:latin charset="0" panose="04060505060202020a04" pitchFamily="82" typeface="Felix Titling"/>
                <a:ea charset="-122" panose="02010509060101010101" pitchFamily="49" typeface="幼圆"/>
                <a:cs typeface="+mn-cs"/>
              </a:defRPr>
            </a:lvl1pPr>
            <a:lvl2pPr algn="just" defTabSz="914400" eaLnBrk="1" hangingPunct="1" indent="0" latinLnBrk="0" marL="457200" rtl="0">
              <a:lnSpc>
                <a:spcPct val="130000"/>
              </a:lnSpc>
              <a:spcBef>
                <a:spcPts val="200"/>
              </a:spcBef>
              <a:spcAft>
                <a:spcPts val="800"/>
              </a:spcAft>
              <a:buFont charset="-122" panose="03000509000000000000" pitchFamily="65" typeface="宋体-方正超大字符集"/>
              <a:buNone/>
              <a:defRPr baseline="0" kern="1200" sz="2000">
                <a:solidFill>
                  <a:schemeClr val="tx1">
                    <a:tint val="75000"/>
                  </a:schemeClr>
                </a:solidFill>
                <a:latin charset="-122" panose="03000509000000000000" pitchFamily="65" typeface="宋体-方正超大字符集"/>
                <a:ea charset="-122" panose="03000509000000000000" pitchFamily="65" typeface="宋体-方正超大字符集"/>
                <a:cs typeface="+mn-cs"/>
              </a:defRPr>
            </a:lvl2pPr>
            <a:lvl3pPr algn="l" defTabSz="914400" eaLnBrk="1" hangingPunct="1" indent="0" latinLnBrk="0" marL="914400" rtl="0">
              <a:lnSpc>
                <a:spcPct val="90000"/>
              </a:lnSpc>
              <a:spcBef>
                <a:spcPts val="500"/>
              </a:spcBef>
              <a:buFont charset="0" panose="020b0604020202020204" pitchFamily="34" typeface="Arial"/>
              <a:buNone/>
              <a:defRPr kern="1200" sz="1800">
                <a:solidFill>
                  <a:schemeClr val="tx1">
                    <a:tint val="75000"/>
                  </a:schemeClr>
                </a:solidFill>
                <a:latin typeface="+mn-lt"/>
                <a:ea typeface="+mn-ea"/>
                <a:cs typeface="+mn-cs"/>
              </a:defRPr>
            </a:lvl3pPr>
            <a:lvl4pPr algn="l" defTabSz="914400" eaLnBrk="1" hangingPunct="1" indent="0" latinLnBrk="0" marL="1371600" rtl="0">
              <a:lnSpc>
                <a:spcPct val="90000"/>
              </a:lnSpc>
              <a:spcBef>
                <a:spcPts val="500"/>
              </a:spcBef>
              <a:buFont charset="0" panose="020b0604020202020204" pitchFamily="34" typeface="Arial"/>
              <a:buNone/>
              <a:defRPr kern="1200" sz="1600">
                <a:solidFill>
                  <a:schemeClr val="tx1">
                    <a:tint val="75000"/>
                  </a:schemeClr>
                </a:solidFill>
                <a:latin typeface="+mn-lt"/>
                <a:ea typeface="+mn-ea"/>
                <a:cs typeface="+mn-cs"/>
              </a:defRPr>
            </a:lvl4pPr>
            <a:lvl5pPr algn="l" defTabSz="914400" eaLnBrk="1" hangingPunct="1" indent="0" latinLnBrk="0" marL="1828800" rtl="0">
              <a:lnSpc>
                <a:spcPct val="90000"/>
              </a:lnSpc>
              <a:spcBef>
                <a:spcPts val="500"/>
              </a:spcBef>
              <a:buFont charset="0" panose="020b0604020202020204" pitchFamily="34" typeface="Arial"/>
              <a:buNone/>
              <a:defRPr kern="1200" sz="1600">
                <a:solidFill>
                  <a:schemeClr val="tx1">
                    <a:tint val="75000"/>
                  </a:schemeClr>
                </a:solidFill>
                <a:latin typeface="+mn-lt"/>
                <a:ea typeface="+mn-ea"/>
                <a:cs typeface="+mn-cs"/>
              </a:defRPr>
            </a:lvl5pPr>
            <a:lvl6pPr algn="l" defTabSz="914400" eaLnBrk="1" hangingPunct="1" indent="0" latinLnBrk="0" marL="2286000" rtl="0">
              <a:lnSpc>
                <a:spcPct val="90000"/>
              </a:lnSpc>
              <a:spcBef>
                <a:spcPts val="500"/>
              </a:spcBef>
              <a:buFont charset="0" panose="020b0604020202020204" pitchFamily="34" typeface="Arial"/>
              <a:buNone/>
              <a:defRPr kern="1200" sz="1600">
                <a:solidFill>
                  <a:schemeClr val="tx1">
                    <a:tint val="75000"/>
                  </a:schemeClr>
                </a:solidFill>
                <a:latin typeface="+mn-lt"/>
                <a:ea typeface="+mn-ea"/>
                <a:cs typeface="+mn-cs"/>
              </a:defRPr>
            </a:lvl6pPr>
            <a:lvl7pPr algn="l" defTabSz="914400" eaLnBrk="1" hangingPunct="1" indent="0" latinLnBrk="0" marL="2743200" rtl="0">
              <a:lnSpc>
                <a:spcPct val="90000"/>
              </a:lnSpc>
              <a:spcBef>
                <a:spcPts val="500"/>
              </a:spcBef>
              <a:buFont charset="0" panose="020b0604020202020204" pitchFamily="34" typeface="Arial"/>
              <a:buNone/>
              <a:defRPr kern="1200" sz="1600">
                <a:solidFill>
                  <a:schemeClr val="tx1">
                    <a:tint val="75000"/>
                  </a:schemeClr>
                </a:solidFill>
                <a:latin typeface="+mn-lt"/>
                <a:ea typeface="+mn-ea"/>
                <a:cs typeface="+mn-cs"/>
              </a:defRPr>
            </a:lvl7pPr>
            <a:lvl8pPr algn="l" defTabSz="914400" eaLnBrk="1" hangingPunct="1" indent="0" latinLnBrk="0" marL="3200400" rtl="0">
              <a:lnSpc>
                <a:spcPct val="90000"/>
              </a:lnSpc>
              <a:spcBef>
                <a:spcPts val="500"/>
              </a:spcBef>
              <a:buFont charset="0" panose="020b0604020202020204" pitchFamily="34" typeface="Arial"/>
              <a:buNone/>
              <a:defRPr kern="1200" sz="1600">
                <a:solidFill>
                  <a:schemeClr val="tx1">
                    <a:tint val="75000"/>
                  </a:schemeClr>
                </a:solidFill>
                <a:latin typeface="+mn-lt"/>
                <a:ea typeface="+mn-ea"/>
                <a:cs typeface="+mn-cs"/>
              </a:defRPr>
            </a:lvl8pPr>
            <a:lvl9pPr algn="l" defTabSz="914400" eaLnBrk="1" hangingPunct="1" indent="0" latinLnBrk="0" marL="3657600" rtl="0">
              <a:lnSpc>
                <a:spcPct val="90000"/>
              </a:lnSpc>
              <a:spcBef>
                <a:spcPts val="500"/>
              </a:spcBef>
              <a:buFont charset="0" panose="020b0604020202020204" pitchFamily="34" typeface="Arial"/>
              <a:buNone/>
              <a:defRPr kern="1200" sz="1600">
                <a:solidFill>
                  <a:schemeClr val="tx1">
                    <a:tint val="75000"/>
                  </a:schemeClr>
                </a:solidFill>
                <a:latin typeface="+mn-lt"/>
                <a:ea typeface="+mn-ea"/>
                <a:cs typeface="+mn-cs"/>
              </a:defRPr>
            </a:lvl9pPr>
          </a:lstStyle>
          <a:p>
            <a:pPr lvl="0">
              <a:defRPr/>
            </a:pPr>
            <a:r>
              <a:rPr altLang="en-US" lang="zh-CN" smtClean="0" sz="1800">
                <a:solidFill>
                  <a:srgbClr val="A3C902"/>
                </a:solidFill>
              </a:rPr>
              <a:t>第三部分</a:t>
            </a:r>
          </a:p>
        </p:txBody>
      </p:sp>
    </p:spTree>
    <p:extLst>
      <p:ext uri="{BB962C8B-B14F-4D97-AF65-F5344CB8AC3E}">
        <p14:creationId val="1904899110"/>
      </p:ext>
    </p:extLst>
  </p:cSld>
  <p:clrMapOvr>
    <a:masterClrMapping/>
  </p:clrMapOvr>
  <mc:AlternateContent>
    <mc:Choice Requires="p14">
      <p:transition p14:dur="1250" spd="slow">
        <p14:switch dir="r"/>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withEffect" presetClass="entr" presetID="22" presetSubtype="4">
                                  <p:stCondLst>
                                    <p:cond delay="0"/>
                                  </p:stCondLst>
                                  <p:childTnLst>
                                    <p:set>
                                      <p:cBhvr>
                                        <p:cTn dur="1" fill="hold" id="6">
                                          <p:stCondLst>
                                            <p:cond delay="0"/>
                                          </p:stCondLst>
                                        </p:cTn>
                                        <p:tgtEl>
                                          <p:spTgt spid="28"/>
                                        </p:tgtEl>
                                        <p:attrNameLst>
                                          <p:attrName>style.visibility</p:attrName>
                                        </p:attrNameLst>
                                      </p:cBhvr>
                                      <p:to>
                                        <p:strVal val="visible"/>
                                      </p:to>
                                    </p:set>
                                    <p:animEffect filter="wipe(down)" transition="in">
                                      <p:cBhvr>
                                        <p:cTn dur="1000" id="7"/>
                                        <p:tgtEl>
                                          <p:spTgt spid="28"/>
                                        </p:tgtEl>
                                      </p:cBhvr>
                                    </p:animEffect>
                                  </p:childTnLst>
                                </p:cTn>
                              </p:par>
                            </p:childTnLst>
                          </p:cTn>
                        </p:par>
                        <p:par>
                          <p:cTn fill="hold" id="8" nodeType="afterGroup">
                            <p:stCondLst>
                              <p:cond delay="1000"/>
                            </p:stCondLst>
                            <p:childTnLst>
                              <p:par>
                                <p:cTn fill="hold" grpId="0" id="9" nodeType="afterEffect" presetClass="entr" presetID="42" presetSubtype="0">
                                  <p:stCondLst>
                                    <p:cond delay="0"/>
                                  </p:stCondLst>
                                  <p:childTnLst>
                                    <p:set>
                                      <p:cBhvr>
                                        <p:cTn dur="1" fill="hold" id="10">
                                          <p:stCondLst>
                                            <p:cond delay="0"/>
                                          </p:stCondLst>
                                        </p:cTn>
                                        <p:tgtEl>
                                          <p:spTgt spid="30"/>
                                        </p:tgtEl>
                                        <p:attrNameLst>
                                          <p:attrName>style.visibility</p:attrName>
                                        </p:attrNameLst>
                                      </p:cBhvr>
                                      <p:to>
                                        <p:strVal val="visible"/>
                                      </p:to>
                                    </p:set>
                                    <p:animEffect filter="fade" transition="in">
                                      <p:cBhvr>
                                        <p:cTn dur="1000" id="11"/>
                                        <p:tgtEl>
                                          <p:spTgt spid="30"/>
                                        </p:tgtEl>
                                      </p:cBhvr>
                                    </p:animEffect>
                                    <p:anim calcmode="lin" valueType="num">
                                      <p:cBhvr>
                                        <p:cTn dur="1000" fill="hold" id="12"/>
                                        <p:tgtEl>
                                          <p:spTgt spid="30"/>
                                        </p:tgtEl>
                                        <p:attrNameLst>
                                          <p:attrName>ppt_x</p:attrName>
                                        </p:attrNameLst>
                                      </p:cBhvr>
                                      <p:tavLst>
                                        <p:tav tm="0">
                                          <p:val>
                                            <p:strVal val="#ppt_x"/>
                                          </p:val>
                                        </p:tav>
                                        <p:tav tm="100000">
                                          <p:val>
                                            <p:strVal val="#ppt_x"/>
                                          </p:val>
                                        </p:tav>
                                      </p:tavLst>
                                    </p:anim>
                                    <p:anim calcmode="lin" valueType="num">
                                      <p:cBhvr>
                                        <p:cTn dur="1000" fill="hold" id="13"/>
                                        <p:tgtEl>
                                          <p:spTgt spid="30"/>
                                        </p:tgtEl>
                                        <p:attrNameLst>
                                          <p:attrName>ppt_y</p:attrName>
                                        </p:attrNameLst>
                                      </p:cBhvr>
                                      <p:tavLst>
                                        <p:tav tm="0">
                                          <p:val>
                                            <p:strVal val="#ppt_y+.1"/>
                                          </p:val>
                                        </p:tav>
                                        <p:tav tm="100000">
                                          <p:val>
                                            <p:strVal val="#ppt_y"/>
                                          </p:val>
                                        </p:tav>
                                      </p:tavLst>
                                    </p:anim>
                                  </p:childTnLst>
                                </p:cTn>
                              </p:par>
                            </p:childTnLst>
                          </p:cTn>
                        </p:par>
                        <p:par>
                          <p:cTn fill="hold" id="14" nodeType="afterGroup">
                            <p:stCondLst>
                              <p:cond delay="2000"/>
                            </p:stCondLst>
                            <p:childTnLst>
                              <p:par>
                                <p:cTn fill="hold" grpId="0" id="15" nodeType="afterEffect" presetClass="entr" presetID="16" presetSubtype="21">
                                  <p:stCondLst>
                                    <p:cond delay="0"/>
                                  </p:stCondLst>
                                  <p:childTnLst>
                                    <p:set>
                                      <p:cBhvr>
                                        <p:cTn dur="1" fill="hold" id="16">
                                          <p:stCondLst>
                                            <p:cond delay="0"/>
                                          </p:stCondLst>
                                        </p:cTn>
                                        <p:tgtEl>
                                          <p:spTgt spid="29"/>
                                        </p:tgtEl>
                                        <p:attrNameLst>
                                          <p:attrName>style.visibility</p:attrName>
                                        </p:attrNameLst>
                                      </p:cBhvr>
                                      <p:to>
                                        <p:strVal val="visible"/>
                                      </p:to>
                                    </p:set>
                                    <p:animEffect filter="barn(inVertical)" transition="in">
                                      <p:cBhvr>
                                        <p:cTn dur="1000" id="17"/>
                                        <p:tgtEl>
                                          <p:spTgt spid="2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8"/>
      <p:bldP grpId="0" spid="29"/>
      <p:bldP grpId="0" spid="30"/>
    </p:bldLst>
  </p:timing>
</p:sld>
</file>

<file path=ppt/slides/slide1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15" name="Freeform 11"/>
          <p:cNvSpPr/>
          <p:nvPr/>
        </p:nvSpPr>
        <p:spPr bwMode="auto">
          <a:xfrm>
            <a:off x="3863980" y="2280409"/>
            <a:ext cx="1716132" cy="1674275"/>
          </a:xfrm>
          <a:custGeom>
            <a:gdLst>
              <a:gd fmla="*/ 135 w 207" name="T0"/>
              <a:gd fmla="*/ 0 h 202" name="T1"/>
              <a:gd fmla="*/ 47 w 207" name="T2"/>
              <a:gd fmla="*/ 77 h 202" name="T3"/>
              <a:gd fmla="*/ 5 w 207" name="T4"/>
              <a:gd fmla="*/ 66 h 202" name="T5"/>
              <a:gd fmla="*/ 0 w 207" name="T6"/>
              <a:gd fmla="*/ 98 h 202" name="T7"/>
              <a:gd fmla="*/ 104 w 207" name="T8"/>
              <a:gd fmla="*/ 202 h 202" name="T9"/>
              <a:gd fmla="*/ 207 w 207" name="T10"/>
              <a:gd fmla="*/ 98 h 202" name="T11"/>
              <a:gd fmla="*/ 135 w 207" name="T12"/>
              <a:gd fmla="*/ 0 h 202" name="T13"/>
            </a:gdLst>
            <a:cxnLst>
              <a:cxn ang="0">
                <a:pos x="T0" y="T1"/>
              </a:cxn>
              <a:cxn ang="0">
                <a:pos x="T2" y="T3"/>
              </a:cxn>
              <a:cxn ang="0">
                <a:pos x="T4" y="T5"/>
              </a:cxn>
              <a:cxn ang="0">
                <a:pos x="T6" y="T7"/>
              </a:cxn>
              <a:cxn ang="0">
                <a:pos x="T8" y="T9"/>
              </a:cxn>
              <a:cxn ang="0">
                <a:pos x="T10" y="T11"/>
              </a:cxn>
              <a:cxn ang="0">
                <a:pos x="T12" y="T13"/>
              </a:cxn>
            </a:cxnLst>
            <a:rect b="b" l="0" r="r" t="0"/>
            <a:pathLst>
              <a:path h="201" w="206">
                <a:moveTo>
                  <a:pt x="135" y="0"/>
                </a:moveTo>
                <a:cubicBezTo>
                  <a:pt x="129" y="43"/>
                  <a:pt x="92" y="77"/>
                  <a:pt x="47" y="77"/>
                </a:cubicBezTo>
                <a:cubicBezTo>
                  <a:pt x="32" y="77"/>
                  <a:pt x="18" y="73"/>
                  <a:pt x="5" y="66"/>
                </a:cubicBezTo>
                <a:cubicBezTo>
                  <a:pt x="2" y="76"/>
                  <a:pt x="0" y="87"/>
                  <a:pt x="0" y="98"/>
                </a:cubicBezTo>
                <a:cubicBezTo>
                  <a:pt x="0" y="155"/>
                  <a:pt x="46" y="202"/>
                  <a:pt x="104" y="202"/>
                </a:cubicBezTo>
                <a:cubicBezTo>
                  <a:pt x="161" y="202"/>
                  <a:pt x="207" y="155"/>
                  <a:pt x="207" y="98"/>
                </a:cubicBezTo>
                <a:cubicBezTo>
                  <a:pt x="207" y="52"/>
                  <a:pt x="177" y="13"/>
                  <a:pt x="135" y="0"/>
                </a:cubicBezTo>
                <a:close/>
              </a:path>
            </a:pathLst>
          </a:custGeom>
          <a:solidFill>
            <a:srgbClr val="92D050"/>
          </a:solidFill>
          <a:ln>
            <a:noFill/>
          </a:ln>
          <a:extLst/>
        </p:spPr>
        <p:txBody>
          <a:bodyPr anchor="t" anchorCtr="0" bIns="45719" compatLnSpc="1" lIns="91438" numCol="1" rIns="91438" tIns="45719" vert="horz" wrap="square"/>
          <a:lstStyle/>
          <a:p>
            <a:pPr defTabSz="685324"/>
            <a:endParaRPr altLang="en-US" lang="zh-CN" sz="1800">
              <a:solidFill>
                <a:prstClr val="black"/>
              </a:solidFill>
            </a:endParaRPr>
          </a:p>
        </p:txBody>
      </p:sp>
      <p:sp>
        <p:nvSpPr>
          <p:cNvPr id="116" name="Freeform 12"/>
          <p:cNvSpPr/>
          <p:nvPr/>
        </p:nvSpPr>
        <p:spPr bwMode="auto">
          <a:xfrm>
            <a:off x="3490756" y="1397925"/>
            <a:ext cx="1458014" cy="1461502"/>
          </a:xfrm>
          <a:custGeom>
            <a:gdLst>
              <a:gd fmla="*/ 88 w 176" name="T0"/>
              <a:gd fmla="*/ 0 h 176" name="T1"/>
              <a:gd fmla="*/ 0 w 176" name="T2"/>
              <a:gd fmla="*/ 88 h 176" name="T3"/>
              <a:gd fmla="*/ 46 w 176" name="T4"/>
              <a:gd fmla="*/ 166 h 176" name="T5"/>
              <a:gd fmla="*/ 88 w 176" name="T6"/>
              <a:gd fmla="*/ 176 h 176" name="T7"/>
              <a:gd fmla="*/ 176 w 176" name="T8"/>
              <a:gd fmla="*/ 100 h 176" name="T9"/>
              <a:gd fmla="*/ 176 w 176" name="T10"/>
              <a:gd fmla="*/ 88 h 176" name="T11"/>
              <a:gd fmla="*/ 88 w 176" name="T12"/>
              <a:gd fmla="*/ 0 h 176" name="T13"/>
            </a:gdLst>
            <a:cxnLst>
              <a:cxn ang="0">
                <a:pos x="T0" y="T1"/>
              </a:cxn>
              <a:cxn ang="0">
                <a:pos x="T2" y="T3"/>
              </a:cxn>
              <a:cxn ang="0">
                <a:pos x="T4" y="T5"/>
              </a:cxn>
              <a:cxn ang="0">
                <a:pos x="T6" y="T7"/>
              </a:cxn>
              <a:cxn ang="0">
                <a:pos x="T8" y="T9"/>
              </a:cxn>
              <a:cxn ang="0">
                <a:pos x="T10" y="T11"/>
              </a:cxn>
              <a:cxn ang="0">
                <a:pos x="T12" y="T13"/>
              </a:cxn>
            </a:cxnLst>
            <a:rect b="b" l="0" r="r" t="0"/>
            <a:pathLst>
              <a:path h="176" w="176">
                <a:moveTo>
                  <a:pt x="88" y="0"/>
                </a:moveTo>
                <a:cubicBezTo>
                  <a:pt x="40" y="0"/>
                  <a:pt x="0" y="40"/>
                  <a:pt x="0" y="88"/>
                </a:cubicBezTo>
                <a:cubicBezTo>
                  <a:pt x="0" y="122"/>
                  <a:pt x="19" y="151"/>
                  <a:pt x="46" y="166"/>
                </a:cubicBezTo>
                <a:cubicBezTo>
                  <a:pt x="59" y="173"/>
                  <a:pt x="73" y="176"/>
                  <a:pt x="88" y="176"/>
                </a:cubicBezTo>
                <a:cubicBezTo>
                  <a:pt x="133" y="176"/>
                  <a:pt x="170" y="143"/>
                  <a:pt x="176" y="100"/>
                </a:cubicBezTo>
                <a:cubicBezTo>
                  <a:pt x="176" y="96"/>
                  <a:pt x="176" y="92"/>
                  <a:pt x="176" y="88"/>
                </a:cubicBezTo>
                <a:cubicBezTo>
                  <a:pt x="176" y="40"/>
                  <a:pt x="137" y="0"/>
                  <a:pt x="88" y="0"/>
                </a:cubicBezTo>
                <a:close/>
              </a:path>
            </a:pathLst>
          </a:custGeom>
          <a:solidFill>
            <a:srgbClr val="FF6D67"/>
          </a:solidFill>
          <a:ln>
            <a:noFill/>
          </a:ln>
          <a:extLst/>
        </p:spPr>
        <p:txBody>
          <a:bodyPr anchor="t" anchorCtr="0" bIns="45719" compatLnSpc="1" lIns="91438" numCol="1" rIns="91438" tIns="45719" vert="horz" wrap="square"/>
          <a:lstStyle/>
          <a:p>
            <a:pPr defTabSz="685324"/>
            <a:endParaRPr altLang="en-US" lang="zh-CN" sz="1800">
              <a:solidFill>
                <a:prstClr val="black"/>
              </a:solidFill>
            </a:endParaRPr>
          </a:p>
        </p:txBody>
      </p:sp>
      <p:cxnSp>
        <p:nvCxnSpPr>
          <p:cNvPr id="3" name="直接连接符 2"/>
          <p:cNvCxnSpPr/>
          <p:nvPr/>
        </p:nvCxnSpPr>
        <p:spPr>
          <a:xfrm flipH="1">
            <a:off x="2409324" y="2120566"/>
            <a:ext cx="1272339" cy="36095"/>
          </a:xfrm>
          <a:prstGeom prst="line">
            <a:avLst/>
          </a:prstGeom>
          <a:ln>
            <a:solidFill>
              <a:srgbClr val="F26E22"/>
            </a:solidFill>
          </a:ln>
        </p:spPr>
        <p:style>
          <a:lnRef idx="1">
            <a:schemeClr val="accent1"/>
          </a:lnRef>
          <a:fillRef idx="0">
            <a:schemeClr val="accent1"/>
          </a:fillRef>
          <a:effectRef idx="0">
            <a:schemeClr val="accent1"/>
          </a:effectRef>
          <a:fontRef idx="minor">
            <a:schemeClr val="tx1"/>
          </a:fontRef>
        </p:style>
      </p:cxnSp>
      <p:sp>
        <p:nvSpPr>
          <p:cNvPr id="4" name="椭圆 3"/>
          <p:cNvSpPr/>
          <p:nvPr/>
        </p:nvSpPr>
        <p:spPr>
          <a:xfrm>
            <a:off x="1816183" y="1784225"/>
            <a:ext cx="688905" cy="688905"/>
          </a:xfrm>
          <a:prstGeom prst="ellipse">
            <a:avLst/>
          </a:prstGeom>
          <a:solidFill>
            <a:srgbClr val="F26E2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4289" lIns="68579" rIns="68579" rtlCol="0" tIns="34289"/>
          <a:lstStyle/>
          <a:p>
            <a:pPr algn="ctr" defTabSz="685324"/>
            <a:endParaRPr altLang="en-US" lang="zh-CN" sz="1800">
              <a:solidFill>
                <a:prstClr val="white"/>
              </a:solidFill>
            </a:endParaRPr>
          </a:p>
        </p:txBody>
      </p:sp>
      <p:sp>
        <p:nvSpPr>
          <p:cNvPr id="5" name="文本框 4"/>
          <p:cNvSpPr txBox="1"/>
          <p:nvPr/>
        </p:nvSpPr>
        <p:spPr>
          <a:xfrm>
            <a:off x="1823649" y="1849883"/>
            <a:ext cx="721232" cy="617218"/>
          </a:xfrm>
          <a:prstGeom prst="rect">
            <a:avLst/>
          </a:prstGeom>
          <a:noFill/>
        </p:spPr>
        <p:txBody>
          <a:bodyPr bIns="34289" lIns="68579" rIns="68579" rtlCol="0" tIns="34289" wrap="square">
            <a:spAutoFit/>
          </a:bodyPr>
          <a:lstStyle/>
          <a:p>
            <a:pPr algn="ctr" defTabSz="685324"/>
            <a:r>
              <a:rPr altLang="zh-CN" lang="en-US" sz="1800">
                <a:solidFill>
                  <a:prstClr val="white"/>
                </a:solidFill>
              </a:rPr>
              <a:t>3500万</a:t>
            </a:r>
          </a:p>
        </p:txBody>
      </p:sp>
      <p:cxnSp>
        <p:nvCxnSpPr>
          <p:cNvPr id="31" name="直接连接符 30"/>
          <p:cNvCxnSpPr/>
          <p:nvPr/>
        </p:nvCxnSpPr>
        <p:spPr>
          <a:xfrm flipH="1">
            <a:off x="5351045" y="3095124"/>
            <a:ext cx="1380624" cy="45118"/>
          </a:xfrm>
          <a:prstGeom prst="line">
            <a:avLst/>
          </a:prstGeom>
          <a:ln>
            <a:solidFill>
              <a:srgbClr val="6BBFB0"/>
            </a:solidFill>
          </a:ln>
        </p:spPr>
        <p:style>
          <a:lnRef idx="1">
            <a:schemeClr val="accent1"/>
          </a:lnRef>
          <a:fillRef idx="0">
            <a:schemeClr val="accent1"/>
          </a:fillRef>
          <a:effectRef idx="0">
            <a:schemeClr val="accent1"/>
          </a:effectRef>
          <a:fontRef idx="minor">
            <a:schemeClr val="tx1"/>
          </a:fontRef>
        </p:style>
      </p:cxnSp>
      <p:sp>
        <p:nvSpPr>
          <p:cNvPr id="32" name="椭圆 31"/>
          <p:cNvSpPr/>
          <p:nvPr/>
        </p:nvSpPr>
        <p:spPr>
          <a:xfrm>
            <a:off x="6570078" y="2757632"/>
            <a:ext cx="714518" cy="714518"/>
          </a:xfrm>
          <a:prstGeom prst="ellipse">
            <a:avLst/>
          </a:prstGeom>
          <a:solidFill>
            <a:srgbClr val="6BBFB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4289" lIns="68579" rIns="68579" rtlCol="0" tIns="34289"/>
          <a:lstStyle/>
          <a:p>
            <a:pPr algn="ctr" defTabSz="685324"/>
            <a:endParaRPr altLang="en-US" lang="zh-CN" sz="1800">
              <a:solidFill>
                <a:prstClr val="white"/>
              </a:solidFill>
            </a:endParaRPr>
          </a:p>
        </p:txBody>
      </p:sp>
      <p:sp>
        <p:nvSpPr>
          <p:cNvPr id="33" name="文本框 32"/>
          <p:cNvSpPr txBox="1"/>
          <p:nvPr/>
        </p:nvSpPr>
        <p:spPr>
          <a:xfrm>
            <a:off x="6570078" y="2814466"/>
            <a:ext cx="686296" cy="617218"/>
          </a:xfrm>
          <a:prstGeom prst="rect">
            <a:avLst/>
          </a:prstGeom>
          <a:noFill/>
        </p:spPr>
        <p:txBody>
          <a:bodyPr bIns="34289" lIns="68579" rIns="68579" rtlCol="0" tIns="34289" wrap="square">
            <a:spAutoFit/>
          </a:bodyPr>
          <a:lstStyle/>
          <a:p>
            <a:pPr algn="ctr" defTabSz="685324"/>
            <a:r>
              <a:rPr altLang="zh-CN" lang="en-US" sz="1800">
                <a:solidFill>
                  <a:prstClr val="white"/>
                </a:solidFill>
              </a:rPr>
              <a:t>4300万</a:t>
            </a:r>
          </a:p>
        </p:txBody>
      </p:sp>
      <p:grpSp>
        <p:nvGrpSpPr>
          <p:cNvPr id="2" name="组合 1"/>
          <p:cNvGrpSpPr/>
          <p:nvPr/>
        </p:nvGrpSpPr>
        <p:grpSpPr>
          <a:xfrm rot="375487">
            <a:off x="3902237" y="1668821"/>
            <a:ext cx="630221" cy="916682"/>
            <a:chOff x="3430190" y="1848047"/>
            <a:chExt cx="157163" cy="228600"/>
          </a:xfrm>
          <a:solidFill>
            <a:schemeClr val="bg1"/>
          </a:solidFill>
        </p:grpSpPr>
        <p:sp>
          <p:nvSpPr>
            <p:cNvPr id="21" name="Freeform 208"/>
            <p:cNvSpPr/>
            <p:nvPr/>
          </p:nvSpPr>
          <p:spPr bwMode="auto">
            <a:xfrm>
              <a:off x="3458766" y="1848047"/>
              <a:ext cx="64294" cy="48816"/>
            </a:xfrm>
            <a:custGeom>
              <a:gdLst>
                <a:gd fmla="*/ 12 w 25" name="T0"/>
                <a:gd fmla="*/ 18 h 19" name="T1"/>
                <a:gd fmla="*/ 16 w 25" name="T2"/>
                <a:gd fmla="*/ 17 h 19" name="T3"/>
                <a:gd fmla="*/ 24 w 25" name="T4"/>
                <a:gd fmla="*/ 16 h 19" name="T5"/>
                <a:gd fmla="*/ 25 w 25" name="T6"/>
                <a:gd fmla="*/ 2 h 19" name="T7"/>
                <a:gd fmla="*/ 23 w 25" name="T8"/>
                <a:gd fmla="*/ 0 h 19" name="T9"/>
                <a:gd fmla="*/ 15 w 25" name="T10"/>
                <a:gd fmla="*/ 1 h 19" name="T11"/>
                <a:gd fmla="*/ 10 w 25" name="T12"/>
                <a:gd fmla="*/ 2 h 19" name="T13"/>
                <a:gd fmla="*/ 2 w 25" name="T14"/>
                <a:gd fmla="*/ 3 h 19" name="T15"/>
                <a:gd fmla="*/ 0 w 25" name="T16"/>
                <a:gd fmla="*/ 5 h 19" name="T17"/>
                <a:gd fmla="*/ 5 w 25" name="T18"/>
                <a:gd fmla="*/ 19 h 19" name="T19"/>
                <a:gd fmla="*/ 12 w 25" name="T20"/>
                <a:gd fmla="*/ 18 h 1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19" w="25">
                  <a:moveTo>
                    <a:pt x="12" y="18"/>
                  </a:moveTo>
                  <a:cubicBezTo>
                    <a:pt x="16" y="17"/>
                    <a:pt x="16" y="17"/>
                    <a:pt x="16" y="17"/>
                  </a:cubicBezTo>
                  <a:cubicBezTo>
                    <a:pt x="24" y="16"/>
                    <a:pt x="24" y="16"/>
                    <a:pt x="24" y="16"/>
                  </a:cubicBezTo>
                  <a:cubicBezTo>
                    <a:pt x="25" y="2"/>
                    <a:pt x="25" y="2"/>
                    <a:pt x="25" y="2"/>
                  </a:cubicBezTo>
                  <a:cubicBezTo>
                    <a:pt x="25" y="2"/>
                    <a:pt x="25" y="0"/>
                    <a:pt x="23" y="0"/>
                  </a:cubicBezTo>
                  <a:cubicBezTo>
                    <a:pt x="22" y="0"/>
                    <a:pt x="18" y="1"/>
                    <a:pt x="15" y="1"/>
                  </a:cubicBezTo>
                  <a:cubicBezTo>
                    <a:pt x="12" y="1"/>
                    <a:pt x="10" y="2"/>
                    <a:pt x="10" y="2"/>
                  </a:cubicBezTo>
                  <a:cubicBezTo>
                    <a:pt x="7" y="2"/>
                    <a:pt x="3" y="2"/>
                    <a:pt x="2" y="3"/>
                  </a:cubicBezTo>
                  <a:cubicBezTo>
                    <a:pt x="0" y="3"/>
                    <a:pt x="0" y="5"/>
                    <a:pt x="0" y="5"/>
                  </a:cubicBezTo>
                  <a:cubicBezTo>
                    <a:pt x="5" y="19"/>
                    <a:pt x="5" y="19"/>
                    <a:pt x="5" y="19"/>
                  </a:cubicBezTo>
                  <a:lnTo>
                    <a:pt x="12" y="18"/>
                  </a:lnTo>
                  <a:close/>
                </a:path>
              </a:pathLst>
            </a:custGeom>
            <a:grpFill/>
            <a:ln>
              <a:noFill/>
            </a:ln>
          </p:spPr>
          <p:txBody>
            <a:bodyPr anchor="t" anchorCtr="0" bIns="25718" compatLnSpc="1" lIns="51435" numCol="1" rIns="51435" tIns="25718" vert="horz" wrap="square"/>
            <a:lstStyle/>
            <a:p>
              <a:endParaRPr altLang="en-US" lang="zh-CN" sz="1013">
                <a:solidFill>
                  <a:schemeClr val="tx1">
                    <a:lumMod val="65000"/>
                    <a:lumOff val="35000"/>
                  </a:schemeClr>
                </a:solidFill>
              </a:endParaRPr>
            </a:p>
          </p:txBody>
        </p:sp>
        <p:sp>
          <p:nvSpPr>
            <p:cNvPr id="22" name="Freeform 209"/>
            <p:cNvSpPr/>
            <p:nvPr/>
          </p:nvSpPr>
          <p:spPr bwMode="auto">
            <a:xfrm>
              <a:off x="3520678" y="1876621"/>
              <a:ext cx="64294" cy="42863"/>
            </a:xfrm>
            <a:custGeom>
              <a:gdLst>
                <a:gd fmla="*/ 24 w 25" name="T0"/>
                <a:gd fmla="*/ 8 h 17" name="T1"/>
                <a:gd fmla="*/ 1 w 25" name="T2"/>
                <a:gd fmla="*/ 5 h 17" name="T3"/>
                <a:gd fmla="*/ 1 w 25" name="T4"/>
                <a:gd fmla="*/ 5 h 17" name="T5"/>
                <a:gd fmla="*/ 1 w 25" name="T6"/>
                <a:gd fmla="*/ 5 h 17" name="T7"/>
                <a:gd fmla="*/ 1 w 25" name="T8"/>
                <a:gd fmla="*/ 5 h 17" name="T9"/>
                <a:gd fmla="*/ 1 w 25" name="T10"/>
                <a:gd fmla="*/ 7 h 17" name="T11"/>
                <a:gd fmla="*/ 2 w 25" name="T12"/>
                <a:gd fmla="*/ 7 h 17" name="T13"/>
                <a:gd fmla="*/ 21 w 25" name="T14"/>
                <a:gd fmla="*/ 16 h 17" name="T15"/>
                <a:gd fmla="*/ 22 w 25" name="T16"/>
                <a:gd fmla="*/ 15 h 17" name="T17"/>
                <a:gd fmla="*/ 8 w 25" name="T18"/>
                <a:gd fmla="*/ 6 h 17" name="T19"/>
                <a:gd fmla="*/ 23 w 25" name="T20"/>
                <a:gd fmla="*/ 9 h 17" name="T21"/>
                <a:gd fmla="*/ 24 w 25" name="T22"/>
                <a:gd fmla="*/ 8 h 17"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17" w="25">
                  <a:moveTo>
                    <a:pt x="24" y="8"/>
                  </a:moveTo>
                  <a:cubicBezTo>
                    <a:pt x="17" y="0"/>
                    <a:pt x="4" y="4"/>
                    <a:pt x="1" y="5"/>
                  </a:cubicBezTo>
                  <a:cubicBezTo>
                    <a:pt x="1" y="5"/>
                    <a:pt x="1" y="5"/>
                    <a:pt x="1" y="5"/>
                  </a:cubicBezTo>
                  <a:cubicBezTo>
                    <a:pt x="1" y="5"/>
                    <a:pt x="1" y="5"/>
                    <a:pt x="1" y="5"/>
                  </a:cubicBezTo>
                  <a:cubicBezTo>
                    <a:pt x="1" y="5"/>
                    <a:pt x="1" y="5"/>
                    <a:pt x="1" y="5"/>
                  </a:cubicBezTo>
                  <a:cubicBezTo>
                    <a:pt x="0" y="6"/>
                    <a:pt x="1" y="7"/>
                    <a:pt x="1" y="7"/>
                  </a:cubicBezTo>
                  <a:cubicBezTo>
                    <a:pt x="1" y="7"/>
                    <a:pt x="2" y="7"/>
                    <a:pt x="2" y="7"/>
                  </a:cubicBezTo>
                  <a:cubicBezTo>
                    <a:pt x="15" y="8"/>
                    <a:pt x="19" y="16"/>
                    <a:pt x="21" y="16"/>
                  </a:cubicBezTo>
                  <a:cubicBezTo>
                    <a:pt x="22" y="17"/>
                    <a:pt x="22" y="15"/>
                    <a:pt x="22" y="15"/>
                  </a:cubicBezTo>
                  <a:cubicBezTo>
                    <a:pt x="20" y="9"/>
                    <a:pt x="13" y="7"/>
                    <a:pt x="8" y="6"/>
                  </a:cubicBezTo>
                  <a:cubicBezTo>
                    <a:pt x="17" y="5"/>
                    <a:pt x="21" y="9"/>
                    <a:pt x="23" y="9"/>
                  </a:cubicBezTo>
                  <a:cubicBezTo>
                    <a:pt x="25" y="9"/>
                    <a:pt x="24" y="8"/>
                    <a:pt x="24" y="8"/>
                  </a:cubicBezTo>
                  <a:close/>
                </a:path>
              </a:pathLst>
            </a:custGeom>
            <a:grpFill/>
            <a:ln>
              <a:noFill/>
            </a:ln>
          </p:spPr>
          <p:txBody>
            <a:bodyPr anchor="t" anchorCtr="0" bIns="25718" compatLnSpc="1" lIns="51435" numCol="1" rIns="51435" tIns="25718" vert="horz" wrap="square"/>
            <a:lstStyle/>
            <a:p>
              <a:endParaRPr altLang="en-US" lang="zh-CN" sz="1013">
                <a:solidFill>
                  <a:schemeClr val="tx1">
                    <a:lumMod val="65000"/>
                    <a:lumOff val="35000"/>
                  </a:schemeClr>
                </a:solidFill>
              </a:endParaRPr>
            </a:p>
          </p:txBody>
        </p:sp>
        <p:sp>
          <p:nvSpPr>
            <p:cNvPr id="23" name="Freeform 210"/>
            <p:cNvSpPr/>
            <p:nvPr/>
          </p:nvSpPr>
          <p:spPr bwMode="auto">
            <a:xfrm>
              <a:off x="3502819" y="1961156"/>
              <a:ext cx="7144" cy="17860"/>
            </a:xfrm>
            <a:custGeom>
              <a:gdLst>
                <a:gd fmla="*/ 0 w 3" name="T0"/>
                <a:gd fmla="*/ 7 h 7" name="T1"/>
                <a:gd fmla="*/ 3 w 3" name="T2"/>
                <a:gd fmla="*/ 7 h 7" name="T3"/>
                <a:gd fmla="*/ 2 w 3" name="T4"/>
                <a:gd fmla="*/ 0 h 7" name="T5"/>
                <a:gd fmla="*/ 0 w 3" name="T6"/>
                <a:gd fmla="*/ 1 h 7" name="T7"/>
                <a:gd fmla="*/ 0 w 3" name="T8"/>
                <a:gd fmla="*/ 7 h 7" name="T9"/>
              </a:gdLst>
              <a:cxnLst>
                <a:cxn ang="0">
                  <a:pos x="T0" y="T1"/>
                </a:cxn>
                <a:cxn ang="0">
                  <a:pos x="T2" y="T3"/>
                </a:cxn>
                <a:cxn ang="0">
                  <a:pos x="T4" y="T5"/>
                </a:cxn>
                <a:cxn ang="0">
                  <a:pos x="T6" y="T7"/>
                </a:cxn>
                <a:cxn ang="0">
                  <a:pos x="T8" y="T9"/>
                </a:cxn>
              </a:cxnLst>
              <a:rect b="b" l="0" r="r" t="0"/>
              <a:pathLst>
                <a:path h="7" w="3">
                  <a:moveTo>
                    <a:pt x="0" y="7"/>
                  </a:moveTo>
                  <a:cubicBezTo>
                    <a:pt x="1" y="7"/>
                    <a:pt x="2" y="7"/>
                    <a:pt x="3" y="7"/>
                  </a:cubicBezTo>
                  <a:cubicBezTo>
                    <a:pt x="2" y="0"/>
                    <a:pt x="2" y="0"/>
                    <a:pt x="2" y="0"/>
                  </a:cubicBezTo>
                  <a:cubicBezTo>
                    <a:pt x="1" y="0"/>
                    <a:pt x="0" y="1"/>
                    <a:pt x="0" y="1"/>
                  </a:cubicBezTo>
                  <a:lnTo>
                    <a:pt x="0" y="7"/>
                  </a:lnTo>
                  <a:close/>
                </a:path>
              </a:pathLst>
            </a:custGeom>
            <a:grpFill/>
            <a:ln>
              <a:noFill/>
            </a:ln>
          </p:spPr>
          <p:txBody>
            <a:bodyPr anchor="t" anchorCtr="0" bIns="25718" compatLnSpc="1" lIns="51435" numCol="1" rIns="51435" tIns="25718" vert="horz" wrap="square"/>
            <a:lstStyle/>
            <a:p>
              <a:endParaRPr altLang="en-US" lang="zh-CN" sz="1013">
                <a:solidFill>
                  <a:schemeClr val="tx1">
                    <a:lumMod val="65000"/>
                    <a:lumOff val="35000"/>
                  </a:schemeClr>
                </a:solidFill>
              </a:endParaRPr>
            </a:p>
          </p:txBody>
        </p:sp>
        <p:sp>
          <p:nvSpPr>
            <p:cNvPr id="24" name="Freeform 211"/>
            <p:cNvSpPr/>
            <p:nvPr/>
          </p:nvSpPr>
          <p:spPr bwMode="auto">
            <a:xfrm>
              <a:off x="3505201" y="1992112"/>
              <a:ext cx="10715" cy="20241"/>
            </a:xfrm>
            <a:custGeom>
              <a:gdLst>
                <a:gd fmla="*/ 1 w 4" name="T0"/>
                <a:gd fmla="*/ 8 h 8" name="T1"/>
                <a:gd fmla="*/ 4 w 4" name="T2"/>
                <a:gd fmla="*/ 7 h 8" name="T3"/>
                <a:gd fmla="*/ 3 w 4" name="T4"/>
                <a:gd fmla="*/ 1 h 8" name="T5"/>
                <a:gd fmla="*/ 0 w 4" name="T6"/>
                <a:gd fmla="*/ 0 h 8" name="T7"/>
                <a:gd fmla="*/ 1 w 4" name="T8"/>
                <a:gd fmla="*/ 8 h 8" name="T9"/>
              </a:gdLst>
              <a:cxnLst>
                <a:cxn ang="0">
                  <a:pos x="T0" y="T1"/>
                </a:cxn>
                <a:cxn ang="0">
                  <a:pos x="T2" y="T3"/>
                </a:cxn>
                <a:cxn ang="0">
                  <a:pos x="T4" y="T5"/>
                </a:cxn>
                <a:cxn ang="0">
                  <a:pos x="T6" y="T7"/>
                </a:cxn>
                <a:cxn ang="0">
                  <a:pos x="T8" y="T9"/>
                </a:cxn>
              </a:cxnLst>
              <a:rect b="b" l="0" r="r" t="0"/>
              <a:pathLst>
                <a:path h="8" w="4">
                  <a:moveTo>
                    <a:pt x="1" y="8"/>
                  </a:moveTo>
                  <a:cubicBezTo>
                    <a:pt x="2" y="8"/>
                    <a:pt x="3" y="8"/>
                    <a:pt x="4" y="7"/>
                  </a:cubicBezTo>
                  <a:cubicBezTo>
                    <a:pt x="3" y="1"/>
                    <a:pt x="3" y="1"/>
                    <a:pt x="3" y="1"/>
                  </a:cubicBezTo>
                  <a:cubicBezTo>
                    <a:pt x="2" y="1"/>
                    <a:pt x="1" y="0"/>
                    <a:pt x="0" y="0"/>
                  </a:cubicBezTo>
                  <a:lnTo>
                    <a:pt x="1" y="8"/>
                  </a:lnTo>
                  <a:close/>
                </a:path>
              </a:pathLst>
            </a:custGeom>
            <a:grpFill/>
            <a:ln>
              <a:noFill/>
            </a:ln>
          </p:spPr>
          <p:txBody>
            <a:bodyPr anchor="t" anchorCtr="0" bIns="25718" compatLnSpc="1" lIns="51435" numCol="1" rIns="51435" tIns="25718" vert="horz" wrap="square"/>
            <a:lstStyle/>
            <a:p>
              <a:endParaRPr altLang="en-US" lang="zh-CN" sz="1013">
                <a:solidFill>
                  <a:schemeClr val="tx1">
                    <a:lumMod val="65000"/>
                    <a:lumOff val="35000"/>
                  </a:schemeClr>
                </a:solidFill>
              </a:endParaRPr>
            </a:p>
          </p:txBody>
        </p:sp>
        <p:sp>
          <p:nvSpPr>
            <p:cNvPr id="25" name="Freeform 212"/>
            <p:cNvSpPr>
              <a:spLocks noEditPoints="1"/>
            </p:cNvSpPr>
            <p:nvPr/>
          </p:nvSpPr>
          <p:spPr bwMode="auto">
            <a:xfrm>
              <a:off x="3430190" y="1894481"/>
              <a:ext cx="157163" cy="182166"/>
            </a:xfrm>
            <a:custGeom>
              <a:gdLst>
                <a:gd fmla="*/ 35 w 61" name="T0"/>
                <a:gd fmla="*/ 2 h 71" name="T1"/>
                <a:gd fmla="*/ 17 w 61" name="T2"/>
                <a:gd fmla="*/ 4 h 71" name="T3"/>
                <a:gd fmla="*/ 2 w 61" name="T4"/>
                <a:gd fmla="*/ 36 h 71" name="T5"/>
                <a:gd fmla="*/ 4 w 61" name="T6"/>
                <a:gd fmla="*/ 55 h 71" name="T7"/>
                <a:gd fmla="*/ 23 w 61" name="T8"/>
                <a:gd fmla="*/ 70 h 71" name="T9"/>
                <a:gd fmla="*/ 45 w 61" name="T10"/>
                <a:gd fmla="*/ 67 h 71" name="T11"/>
                <a:gd fmla="*/ 60 w 61" name="T12"/>
                <a:gd fmla="*/ 48 h 71" name="T13"/>
                <a:gd fmla="*/ 57 w 61" name="T14"/>
                <a:gd fmla="*/ 29 h 71" name="T15"/>
                <a:gd fmla="*/ 35 w 61" name="T16"/>
                <a:gd fmla="*/ 2 h 71" name="T17"/>
                <a:gd fmla="*/ 40 w 61" name="T18"/>
                <a:gd fmla="*/ 45 h 71" name="T19"/>
                <a:gd fmla="*/ 38 w 61" name="T20"/>
                <a:gd fmla="*/ 48 h 71" name="T21"/>
                <a:gd fmla="*/ 36 w 61" name="T22"/>
                <a:gd fmla="*/ 49 h 71" name="T23"/>
                <a:gd fmla="*/ 36 w 61" name="T24"/>
                <a:gd fmla="*/ 54 h 71" name="T25"/>
                <a:gd fmla="*/ 35 w 61" name="T26"/>
                <a:gd fmla="*/ 56 h 71" name="T27"/>
                <a:gd fmla="*/ 34 w 61" name="T28"/>
                <a:gd fmla="*/ 55 h 71" name="T29"/>
                <a:gd fmla="*/ 33 w 61" name="T30"/>
                <a:gd fmla="*/ 50 h 71" name="T31"/>
                <a:gd fmla="*/ 31 w 61" name="T32"/>
                <a:gd fmla="*/ 51 h 71" name="T33"/>
                <a:gd fmla="*/ 31 w 61" name="T34"/>
                <a:gd fmla="*/ 55 h 71" name="T35"/>
                <a:gd fmla="*/ 30 w 61" name="T36"/>
                <a:gd fmla="*/ 56 h 71" name="T37"/>
                <a:gd fmla="*/ 29 w 61" name="T38"/>
                <a:gd fmla="*/ 55 h 71" name="T39"/>
                <a:gd fmla="*/ 28 w 61" name="T40"/>
                <a:gd fmla="*/ 51 h 71" name="T41"/>
                <a:gd fmla="*/ 25 w 61" name="T42"/>
                <a:gd fmla="*/ 51 h 71" name="T43"/>
                <a:gd fmla="*/ 22 w 61" name="T44"/>
                <a:gd fmla="*/ 50 h 71" name="T45"/>
                <a:gd fmla="*/ 22 w 61" name="T46"/>
                <a:gd fmla="*/ 49 h 71" name="T47"/>
                <a:gd fmla="*/ 22 w 61" name="T48"/>
                <a:gd fmla="*/ 48 h 71" name="T49"/>
                <a:gd fmla="*/ 22 w 61" name="T50"/>
                <a:gd fmla="*/ 46 h 71" name="T51"/>
                <a:gd fmla="*/ 22 w 61" name="T52"/>
                <a:gd fmla="*/ 46 h 71" name="T53"/>
                <a:gd fmla="*/ 25 w 61" name="T54"/>
                <a:gd fmla="*/ 46 h 71" name="T55"/>
                <a:gd fmla="*/ 28 w 61" name="T56"/>
                <a:gd fmla="*/ 46 h 71" name="T57"/>
                <a:gd fmla="*/ 26 w 61" name="T58"/>
                <a:gd fmla="*/ 37 h 71" name="T59"/>
                <a:gd fmla="*/ 26 w 61" name="T60"/>
                <a:gd fmla="*/ 37 h 71" name="T61"/>
                <a:gd fmla="*/ 23 w 61" name="T62"/>
                <a:gd fmla="*/ 36 h 71" name="T63"/>
                <a:gd fmla="*/ 21 w 61" name="T64"/>
                <a:gd fmla="*/ 34 h 71" name="T65"/>
                <a:gd fmla="*/ 20 w 61" name="T66"/>
                <a:gd fmla="*/ 30 h 71" name="T67"/>
                <a:gd fmla="*/ 20 w 61" name="T68"/>
                <a:gd fmla="*/ 28 h 71" name="T69"/>
                <a:gd fmla="*/ 22 w 61" name="T70"/>
                <a:gd fmla="*/ 25 h 71" name="T71"/>
                <a:gd fmla="*/ 25 w 61" name="T72"/>
                <a:gd fmla="*/ 23 h 71" name="T73"/>
                <a:gd fmla="*/ 24 w 61" name="T74"/>
                <a:gd fmla="*/ 19 h 71" name="T75"/>
                <a:gd fmla="*/ 25 w 61" name="T76"/>
                <a:gd fmla="*/ 18 h 71" name="T77"/>
                <a:gd fmla="*/ 27 w 61" name="T78"/>
                <a:gd fmla="*/ 19 h 71" name="T79"/>
                <a:gd fmla="*/ 27 w 61" name="T80"/>
                <a:gd fmla="*/ 22 h 71" name="T81"/>
                <a:gd fmla="*/ 29 w 61" name="T82"/>
                <a:gd fmla="*/ 22 h 71" name="T83"/>
                <a:gd fmla="*/ 30 w 61" name="T84"/>
                <a:gd fmla="*/ 22 h 71" name="T85"/>
                <a:gd fmla="*/ 29 w 61" name="T86"/>
                <a:gd fmla="*/ 18 h 71" name="T87"/>
                <a:gd fmla="*/ 30 w 61" name="T88"/>
                <a:gd fmla="*/ 17 h 71" name="T89"/>
                <a:gd fmla="*/ 32 w 61" name="T90"/>
                <a:gd fmla="*/ 18 h 71" name="T91"/>
                <a:gd fmla="*/ 32 w 61" name="T92"/>
                <a:gd fmla="*/ 22 h 71" name="T93"/>
                <a:gd fmla="*/ 34 w 61" name="T94"/>
                <a:gd fmla="*/ 22 h 71" name="T95"/>
                <a:gd fmla="*/ 35 w 61" name="T96"/>
                <a:gd fmla="*/ 22 h 71" name="T97"/>
                <a:gd fmla="*/ 36 w 61" name="T98"/>
                <a:gd fmla="*/ 22 h 71" name="T99"/>
                <a:gd fmla="*/ 37 w 61" name="T100"/>
                <a:gd fmla="*/ 23 h 71" name="T101"/>
                <a:gd fmla="*/ 37 w 61" name="T102"/>
                <a:gd fmla="*/ 24 h 71" name="T103"/>
                <a:gd fmla="*/ 36 w 61" name="T104"/>
                <a:gd fmla="*/ 26 h 71" name="T105"/>
                <a:gd fmla="*/ 36 w 61" name="T106"/>
                <a:gd fmla="*/ 26 h 71" name="T107"/>
                <a:gd fmla="*/ 33 w 61" name="T108"/>
                <a:gd fmla="*/ 26 h 71" name="T109"/>
                <a:gd fmla="*/ 33 w 61" name="T110"/>
                <a:gd fmla="*/ 26 h 71" name="T111"/>
                <a:gd fmla="*/ 34 w 61" name="T112"/>
                <a:gd fmla="*/ 34 h 71" name="T113"/>
                <a:gd fmla="*/ 38 w 61" name="T114"/>
                <a:gd fmla="*/ 36 h 71" name="T115"/>
                <a:gd fmla="*/ 40 w 61" name="T116"/>
                <a:gd fmla="*/ 41 h 71" name="T117"/>
                <a:gd fmla="*/ 40 w 61" name="T118"/>
                <a:gd fmla="*/ 45 h 71" name="T1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b="b" l="0" r="r" t="0"/>
              <a:pathLst>
                <a:path h="71" w="61">
                  <a:moveTo>
                    <a:pt x="35" y="2"/>
                  </a:moveTo>
                  <a:cubicBezTo>
                    <a:pt x="17" y="4"/>
                    <a:pt x="17" y="4"/>
                    <a:pt x="17" y="4"/>
                  </a:cubicBezTo>
                  <a:cubicBezTo>
                    <a:pt x="7" y="5"/>
                    <a:pt x="0" y="26"/>
                    <a:pt x="2" y="36"/>
                  </a:cubicBezTo>
                  <a:cubicBezTo>
                    <a:pt x="4" y="55"/>
                    <a:pt x="4" y="55"/>
                    <a:pt x="4" y="55"/>
                  </a:cubicBezTo>
                  <a:cubicBezTo>
                    <a:pt x="5" y="65"/>
                    <a:pt x="14" y="71"/>
                    <a:pt x="23" y="70"/>
                  </a:cubicBezTo>
                  <a:cubicBezTo>
                    <a:pt x="45" y="67"/>
                    <a:pt x="45" y="67"/>
                    <a:pt x="45" y="67"/>
                  </a:cubicBezTo>
                  <a:cubicBezTo>
                    <a:pt x="54" y="66"/>
                    <a:pt x="61" y="58"/>
                    <a:pt x="60" y="48"/>
                  </a:cubicBezTo>
                  <a:cubicBezTo>
                    <a:pt x="57" y="29"/>
                    <a:pt x="57" y="29"/>
                    <a:pt x="57" y="29"/>
                  </a:cubicBezTo>
                  <a:cubicBezTo>
                    <a:pt x="56" y="19"/>
                    <a:pt x="44" y="0"/>
                    <a:pt x="35" y="2"/>
                  </a:cubicBezTo>
                  <a:close/>
                  <a:moveTo>
                    <a:pt x="40" y="45"/>
                  </a:moveTo>
                  <a:cubicBezTo>
                    <a:pt x="39" y="46"/>
                    <a:pt x="39" y="47"/>
                    <a:pt x="38" y="48"/>
                  </a:cubicBezTo>
                  <a:cubicBezTo>
                    <a:pt x="37" y="49"/>
                    <a:pt x="36" y="49"/>
                    <a:pt x="36" y="49"/>
                  </a:cubicBezTo>
                  <a:cubicBezTo>
                    <a:pt x="36" y="54"/>
                    <a:pt x="36" y="54"/>
                    <a:pt x="36" y="54"/>
                  </a:cubicBezTo>
                  <a:cubicBezTo>
                    <a:pt x="36" y="55"/>
                    <a:pt x="36" y="56"/>
                    <a:pt x="35" y="56"/>
                  </a:cubicBezTo>
                  <a:cubicBezTo>
                    <a:pt x="34" y="56"/>
                    <a:pt x="34" y="55"/>
                    <a:pt x="34" y="55"/>
                  </a:cubicBezTo>
                  <a:cubicBezTo>
                    <a:pt x="33" y="50"/>
                    <a:pt x="33" y="50"/>
                    <a:pt x="33" y="50"/>
                  </a:cubicBezTo>
                  <a:cubicBezTo>
                    <a:pt x="32" y="50"/>
                    <a:pt x="32" y="51"/>
                    <a:pt x="31" y="51"/>
                  </a:cubicBezTo>
                  <a:cubicBezTo>
                    <a:pt x="31" y="55"/>
                    <a:pt x="31" y="55"/>
                    <a:pt x="31" y="55"/>
                  </a:cubicBezTo>
                  <a:cubicBezTo>
                    <a:pt x="31" y="56"/>
                    <a:pt x="31" y="56"/>
                    <a:pt x="30" y="56"/>
                  </a:cubicBezTo>
                  <a:cubicBezTo>
                    <a:pt x="29" y="56"/>
                    <a:pt x="29" y="56"/>
                    <a:pt x="29" y="55"/>
                  </a:cubicBezTo>
                  <a:cubicBezTo>
                    <a:pt x="28" y="51"/>
                    <a:pt x="28" y="51"/>
                    <a:pt x="28" y="51"/>
                  </a:cubicBezTo>
                  <a:cubicBezTo>
                    <a:pt x="27" y="51"/>
                    <a:pt x="26" y="51"/>
                    <a:pt x="25" y="51"/>
                  </a:cubicBezTo>
                  <a:cubicBezTo>
                    <a:pt x="23" y="51"/>
                    <a:pt x="22" y="50"/>
                    <a:pt x="22" y="50"/>
                  </a:cubicBezTo>
                  <a:cubicBezTo>
                    <a:pt x="22" y="50"/>
                    <a:pt x="22" y="50"/>
                    <a:pt x="22" y="49"/>
                  </a:cubicBezTo>
                  <a:cubicBezTo>
                    <a:pt x="22" y="49"/>
                    <a:pt x="22" y="48"/>
                    <a:pt x="22" y="48"/>
                  </a:cubicBezTo>
                  <a:cubicBezTo>
                    <a:pt x="22" y="47"/>
                    <a:pt x="22" y="47"/>
                    <a:pt x="22" y="46"/>
                  </a:cubicBezTo>
                  <a:cubicBezTo>
                    <a:pt x="22" y="46"/>
                    <a:pt x="22" y="46"/>
                    <a:pt x="22" y="46"/>
                  </a:cubicBezTo>
                  <a:cubicBezTo>
                    <a:pt x="23" y="46"/>
                    <a:pt x="24" y="46"/>
                    <a:pt x="25" y="46"/>
                  </a:cubicBezTo>
                  <a:cubicBezTo>
                    <a:pt x="26" y="46"/>
                    <a:pt x="27" y="46"/>
                    <a:pt x="28" y="46"/>
                  </a:cubicBezTo>
                  <a:cubicBezTo>
                    <a:pt x="26" y="37"/>
                    <a:pt x="26" y="37"/>
                    <a:pt x="26" y="37"/>
                  </a:cubicBezTo>
                  <a:cubicBezTo>
                    <a:pt x="26" y="37"/>
                    <a:pt x="26" y="37"/>
                    <a:pt x="26" y="37"/>
                  </a:cubicBezTo>
                  <a:cubicBezTo>
                    <a:pt x="25" y="37"/>
                    <a:pt x="24" y="36"/>
                    <a:pt x="23" y="36"/>
                  </a:cubicBezTo>
                  <a:cubicBezTo>
                    <a:pt x="22" y="35"/>
                    <a:pt x="22" y="34"/>
                    <a:pt x="21" y="34"/>
                  </a:cubicBezTo>
                  <a:cubicBezTo>
                    <a:pt x="21" y="33"/>
                    <a:pt x="20" y="32"/>
                    <a:pt x="20" y="30"/>
                  </a:cubicBezTo>
                  <a:cubicBezTo>
                    <a:pt x="20" y="29"/>
                    <a:pt x="20" y="28"/>
                    <a:pt x="20" y="28"/>
                  </a:cubicBezTo>
                  <a:cubicBezTo>
                    <a:pt x="21" y="27"/>
                    <a:pt x="21" y="26"/>
                    <a:pt x="22" y="25"/>
                  </a:cubicBezTo>
                  <a:cubicBezTo>
                    <a:pt x="23" y="24"/>
                    <a:pt x="24" y="24"/>
                    <a:pt x="25" y="23"/>
                  </a:cubicBezTo>
                  <a:cubicBezTo>
                    <a:pt x="24" y="19"/>
                    <a:pt x="24" y="19"/>
                    <a:pt x="24" y="19"/>
                  </a:cubicBezTo>
                  <a:cubicBezTo>
                    <a:pt x="24" y="18"/>
                    <a:pt x="25" y="18"/>
                    <a:pt x="25" y="18"/>
                  </a:cubicBezTo>
                  <a:cubicBezTo>
                    <a:pt x="26" y="17"/>
                    <a:pt x="27" y="18"/>
                    <a:pt x="27" y="19"/>
                  </a:cubicBezTo>
                  <a:cubicBezTo>
                    <a:pt x="27" y="22"/>
                    <a:pt x="27" y="22"/>
                    <a:pt x="27" y="22"/>
                  </a:cubicBezTo>
                  <a:cubicBezTo>
                    <a:pt x="28" y="22"/>
                    <a:pt x="29" y="22"/>
                    <a:pt x="29" y="22"/>
                  </a:cubicBezTo>
                  <a:cubicBezTo>
                    <a:pt x="29" y="22"/>
                    <a:pt x="30" y="22"/>
                    <a:pt x="30" y="22"/>
                  </a:cubicBezTo>
                  <a:cubicBezTo>
                    <a:pt x="29" y="18"/>
                    <a:pt x="29" y="18"/>
                    <a:pt x="29" y="18"/>
                  </a:cubicBezTo>
                  <a:cubicBezTo>
                    <a:pt x="29" y="18"/>
                    <a:pt x="30" y="17"/>
                    <a:pt x="30" y="17"/>
                  </a:cubicBezTo>
                  <a:cubicBezTo>
                    <a:pt x="31" y="17"/>
                    <a:pt x="32" y="17"/>
                    <a:pt x="32" y="18"/>
                  </a:cubicBezTo>
                  <a:cubicBezTo>
                    <a:pt x="32" y="22"/>
                    <a:pt x="32" y="22"/>
                    <a:pt x="32" y="22"/>
                  </a:cubicBezTo>
                  <a:cubicBezTo>
                    <a:pt x="33" y="22"/>
                    <a:pt x="34" y="22"/>
                    <a:pt x="34" y="22"/>
                  </a:cubicBezTo>
                  <a:cubicBezTo>
                    <a:pt x="35" y="22"/>
                    <a:pt x="35" y="22"/>
                    <a:pt x="35" y="22"/>
                  </a:cubicBezTo>
                  <a:cubicBezTo>
                    <a:pt x="36" y="22"/>
                    <a:pt x="36" y="22"/>
                    <a:pt x="36" y="22"/>
                  </a:cubicBezTo>
                  <a:cubicBezTo>
                    <a:pt x="36" y="22"/>
                    <a:pt x="37" y="22"/>
                    <a:pt x="37" y="23"/>
                  </a:cubicBezTo>
                  <a:cubicBezTo>
                    <a:pt x="37" y="23"/>
                    <a:pt x="37" y="24"/>
                    <a:pt x="37" y="24"/>
                  </a:cubicBezTo>
                  <a:cubicBezTo>
                    <a:pt x="37" y="25"/>
                    <a:pt x="36" y="25"/>
                    <a:pt x="36" y="26"/>
                  </a:cubicBezTo>
                  <a:cubicBezTo>
                    <a:pt x="36" y="26"/>
                    <a:pt x="36" y="26"/>
                    <a:pt x="36" y="26"/>
                  </a:cubicBezTo>
                  <a:cubicBezTo>
                    <a:pt x="35" y="26"/>
                    <a:pt x="34" y="26"/>
                    <a:pt x="33" y="26"/>
                  </a:cubicBezTo>
                  <a:cubicBezTo>
                    <a:pt x="33" y="26"/>
                    <a:pt x="33" y="26"/>
                    <a:pt x="33" y="26"/>
                  </a:cubicBezTo>
                  <a:cubicBezTo>
                    <a:pt x="34" y="34"/>
                    <a:pt x="34" y="34"/>
                    <a:pt x="34" y="34"/>
                  </a:cubicBezTo>
                  <a:cubicBezTo>
                    <a:pt x="35" y="35"/>
                    <a:pt x="37" y="35"/>
                    <a:pt x="38" y="36"/>
                  </a:cubicBezTo>
                  <a:cubicBezTo>
                    <a:pt x="39" y="38"/>
                    <a:pt x="40" y="39"/>
                    <a:pt x="40" y="41"/>
                  </a:cubicBezTo>
                  <a:cubicBezTo>
                    <a:pt x="40" y="43"/>
                    <a:pt x="40" y="44"/>
                    <a:pt x="40" y="45"/>
                  </a:cubicBezTo>
                  <a:close/>
                </a:path>
              </a:pathLst>
            </a:custGeom>
            <a:grpFill/>
            <a:ln>
              <a:noFill/>
            </a:ln>
          </p:spPr>
          <p:txBody>
            <a:bodyPr anchor="t" anchorCtr="0" bIns="25718" compatLnSpc="1" lIns="51435" numCol="1" rIns="51435" tIns="25718" vert="horz" wrap="square"/>
            <a:lstStyle/>
            <a:p>
              <a:endParaRPr altLang="en-US" lang="zh-CN" sz="1013">
                <a:solidFill>
                  <a:schemeClr val="tx1">
                    <a:lumMod val="65000"/>
                    <a:lumOff val="35000"/>
                  </a:schemeClr>
                </a:solidFill>
              </a:endParaRPr>
            </a:p>
          </p:txBody>
        </p:sp>
      </p:grpSp>
      <p:sp>
        <p:nvSpPr>
          <p:cNvPr id="26" name="Freeform 247"/>
          <p:cNvSpPr>
            <a:spLocks noEditPoints="1"/>
          </p:cNvSpPr>
          <p:nvPr/>
        </p:nvSpPr>
        <p:spPr bwMode="auto">
          <a:xfrm rot="375487">
            <a:off x="4591857" y="2809319"/>
            <a:ext cx="402971" cy="793731"/>
          </a:xfrm>
          <a:custGeom>
            <a:gdLst>
              <a:gd fmla="*/ 39 w 46" name="T0"/>
              <a:gd fmla="*/ 44 h 90" name="T1"/>
              <a:gd fmla="*/ 31 w 46" name="T2"/>
              <a:gd fmla="*/ 39 h 90" name="T3"/>
              <a:gd fmla="*/ 28 w 46" name="T4"/>
              <a:gd fmla="*/ 21 h 90" name="T5"/>
              <a:gd fmla="*/ 30 w 46" name="T6"/>
              <a:gd fmla="*/ 21 h 90" name="T7"/>
              <a:gd fmla="*/ 35 w 46" name="T8"/>
              <a:gd fmla="*/ 22 h 90" name="T9"/>
              <a:gd fmla="*/ 36 w 46" name="T10"/>
              <a:gd fmla="*/ 20 h 90" name="T11"/>
              <a:gd fmla="*/ 37 w 46" name="T12"/>
              <a:gd fmla="*/ 17 h 90" name="T13"/>
              <a:gd fmla="*/ 37 w 46" name="T14"/>
              <a:gd fmla="*/ 13 h 90" name="T15"/>
              <a:gd fmla="*/ 36 w 46" name="T16"/>
              <a:gd fmla="*/ 12 h 90" name="T17"/>
              <a:gd fmla="*/ 34 w 46" name="T18"/>
              <a:gd fmla="*/ 11 h 90" name="T19"/>
              <a:gd fmla="*/ 31 w 46" name="T20"/>
              <a:gd fmla="*/ 11 h 90" name="T21"/>
              <a:gd fmla="*/ 27 w 46" name="T22"/>
              <a:gd fmla="*/ 11 h 90" name="T23"/>
              <a:gd fmla="*/ 26 w 46" name="T24"/>
              <a:gd fmla="*/ 3 h 90" name="T25"/>
              <a:gd fmla="*/ 23 w 46" name="T26"/>
              <a:gd fmla="*/ 0 h 90" name="T27"/>
              <a:gd fmla="*/ 20 w 46" name="T28"/>
              <a:gd fmla="*/ 4 h 90" name="T29"/>
              <a:gd fmla="*/ 21 w 46" name="T30"/>
              <a:gd fmla="*/ 12 h 90" name="T31"/>
              <a:gd fmla="*/ 21 w 46" name="T32"/>
              <a:gd fmla="*/ 12 h 90" name="T33"/>
              <a:gd fmla="*/ 16 w 46" name="T34"/>
              <a:gd fmla="*/ 13 h 90" name="T35"/>
              <a:gd fmla="*/ 15 w 46" name="T36"/>
              <a:gd fmla="*/ 4 h 90" name="T37"/>
              <a:gd fmla="*/ 12 w 46" name="T38"/>
              <a:gd fmla="*/ 2 h 90" name="T39"/>
              <a:gd fmla="*/ 9 w 46" name="T40"/>
              <a:gd fmla="*/ 5 h 90" name="T41"/>
              <a:gd fmla="*/ 10 w 46" name="T42"/>
              <a:gd fmla="*/ 15 h 90" name="T43"/>
              <a:gd fmla="*/ 4 w 46" name="T44"/>
              <a:gd fmla="*/ 19 h 90" name="T45"/>
              <a:gd fmla="*/ 1 w 46" name="T46"/>
              <a:gd fmla="*/ 25 h 90" name="T47"/>
              <a:gd fmla="*/ 0 w 46" name="T48"/>
              <a:gd fmla="*/ 31 h 90" name="T49"/>
              <a:gd fmla="*/ 3 w 46" name="T50"/>
              <a:gd fmla="*/ 38 h 90" name="T51"/>
              <a:gd fmla="*/ 7 w 46" name="T52"/>
              <a:gd fmla="*/ 43 h 90" name="T53"/>
              <a:gd fmla="*/ 13 w 46" name="T54"/>
              <a:gd fmla="*/ 46 h 90" name="T55"/>
              <a:gd fmla="*/ 14 w 46" name="T56"/>
              <a:gd fmla="*/ 47 h 90" name="T57"/>
              <a:gd fmla="*/ 17 w 46" name="T58"/>
              <a:gd fmla="*/ 67 h 90" name="T59"/>
              <a:gd fmla="*/ 12 w 46" name="T60"/>
              <a:gd fmla="*/ 66 h 90" name="T61"/>
              <a:gd fmla="*/ 5 w 46" name="T62"/>
              <a:gd fmla="*/ 65 h 90" name="T63"/>
              <a:gd fmla="*/ 4 w 46" name="T64"/>
              <a:gd fmla="*/ 67 h 90" name="T65"/>
              <a:gd fmla="*/ 4 w 46" name="T66"/>
              <a:gd fmla="*/ 70 h 90" name="T67"/>
              <a:gd fmla="*/ 3 w 46" name="T68"/>
              <a:gd fmla="*/ 73 h 90" name="T69"/>
              <a:gd fmla="*/ 4 w 46" name="T70"/>
              <a:gd fmla="*/ 75 h 90" name="T71"/>
              <a:gd fmla="*/ 11 w 46" name="T72"/>
              <a:gd fmla="*/ 77 h 90" name="T73"/>
              <a:gd fmla="*/ 18 w 46" name="T74"/>
              <a:gd fmla="*/ 77 h 90" name="T75"/>
              <a:gd fmla="*/ 20 w 46" name="T76"/>
              <a:gd fmla="*/ 87 h 90" name="T77"/>
              <a:gd fmla="*/ 23 w 46" name="T78"/>
              <a:gd fmla="*/ 89 h 90" name="T79"/>
              <a:gd fmla="*/ 25 w 46" name="T80"/>
              <a:gd fmla="*/ 86 h 90" name="T81"/>
              <a:gd fmla="*/ 24 w 46" name="T82"/>
              <a:gd fmla="*/ 77 h 90" name="T83"/>
              <a:gd fmla="*/ 30 w 46" name="T84"/>
              <a:gd fmla="*/ 75 h 90" name="T85"/>
              <a:gd fmla="*/ 31 w 46" name="T86"/>
              <a:gd fmla="*/ 86 h 90" name="T87"/>
              <a:gd fmla="*/ 34 w 46" name="T88"/>
              <a:gd fmla="*/ 88 h 90" name="T89"/>
              <a:gd fmla="*/ 37 w 46" name="T90"/>
              <a:gd fmla="*/ 85 h 90" name="T91"/>
              <a:gd fmla="*/ 35 w 46" name="T92"/>
              <a:gd fmla="*/ 73 h 90" name="T93"/>
              <a:gd fmla="*/ 40 w 46" name="T94"/>
              <a:gd fmla="*/ 71 h 90" name="T95"/>
              <a:gd fmla="*/ 44 w 46" name="T96"/>
              <a:gd fmla="*/ 64 h 90" name="T97"/>
              <a:gd fmla="*/ 45 w 46" name="T98"/>
              <a:gd fmla="*/ 55 h 90" name="T99"/>
              <a:gd fmla="*/ 39 w 46" name="T100"/>
              <a:gd fmla="*/ 44 h 90" name="T101"/>
              <a:gd fmla="*/ 17 w 46" name="T102"/>
              <a:gd fmla="*/ 23 h 90" name="T103"/>
              <a:gd fmla="*/ 23 w 46" name="T104"/>
              <a:gd fmla="*/ 21 h 90" name="T105"/>
              <a:gd fmla="*/ 25 w 46" name="T106"/>
              <a:gd fmla="*/ 37 h 90" name="T107"/>
              <a:gd fmla="*/ 19 w 46" name="T108"/>
              <a:gd fmla="*/ 36 h 90" name="T109"/>
              <a:gd fmla="*/ 17 w 46" name="T110"/>
              <a:gd fmla="*/ 23 h 90" name="T111"/>
              <a:gd fmla="*/ 23 w 46" name="T112"/>
              <a:gd fmla="*/ 66 h 90" name="T113"/>
              <a:gd fmla="*/ 20 w 46" name="T114"/>
              <a:gd fmla="*/ 48 h 90" name="T115"/>
              <a:gd fmla="*/ 26 w 46" name="T116"/>
              <a:gd fmla="*/ 50 h 90" name="T117"/>
              <a:gd fmla="*/ 28 w 46" name="T118"/>
              <a:gd fmla="*/ 64 h 90" name="T119"/>
              <a:gd fmla="*/ 23 w 46" name="T120"/>
              <a:gd fmla="*/ 66 h 90" name="T1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b="b" l="0" r="r" t="0"/>
            <a:pathLst>
              <a:path h="90" w="46">
                <a:moveTo>
                  <a:pt x="39" y="44"/>
                </a:moveTo>
                <a:cubicBezTo>
                  <a:pt x="37" y="42"/>
                  <a:pt x="34" y="41"/>
                  <a:pt x="31" y="39"/>
                </a:cubicBezTo>
                <a:cubicBezTo>
                  <a:pt x="28" y="21"/>
                  <a:pt x="28" y="21"/>
                  <a:pt x="28" y="21"/>
                </a:cubicBezTo>
                <a:cubicBezTo>
                  <a:pt x="29" y="21"/>
                  <a:pt x="29" y="21"/>
                  <a:pt x="30" y="21"/>
                </a:cubicBezTo>
                <a:cubicBezTo>
                  <a:pt x="32" y="21"/>
                  <a:pt x="34" y="22"/>
                  <a:pt x="35" y="22"/>
                </a:cubicBezTo>
                <a:cubicBezTo>
                  <a:pt x="35" y="22"/>
                  <a:pt x="36" y="22"/>
                  <a:pt x="36" y="20"/>
                </a:cubicBezTo>
                <a:cubicBezTo>
                  <a:pt x="37" y="19"/>
                  <a:pt x="37" y="18"/>
                  <a:pt x="37" y="17"/>
                </a:cubicBezTo>
                <a:cubicBezTo>
                  <a:pt x="37" y="16"/>
                  <a:pt x="37" y="15"/>
                  <a:pt x="37" y="13"/>
                </a:cubicBezTo>
                <a:cubicBezTo>
                  <a:pt x="37" y="12"/>
                  <a:pt x="37" y="12"/>
                  <a:pt x="36" y="12"/>
                </a:cubicBezTo>
                <a:cubicBezTo>
                  <a:pt x="36" y="12"/>
                  <a:pt x="35" y="11"/>
                  <a:pt x="34" y="11"/>
                </a:cubicBezTo>
                <a:cubicBezTo>
                  <a:pt x="33" y="11"/>
                  <a:pt x="33" y="11"/>
                  <a:pt x="31" y="11"/>
                </a:cubicBezTo>
                <a:cubicBezTo>
                  <a:pt x="30" y="11"/>
                  <a:pt x="29" y="11"/>
                  <a:pt x="27" y="11"/>
                </a:cubicBezTo>
                <a:cubicBezTo>
                  <a:pt x="26" y="3"/>
                  <a:pt x="26" y="3"/>
                  <a:pt x="26" y="3"/>
                </a:cubicBezTo>
                <a:cubicBezTo>
                  <a:pt x="26" y="1"/>
                  <a:pt x="24" y="0"/>
                  <a:pt x="23" y="0"/>
                </a:cubicBezTo>
                <a:cubicBezTo>
                  <a:pt x="21" y="1"/>
                  <a:pt x="20" y="2"/>
                  <a:pt x="20" y="4"/>
                </a:cubicBezTo>
                <a:cubicBezTo>
                  <a:pt x="21" y="12"/>
                  <a:pt x="21" y="12"/>
                  <a:pt x="21" y="12"/>
                </a:cubicBezTo>
                <a:cubicBezTo>
                  <a:pt x="21" y="12"/>
                  <a:pt x="21" y="12"/>
                  <a:pt x="21" y="12"/>
                </a:cubicBezTo>
                <a:cubicBezTo>
                  <a:pt x="19" y="12"/>
                  <a:pt x="17" y="12"/>
                  <a:pt x="16" y="13"/>
                </a:cubicBezTo>
                <a:cubicBezTo>
                  <a:pt x="15" y="4"/>
                  <a:pt x="15" y="4"/>
                  <a:pt x="15" y="4"/>
                </a:cubicBezTo>
                <a:cubicBezTo>
                  <a:pt x="15" y="3"/>
                  <a:pt x="13" y="2"/>
                  <a:pt x="12" y="2"/>
                </a:cubicBezTo>
                <a:cubicBezTo>
                  <a:pt x="10" y="2"/>
                  <a:pt x="9" y="4"/>
                  <a:pt x="9" y="5"/>
                </a:cubicBezTo>
                <a:cubicBezTo>
                  <a:pt x="10" y="15"/>
                  <a:pt x="10" y="15"/>
                  <a:pt x="10" y="15"/>
                </a:cubicBezTo>
                <a:cubicBezTo>
                  <a:pt x="8" y="16"/>
                  <a:pt x="6" y="17"/>
                  <a:pt x="4" y="19"/>
                </a:cubicBezTo>
                <a:cubicBezTo>
                  <a:pt x="3" y="20"/>
                  <a:pt x="1" y="22"/>
                  <a:pt x="1" y="25"/>
                </a:cubicBezTo>
                <a:cubicBezTo>
                  <a:pt x="0" y="27"/>
                  <a:pt x="0" y="29"/>
                  <a:pt x="0" y="31"/>
                </a:cubicBezTo>
                <a:cubicBezTo>
                  <a:pt x="1" y="34"/>
                  <a:pt x="2" y="36"/>
                  <a:pt x="3" y="38"/>
                </a:cubicBezTo>
                <a:cubicBezTo>
                  <a:pt x="4" y="40"/>
                  <a:pt x="5" y="42"/>
                  <a:pt x="7" y="43"/>
                </a:cubicBezTo>
                <a:cubicBezTo>
                  <a:pt x="9" y="44"/>
                  <a:pt x="11" y="45"/>
                  <a:pt x="13" y="46"/>
                </a:cubicBezTo>
                <a:cubicBezTo>
                  <a:pt x="14" y="46"/>
                  <a:pt x="14" y="46"/>
                  <a:pt x="14" y="47"/>
                </a:cubicBezTo>
                <a:cubicBezTo>
                  <a:pt x="17" y="67"/>
                  <a:pt x="17" y="67"/>
                  <a:pt x="17" y="67"/>
                </a:cubicBezTo>
                <a:cubicBezTo>
                  <a:pt x="15" y="67"/>
                  <a:pt x="13" y="67"/>
                  <a:pt x="12" y="66"/>
                </a:cubicBezTo>
                <a:cubicBezTo>
                  <a:pt x="9" y="66"/>
                  <a:pt x="7" y="66"/>
                  <a:pt x="5" y="65"/>
                </a:cubicBezTo>
                <a:cubicBezTo>
                  <a:pt x="5" y="65"/>
                  <a:pt x="4" y="66"/>
                  <a:pt x="4" y="67"/>
                </a:cubicBezTo>
                <a:cubicBezTo>
                  <a:pt x="4" y="68"/>
                  <a:pt x="4" y="69"/>
                  <a:pt x="4" y="70"/>
                </a:cubicBezTo>
                <a:cubicBezTo>
                  <a:pt x="3" y="71"/>
                  <a:pt x="3" y="72"/>
                  <a:pt x="3" y="73"/>
                </a:cubicBezTo>
                <a:cubicBezTo>
                  <a:pt x="4" y="74"/>
                  <a:pt x="4" y="75"/>
                  <a:pt x="4" y="75"/>
                </a:cubicBezTo>
                <a:cubicBezTo>
                  <a:pt x="5" y="76"/>
                  <a:pt x="8" y="77"/>
                  <a:pt x="11" y="77"/>
                </a:cubicBezTo>
                <a:cubicBezTo>
                  <a:pt x="13" y="77"/>
                  <a:pt x="15" y="77"/>
                  <a:pt x="18" y="77"/>
                </a:cubicBezTo>
                <a:cubicBezTo>
                  <a:pt x="20" y="87"/>
                  <a:pt x="20" y="87"/>
                  <a:pt x="20" y="87"/>
                </a:cubicBezTo>
                <a:cubicBezTo>
                  <a:pt x="20" y="89"/>
                  <a:pt x="21" y="90"/>
                  <a:pt x="23" y="89"/>
                </a:cubicBezTo>
                <a:cubicBezTo>
                  <a:pt x="24" y="89"/>
                  <a:pt x="25" y="88"/>
                  <a:pt x="25" y="86"/>
                </a:cubicBezTo>
                <a:cubicBezTo>
                  <a:pt x="24" y="77"/>
                  <a:pt x="24" y="77"/>
                  <a:pt x="24" y="77"/>
                </a:cubicBezTo>
                <a:cubicBezTo>
                  <a:pt x="26" y="76"/>
                  <a:pt x="28" y="76"/>
                  <a:pt x="30" y="75"/>
                </a:cubicBezTo>
                <a:cubicBezTo>
                  <a:pt x="31" y="86"/>
                  <a:pt x="31" y="86"/>
                  <a:pt x="31" y="86"/>
                </a:cubicBezTo>
                <a:cubicBezTo>
                  <a:pt x="31" y="87"/>
                  <a:pt x="33" y="88"/>
                  <a:pt x="34" y="88"/>
                </a:cubicBezTo>
                <a:cubicBezTo>
                  <a:pt x="36" y="88"/>
                  <a:pt x="37" y="86"/>
                  <a:pt x="37" y="85"/>
                </a:cubicBezTo>
                <a:cubicBezTo>
                  <a:pt x="35" y="73"/>
                  <a:pt x="35" y="73"/>
                  <a:pt x="35" y="73"/>
                </a:cubicBezTo>
                <a:cubicBezTo>
                  <a:pt x="37" y="73"/>
                  <a:pt x="38" y="72"/>
                  <a:pt x="40" y="71"/>
                </a:cubicBezTo>
                <a:cubicBezTo>
                  <a:pt x="42" y="69"/>
                  <a:pt x="43" y="67"/>
                  <a:pt x="44" y="64"/>
                </a:cubicBezTo>
                <a:cubicBezTo>
                  <a:pt x="45" y="62"/>
                  <a:pt x="46" y="59"/>
                  <a:pt x="45" y="55"/>
                </a:cubicBezTo>
                <a:cubicBezTo>
                  <a:pt x="45" y="51"/>
                  <a:pt x="43" y="47"/>
                  <a:pt x="39" y="44"/>
                </a:cubicBezTo>
                <a:close/>
                <a:moveTo>
                  <a:pt x="17" y="23"/>
                </a:moveTo>
                <a:cubicBezTo>
                  <a:pt x="19" y="22"/>
                  <a:pt x="20" y="22"/>
                  <a:pt x="23" y="21"/>
                </a:cubicBezTo>
                <a:cubicBezTo>
                  <a:pt x="25" y="37"/>
                  <a:pt x="25" y="37"/>
                  <a:pt x="25" y="37"/>
                </a:cubicBezTo>
                <a:cubicBezTo>
                  <a:pt x="22" y="37"/>
                  <a:pt x="20" y="36"/>
                  <a:pt x="19" y="36"/>
                </a:cubicBezTo>
                <a:lnTo>
                  <a:pt x="17" y="23"/>
                </a:lnTo>
                <a:close/>
                <a:moveTo>
                  <a:pt x="23" y="66"/>
                </a:moveTo>
                <a:cubicBezTo>
                  <a:pt x="20" y="48"/>
                  <a:pt x="20" y="48"/>
                  <a:pt x="20" y="48"/>
                </a:cubicBezTo>
                <a:cubicBezTo>
                  <a:pt x="23" y="49"/>
                  <a:pt x="25" y="50"/>
                  <a:pt x="26" y="50"/>
                </a:cubicBezTo>
                <a:cubicBezTo>
                  <a:pt x="28" y="64"/>
                  <a:pt x="28" y="64"/>
                  <a:pt x="28" y="64"/>
                </a:cubicBezTo>
                <a:cubicBezTo>
                  <a:pt x="27" y="65"/>
                  <a:pt x="25" y="66"/>
                  <a:pt x="23" y="66"/>
                </a:cubicBezTo>
                <a:close/>
              </a:path>
            </a:pathLst>
          </a:custGeom>
          <a:solidFill>
            <a:schemeClr val="bg1"/>
          </a:solidFill>
          <a:ln>
            <a:noFill/>
          </a:ln>
        </p:spPr>
        <p:txBody>
          <a:bodyPr anchor="t" anchorCtr="0" bIns="25718" compatLnSpc="1" lIns="51435" numCol="1" rIns="51435" tIns="25718" vert="horz" wrap="square"/>
          <a:lstStyle/>
          <a:p>
            <a:endParaRPr altLang="en-US" lang="zh-CN" sz="1013">
              <a:solidFill>
                <a:schemeClr val="tx1">
                  <a:lumMod val="65000"/>
                  <a:lumOff val="35000"/>
                </a:schemeClr>
              </a:solidFill>
            </a:endParaRPr>
          </a:p>
        </p:txBody>
      </p:sp>
      <p:sp>
        <p:nvSpPr>
          <p:cNvPr id="28" name="文本框 27"/>
          <p:cNvSpPr txBox="1"/>
          <p:nvPr/>
        </p:nvSpPr>
        <p:spPr>
          <a:xfrm>
            <a:off x="2608753" y="1808189"/>
            <a:ext cx="721232" cy="617218"/>
          </a:xfrm>
          <a:prstGeom prst="rect">
            <a:avLst/>
          </a:prstGeom>
          <a:noFill/>
        </p:spPr>
        <p:txBody>
          <a:bodyPr bIns="34289" lIns="68579" rIns="68579" rtlCol="0" tIns="34289" wrap="square">
            <a:spAutoFit/>
          </a:bodyPr>
          <a:lstStyle/>
          <a:p>
            <a:pPr algn="ctr" defTabSz="685324"/>
            <a:r>
              <a:rPr altLang="en-US" lang="zh-CN" sz="1800">
                <a:solidFill>
                  <a:schemeClr val="accent6">
                    <a:lumMod val="75000"/>
                  </a:schemeClr>
                </a:solidFill>
              </a:rPr>
              <a:t>所需资金</a:t>
            </a:r>
          </a:p>
        </p:txBody>
      </p:sp>
      <p:sp>
        <p:nvSpPr>
          <p:cNvPr id="29" name="文本框 28"/>
          <p:cNvSpPr txBox="1"/>
          <p:nvPr/>
        </p:nvSpPr>
        <p:spPr>
          <a:xfrm>
            <a:off x="5745697" y="2803267"/>
            <a:ext cx="721232" cy="617218"/>
          </a:xfrm>
          <a:prstGeom prst="rect">
            <a:avLst/>
          </a:prstGeom>
          <a:noFill/>
        </p:spPr>
        <p:txBody>
          <a:bodyPr bIns="34289" lIns="68579" rIns="68579" rtlCol="0" tIns="34289" wrap="square">
            <a:spAutoFit/>
          </a:bodyPr>
          <a:lstStyle/>
          <a:p>
            <a:pPr algn="ctr" defTabSz="685324"/>
            <a:r>
              <a:rPr altLang="en-US" lang="zh-CN" sz="1800">
                <a:solidFill>
                  <a:schemeClr val="accent2">
                    <a:lumMod val="75000"/>
                  </a:schemeClr>
                </a:solidFill>
              </a:rPr>
              <a:t>已有资金</a:t>
            </a:r>
          </a:p>
        </p:txBody>
      </p:sp>
      <p:sp>
        <p:nvSpPr>
          <p:cNvPr id="30" name="Rectangle 26"/>
          <p:cNvSpPr/>
          <p:nvPr/>
        </p:nvSpPr>
        <p:spPr>
          <a:xfrm>
            <a:off x="621836" y="2710228"/>
            <a:ext cx="2059035" cy="1598828"/>
          </a:xfrm>
          <a:prstGeom prst="rect">
            <a:avLst/>
          </a:prstGeom>
        </p:spPr>
        <p:txBody>
          <a:bodyPr wrap="square">
            <a:spAutoFit/>
          </a:bodyPr>
          <a:lstStyle/>
          <a:p>
            <a:pPr algn="just"/>
            <a:r>
              <a:rPr altLang="en-US" lang="zh-CN" sz="1099">
                <a:solidFill>
                  <a:schemeClr val="bg1">
                    <a:lumMod val="65000"/>
                  </a:schemeClr>
                </a:solidFill>
              </a:rPr>
              <a:t>您的内容打在这里，或者通过复制您的文本。您的内容打在这里，或者通过复制您的文本。</a:t>
            </a:r>
          </a:p>
          <a:p>
            <a:pPr algn="just"/>
            <a:r>
              <a:rPr altLang="en-US" lang="zh-CN" sz="1099">
                <a:solidFill>
                  <a:schemeClr val="bg1">
                    <a:lumMod val="65000"/>
                  </a:schemeClr>
                </a:solidFill>
              </a:rPr>
              <a:t>您的内容打在这里，或者通过复制您的文本。</a:t>
            </a:r>
          </a:p>
          <a:p>
            <a:pPr algn="just"/>
            <a:r>
              <a:rPr altLang="en-US" lang="zh-CN" sz="1099">
                <a:solidFill>
                  <a:schemeClr val="bg1">
                    <a:lumMod val="65000"/>
                  </a:schemeClr>
                </a:solidFill>
              </a:rPr>
              <a:t>您的内容打在这里，或者通过复制您的文本。</a:t>
            </a:r>
          </a:p>
          <a:p>
            <a:pPr algn="just"/>
            <a:r>
              <a:rPr altLang="en-US" lang="zh-CN" sz="1099">
                <a:solidFill>
                  <a:schemeClr val="bg1">
                    <a:lumMod val="65000"/>
                  </a:schemeClr>
                </a:solidFill>
              </a:rPr>
              <a:t>您的内容打在这里，或者通过复制您的文本。</a:t>
            </a:r>
          </a:p>
        </p:txBody>
      </p:sp>
      <p:sp>
        <p:nvSpPr>
          <p:cNvPr id="34" name="Rectangle 26"/>
          <p:cNvSpPr/>
          <p:nvPr/>
        </p:nvSpPr>
        <p:spPr>
          <a:xfrm>
            <a:off x="6009503" y="943059"/>
            <a:ext cx="2059035" cy="1598828"/>
          </a:xfrm>
          <a:prstGeom prst="rect">
            <a:avLst/>
          </a:prstGeom>
        </p:spPr>
        <p:txBody>
          <a:bodyPr wrap="square">
            <a:spAutoFit/>
          </a:bodyPr>
          <a:lstStyle/>
          <a:p>
            <a:pPr algn="just"/>
            <a:r>
              <a:rPr altLang="en-US" lang="zh-CN" sz="1099">
                <a:solidFill>
                  <a:schemeClr val="bg1">
                    <a:lumMod val="65000"/>
                  </a:schemeClr>
                </a:solidFill>
              </a:rPr>
              <a:t>您的内容打在这里，或者通过复制您的文本。您的内容打在这里，或者通过复制您的文本。</a:t>
            </a:r>
          </a:p>
          <a:p>
            <a:pPr algn="just"/>
            <a:r>
              <a:rPr altLang="en-US" lang="zh-CN" sz="1099">
                <a:solidFill>
                  <a:schemeClr val="bg1">
                    <a:lumMod val="65000"/>
                  </a:schemeClr>
                </a:solidFill>
              </a:rPr>
              <a:t>您的内容打在这里，或者通过复制您的文本。</a:t>
            </a:r>
          </a:p>
          <a:p>
            <a:pPr algn="just"/>
            <a:r>
              <a:rPr altLang="en-US" lang="zh-CN" sz="1099">
                <a:solidFill>
                  <a:schemeClr val="bg1">
                    <a:lumMod val="65000"/>
                  </a:schemeClr>
                </a:solidFill>
              </a:rPr>
              <a:t>您的内容打在这里，或者通过复制您的文本。</a:t>
            </a:r>
          </a:p>
          <a:p>
            <a:pPr algn="just"/>
            <a:r>
              <a:rPr altLang="en-US" lang="zh-CN" sz="1099">
                <a:solidFill>
                  <a:schemeClr val="bg1">
                    <a:lumMod val="65000"/>
                  </a:schemeClr>
                </a:solidFill>
              </a:rPr>
              <a:t>您的内容打在这里，或者通过复制您的文本。</a:t>
            </a:r>
          </a:p>
        </p:txBody>
      </p:sp>
      <p:sp>
        <p:nvSpPr>
          <p:cNvPr id="27" name="标题 8"/>
          <p:cNvSpPr txBox="1">
            <a:spLocks noChangeArrowheads="1"/>
          </p:cNvSpPr>
          <p:nvPr/>
        </p:nvSpPr>
        <p:spPr bwMode="auto">
          <a:xfrm>
            <a:off x="4732981" y="-776622"/>
            <a:ext cx="545762" cy="34638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bIns="40809" lIns="81619" rIns="81619" tIns="40809"/>
          <a:lstStyle/>
          <a:p>
            <a:pPr algn="ctr"/>
            <a:r>
              <a:rPr altLang="zh-CN" b="1" lang="en-US" sz="1500">
                <a:solidFill>
                  <a:schemeClr val="bg1"/>
                </a:solidFill>
                <a:latin charset="-122" panose="020b0503020204020204" pitchFamily="34" typeface="微软雅黑"/>
                <a:ea charset="-122" panose="020b0503020204020204" pitchFamily="34" typeface="微软雅黑"/>
              </a:rPr>
              <a:t>0</a:t>
            </a:r>
          </a:p>
        </p:txBody>
      </p:sp>
    </p:spTree>
    <p:extLst>
      <p:ext uri="{BB962C8B-B14F-4D97-AF65-F5344CB8AC3E}">
        <p14:creationId val="1166340248"/>
      </p:ext>
    </p:extLst>
  </p:cSld>
  <p:clrMapOvr>
    <a:masterClrMapping/>
  </p:clrMapOvr>
  <mc:AlternateContent>
    <mc:Choice Requires="p14">
      <p:transition p14:dur="1250" spd="slow">
        <p14:switch dir="r"/>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53" presetSubtype="0">
                                  <p:stCondLst>
                                    <p:cond delay="0"/>
                                  </p:stCondLst>
                                  <p:childTnLst>
                                    <p:set>
                                      <p:cBhvr>
                                        <p:cTn dur="1" fill="hold" id="6">
                                          <p:stCondLst>
                                            <p:cond delay="0"/>
                                          </p:stCondLst>
                                        </p:cTn>
                                        <p:tgtEl>
                                          <p:spTgt spid="116"/>
                                        </p:tgtEl>
                                        <p:attrNameLst>
                                          <p:attrName>style.visibility</p:attrName>
                                        </p:attrNameLst>
                                      </p:cBhvr>
                                      <p:to>
                                        <p:strVal val="visible"/>
                                      </p:to>
                                    </p:set>
                                    <p:anim calcmode="lin" valueType="num">
                                      <p:cBhvr>
                                        <p:cTn dur="400" fill="hold" id="7"/>
                                        <p:tgtEl>
                                          <p:spTgt spid="116"/>
                                        </p:tgtEl>
                                        <p:attrNameLst>
                                          <p:attrName>ppt_w</p:attrName>
                                        </p:attrNameLst>
                                      </p:cBhvr>
                                      <p:tavLst>
                                        <p:tav tm="0">
                                          <p:val>
                                            <p:fltVal val="0"/>
                                          </p:val>
                                        </p:tav>
                                        <p:tav tm="100000">
                                          <p:val>
                                            <p:strVal val="#ppt_w"/>
                                          </p:val>
                                        </p:tav>
                                      </p:tavLst>
                                    </p:anim>
                                    <p:anim calcmode="lin" valueType="num">
                                      <p:cBhvr>
                                        <p:cTn dur="400" fill="hold" id="8"/>
                                        <p:tgtEl>
                                          <p:spTgt spid="116"/>
                                        </p:tgtEl>
                                        <p:attrNameLst>
                                          <p:attrName>ppt_h</p:attrName>
                                        </p:attrNameLst>
                                      </p:cBhvr>
                                      <p:tavLst>
                                        <p:tav tm="0">
                                          <p:val>
                                            <p:fltVal val="0"/>
                                          </p:val>
                                        </p:tav>
                                        <p:tav tm="100000">
                                          <p:val>
                                            <p:strVal val="#ppt_h"/>
                                          </p:val>
                                        </p:tav>
                                      </p:tavLst>
                                    </p:anim>
                                    <p:animEffect filter="fade" transition="in">
                                      <p:cBhvr>
                                        <p:cTn dur="400" id="9"/>
                                        <p:tgtEl>
                                          <p:spTgt spid="116"/>
                                        </p:tgtEl>
                                      </p:cBhvr>
                                    </p:animEffect>
                                  </p:childTnLst>
                                </p:cTn>
                              </p:par>
                              <p:par>
                                <p:cTn fill="hold" grpId="1" id="10" nodeType="withEffect" presetClass="emph" presetID="6" presetSubtype="0">
                                  <p:stCondLst>
                                    <p:cond delay="400"/>
                                  </p:stCondLst>
                                  <p:childTnLst>
                                    <p:animScale>
                                      <p:cBhvr>
                                        <p:cTn dur="300" fill="hold" id="11"/>
                                        <p:tgtEl>
                                          <p:spTgt spid="116"/>
                                        </p:tgtEl>
                                      </p:cBhvr>
                                      <p:by x="90000" y="90000"/>
                                    </p:animScale>
                                  </p:childTnLst>
                                </p:cTn>
                              </p:par>
                              <p:par>
                                <p:cTn fill="hold" id="12" nodeType="withEffect" presetClass="entr" presetID="53" presetSubtype="0">
                                  <p:stCondLst>
                                    <p:cond delay="200"/>
                                  </p:stCondLst>
                                  <p:childTnLst>
                                    <p:set>
                                      <p:cBhvr>
                                        <p:cTn dur="1" fill="hold" id="13">
                                          <p:stCondLst>
                                            <p:cond delay="0"/>
                                          </p:stCondLst>
                                        </p:cTn>
                                        <p:tgtEl>
                                          <p:spTgt spid="2"/>
                                        </p:tgtEl>
                                        <p:attrNameLst>
                                          <p:attrName>style.visibility</p:attrName>
                                        </p:attrNameLst>
                                      </p:cBhvr>
                                      <p:to>
                                        <p:strVal val="visible"/>
                                      </p:to>
                                    </p:set>
                                    <p:anim calcmode="lin" valueType="num">
                                      <p:cBhvr>
                                        <p:cTn dur="400" fill="hold" id="14"/>
                                        <p:tgtEl>
                                          <p:spTgt spid="2"/>
                                        </p:tgtEl>
                                        <p:attrNameLst>
                                          <p:attrName>ppt_w</p:attrName>
                                        </p:attrNameLst>
                                      </p:cBhvr>
                                      <p:tavLst>
                                        <p:tav tm="0">
                                          <p:val>
                                            <p:fltVal val="0"/>
                                          </p:val>
                                        </p:tav>
                                        <p:tav tm="100000">
                                          <p:val>
                                            <p:strVal val="#ppt_w"/>
                                          </p:val>
                                        </p:tav>
                                      </p:tavLst>
                                    </p:anim>
                                    <p:anim calcmode="lin" valueType="num">
                                      <p:cBhvr>
                                        <p:cTn dur="400" fill="hold" id="15"/>
                                        <p:tgtEl>
                                          <p:spTgt spid="2"/>
                                        </p:tgtEl>
                                        <p:attrNameLst>
                                          <p:attrName>ppt_h</p:attrName>
                                        </p:attrNameLst>
                                      </p:cBhvr>
                                      <p:tavLst>
                                        <p:tav tm="0">
                                          <p:val>
                                            <p:fltVal val="0"/>
                                          </p:val>
                                        </p:tav>
                                        <p:tav tm="100000">
                                          <p:val>
                                            <p:strVal val="#ppt_h"/>
                                          </p:val>
                                        </p:tav>
                                      </p:tavLst>
                                    </p:anim>
                                    <p:animEffect filter="fade" transition="in">
                                      <p:cBhvr>
                                        <p:cTn dur="400" id="16"/>
                                        <p:tgtEl>
                                          <p:spTgt spid="2"/>
                                        </p:tgtEl>
                                      </p:cBhvr>
                                    </p:animEffect>
                                  </p:childTnLst>
                                </p:cTn>
                              </p:par>
                              <p:par>
                                <p:cTn fill="hold" id="17" nodeType="withEffect" presetClass="emph" presetID="6" presetSubtype="0">
                                  <p:stCondLst>
                                    <p:cond delay="600"/>
                                  </p:stCondLst>
                                  <p:childTnLst>
                                    <p:animScale>
                                      <p:cBhvr>
                                        <p:cTn dur="300" fill="hold" id="18"/>
                                        <p:tgtEl>
                                          <p:spTgt spid="2"/>
                                        </p:tgtEl>
                                      </p:cBhvr>
                                      <p:by x="90000" y="90000"/>
                                    </p:animScale>
                                  </p:childTnLst>
                                </p:cTn>
                              </p:par>
                            </p:childTnLst>
                          </p:cTn>
                        </p:par>
                        <p:par>
                          <p:cTn fill="hold" id="19" nodeType="afterGroup">
                            <p:stCondLst>
                              <p:cond delay="900"/>
                            </p:stCondLst>
                            <p:childTnLst>
                              <p:par>
                                <p:cTn fill="hold" grpId="0" id="20" nodeType="afterEffect" presetClass="entr" presetID="53" presetSubtype="0">
                                  <p:stCondLst>
                                    <p:cond delay="0"/>
                                  </p:stCondLst>
                                  <p:childTnLst>
                                    <p:set>
                                      <p:cBhvr>
                                        <p:cTn dur="1" fill="hold" id="21">
                                          <p:stCondLst>
                                            <p:cond delay="0"/>
                                          </p:stCondLst>
                                        </p:cTn>
                                        <p:tgtEl>
                                          <p:spTgt spid="115"/>
                                        </p:tgtEl>
                                        <p:attrNameLst>
                                          <p:attrName>style.visibility</p:attrName>
                                        </p:attrNameLst>
                                      </p:cBhvr>
                                      <p:to>
                                        <p:strVal val="visible"/>
                                      </p:to>
                                    </p:set>
                                    <p:anim calcmode="lin" valueType="num">
                                      <p:cBhvr>
                                        <p:cTn dur="400" fill="hold" id="22"/>
                                        <p:tgtEl>
                                          <p:spTgt spid="115"/>
                                        </p:tgtEl>
                                        <p:attrNameLst>
                                          <p:attrName>ppt_w</p:attrName>
                                        </p:attrNameLst>
                                      </p:cBhvr>
                                      <p:tavLst>
                                        <p:tav tm="0">
                                          <p:val>
                                            <p:fltVal val="0"/>
                                          </p:val>
                                        </p:tav>
                                        <p:tav tm="100000">
                                          <p:val>
                                            <p:strVal val="#ppt_w"/>
                                          </p:val>
                                        </p:tav>
                                      </p:tavLst>
                                    </p:anim>
                                    <p:anim calcmode="lin" valueType="num">
                                      <p:cBhvr>
                                        <p:cTn dur="400" fill="hold" id="23"/>
                                        <p:tgtEl>
                                          <p:spTgt spid="115"/>
                                        </p:tgtEl>
                                        <p:attrNameLst>
                                          <p:attrName>ppt_h</p:attrName>
                                        </p:attrNameLst>
                                      </p:cBhvr>
                                      <p:tavLst>
                                        <p:tav tm="0">
                                          <p:val>
                                            <p:fltVal val="0"/>
                                          </p:val>
                                        </p:tav>
                                        <p:tav tm="100000">
                                          <p:val>
                                            <p:strVal val="#ppt_h"/>
                                          </p:val>
                                        </p:tav>
                                      </p:tavLst>
                                    </p:anim>
                                    <p:animEffect filter="fade" transition="in">
                                      <p:cBhvr>
                                        <p:cTn dur="400" id="24"/>
                                        <p:tgtEl>
                                          <p:spTgt spid="115"/>
                                        </p:tgtEl>
                                      </p:cBhvr>
                                    </p:animEffect>
                                  </p:childTnLst>
                                </p:cTn>
                              </p:par>
                              <p:par>
                                <p:cTn fill="hold" grpId="1" id="25" nodeType="withEffect" presetClass="emph" presetID="6" presetSubtype="0">
                                  <p:stCondLst>
                                    <p:cond delay="400"/>
                                  </p:stCondLst>
                                  <p:childTnLst>
                                    <p:animScale>
                                      <p:cBhvr>
                                        <p:cTn dur="300" fill="hold" id="26"/>
                                        <p:tgtEl>
                                          <p:spTgt spid="115"/>
                                        </p:tgtEl>
                                      </p:cBhvr>
                                      <p:by x="90000" y="90000"/>
                                    </p:animScale>
                                  </p:childTnLst>
                                </p:cTn>
                              </p:par>
                              <p:par>
                                <p:cTn fill="hold" grpId="0" id="27" nodeType="withEffect" presetClass="entr" presetID="53" presetSubtype="0">
                                  <p:stCondLst>
                                    <p:cond delay="200"/>
                                  </p:stCondLst>
                                  <p:childTnLst>
                                    <p:set>
                                      <p:cBhvr>
                                        <p:cTn dur="1" fill="hold" id="28">
                                          <p:stCondLst>
                                            <p:cond delay="0"/>
                                          </p:stCondLst>
                                        </p:cTn>
                                        <p:tgtEl>
                                          <p:spTgt spid="26"/>
                                        </p:tgtEl>
                                        <p:attrNameLst>
                                          <p:attrName>style.visibility</p:attrName>
                                        </p:attrNameLst>
                                      </p:cBhvr>
                                      <p:to>
                                        <p:strVal val="visible"/>
                                      </p:to>
                                    </p:set>
                                    <p:anim calcmode="lin" valueType="num">
                                      <p:cBhvr>
                                        <p:cTn dur="400" fill="hold" id="29"/>
                                        <p:tgtEl>
                                          <p:spTgt spid="26"/>
                                        </p:tgtEl>
                                        <p:attrNameLst>
                                          <p:attrName>ppt_w</p:attrName>
                                        </p:attrNameLst>
                                      </p:cBhvr>
                                      <p:tavLst>
                                        <p:tav tm="0">
                                          <p:val>
                                            <p:fltVal val="0"/>
                                          </p:val>
                                        </p:tav>
                                        <p:tav tm="100000">
                                          <p:val>
                                            <p:strVal val="#ppt_w"/>
                                          </p:val>
                                        </p:tav>
                                      </p:tavLst>
                                    </p:anim>
                                    <p:anim calcmode="lin" valueType="num">
                                      <p:cBhvr>
                                        <p:cTn dur="400" fill="hold" id="30"/>
                                        <p:tgtEl>
                                          <p:spTgt spid="26"/>
                                        </p:tgtEl>
                                        <p:attrNameLst>
                                          <p:attrName>ppt_h</p:attrName>
                                        </p:attrNameLst>
                                      </p:cBhvr>
                                      <p:tavLst>
                                        <p:tav tm="0">
                                          <p:val>
                                            <p:fltVal val="0"/>
                                          </p:val>
                                        </p:tav>
                                        <p:tav tm="100000">
                                          <p:val>
                                            <p:strVal val="#ppt_h"/>
                                          </p:val>
                                        </p:tav>
                                      </p:tavLst>
                                    </p:anim>
                                    <p:animEffect filter="fade" transition="in">
                                      <p:cBhvr>
                                        <p:cTn dur="400" id="31"/>
                                        <p:tgtEl>
                                          <p:spTgt spid="26"/>
                                        </p:tgtEl>
                                      </p:cBhvr>
                                    </p:animEffect>
                                  </p:childTnLst>
                                </p:cTn>
                              </p:par>
                              <p:par>
                                <p:cTn fill="hold" grpId="1" id="32" nodeType="withEffect" presetClass="emph" presetID="6" presetSubtype="0">
                                  <p:stCondLst>
                                    <p:cond delay="600"/>
                                  </p:stCondLst>
                                  <p:childTnLst>
                                    <p:animScale>
                                      <p:cBhvr>
                                        <p:cTn dur="300" fill="hold" id="33"/>
                                        <p:tgtEl>
                                          <p:spTgt spid="26"/>
                                        </p:tgtEl>
                                      </p:cBhvr>
                                      <p:by x="90000" y="90000"/>
                                    </p:animScale>
                                  </p:childTnLst>
                                </p:cTn>
                              </p:par>
                              <p:par>
                                <p:cTn fill="hold" id="34" nodeType="withEffect" presetClass="entr" presetID="22" presetSubtype="2">
                                  <p:stCondLst>
                                    <p:cond delay="0"/>
                                  </p:stCondLst>
                                  <p:childTnLst>
                                    <p:set>
                                      <p:cBhvr>
                                        <p:cTn dur="1" fill="hold" id="35">
                                          <p:stCondLst>
                                            <p:cond delay="0"/>
                                          </p:stCondLst>
                                        </p:cTn>
                                        <p:tgtEl>
                                          <p:spTgt spid="3"/>
                                        </p:tgtEl>
                                        <p:attrNameLst>
                                          <p:attrName>style.visibility</p:attrName>
                                        </p:attrNameLst>
                                      </p:cBhvr>
                                      <p:to>
                                        <p:strVal val="visible"/>
                                      </p:to>
                                    </p:set>
                                    <p:animEffect filter="wipe(right)" transition="in">
                                      <p:cBhvr>
                                        <p:cTn dur="400" id="36"/>
                                        <p:tgtEl>
                                          <p:spTgt spid="3"/>
                                        </p:tgtEl>
                                      </p:cBhvr>
                                    </p:animEffect>
                                  </p:childTnLst>
                                </p:cTn>
                              </p:par>
                              <p:par>
                                <p:cTn fill="hold" grpId="0" id="37" nodeType="withEffect" presetClass="entr" presetID="53" presetSubtype="0">
                                  <p:stCondLst>
                                    <p:cond delay="400"/>
                                  </p:stCondLst>
                                  <p:childTnLst>
                                    <p:set>
                                      <p:cBhvr>
                                        <p:cTn dur="1" fill="hold" id="38">
                                          <p:stCondLst>
                                            <p:cond delay="0"/>
                                          </p:stCondLst>
                                        </p:cTn>
                                        <p:tgtEl>
                                          <p:spTgt spid="4"/>
                                        </p:tgtEl>
                                        <p:attrNameLst>
                                          <p:attrName>style.visibility</p:attrName>
                                        </p:attrNameLst>
                                      </p:cBhvr>
                                      <p:to>
                                        <p:strVal val="visible"/>
                                      </p:to>
                                    </p:set>
                                    <p:anim calcmode="lin" valueType="num">
                                      <p:cBhvr>
                                        <p:cTn dur="400" fill="hold" id="39"/>
                                        <p:tgtEl>
                                          <p:spTgt spid="4"/>
                                        </p:tgtEl>
                                        <p:attrNameLst>
                                          <p:attrName>ppt_w</p:attrName>
                                        </p:attrNameLst>
                                      </p:cBhvr>
                                      <p:tavLst>
                                        <p:tav tm="0">
                                          <p:val>
                                            <p:fltVal val="0"/>
                                          </p:val>
                                        </p:tav>
                                        <p:tav tm="100000">
                                          <p:val>
                                            <p:strVal val="#ppt_w"/>
                                          </p:val>
                                        </p:tav>
                                      </p:tavLst>
                                    </p:anim>
                                    <p:anim calcmode="lin" valueType="num">
                                      <p:cBhvr>
                                        <p:cTn dur="400" fill="hold" id="40"/>
                                        <p:tgtEl>
                                          <p:spTgt spid="4"/>
                                        </p:tgtEl>
                                        <p:attrNameLst>
                                          <p:attrName>ppt_h</p:attrName>
                                        </p:attrNameLst>
                                      </p:cBhvr>
                                      <p:tavLst>
                                        <p:tav tm="0">
                                          <p:val>
                                            <p:fltVal val="0"/>
                                          </p:val>
                                        </p:tav>
                                        <p:tav tm="100000">
                                          <p:val>
                                            <p:strVal val="#ppt_h"/>
                                          </p:val>
                                        </p:tav>
                                      </p:tavLst>
                                    </p:anim>
                                    <p:animEffect filter="fade" transition="in">
                                      <p:cBhvr>
                                        <p:cTn dur="400" id="41"/>
                                        <p:tgtEl>
                                          <p:spTgt spid="4"/>
                                        </p:tgtEl>
                                      </p:cBhvr>
                                    </p:animEffect>
                                  </p:childTnLst>
                                </p:cTn>
                              </p:par>
                              <p:par>
                                <p:cTn fill="hold" grpId="1" id="42" nodeType="withEffect" presetClass="emph" presetID="6" presetSubtype="0">
                                  <p:stCondLst>
                                    <p:cond delay="800"/>
                                  </p:stCondLst>
                                  <p:childTnLst>
                                    <p:animScale>
                                      <p:cBhvr>
                                        <p:cTn dur="300" fill="hold" id="43"/>
                                        <p:tgtEl>
                                          <p:spTgt spid="4"/>
                                        </p:tgtEl>
                                      </p:cBhvr>
                                      <p:by x="90000" y="90000"/>
                                    </p:animScale>
                                  </p:childTnLst>
                                </p:cTn>
                              </p:par>
                              <p:par>
                                <p:cTn fill="hold" grpId="0" id="44" nodeType="withEffect" presetClass="entr" presetID="53" presetSubtype="0">
                                  <p:stCondLst>
                                    <p:cond delay="600"/>
                                  </p:stCondLst>
                                  <p:childTnLst>
                                    <p:set>
                                      <p:cBhvr>
                                        <p:cTn dur="1" fill="hold" id="45">
                                          <p:stCondLst>
                                            <p:cond delay="0"/>
                                          </p:stCondLst>
                                        </p:cTn>
                                        <p:tgtEl>
                                          <p:spTgt spid="5"/>
                                        </p:tgtEl>
                                        <p:attrNameLst>
                                          <p:attrName>style.visibility</p:attrName>
                                        </p:attrNameLst>
                                      </p:cBhvr>
                                      <p:to>
                                        <p:strVal val="visible"/>
                                      </p:to>
                                    </p:set>
                                    <p:anim calcmode="lin" valueType="num">
                                      <p:cBhvr>
                                        <p:cTn dur="400" fill="hold" id="46"/>
                                        <p:tgtEl>
                                          <p:spTgt spid="5"/>
                                        </p:tgtEl>
                                        <p:attrNameLst>
                                          <p:attrName>ppt_w</p:attrName>
                                        </p:attrNameLst>
                                      </p:cBhvr>
                                      <p:tavLst>
                                        <p:tav tm="0">
                                          <p:val>
                                            <p:fltVal val="0"/>
                                          </p:val>
                                        </p:tav>
                                        <p:tav tm="100000">
                                          <p:val>
                                            <p:strVal val="#ppt_w"/>
                                          </p:val>
                                        </p:tav>
                                      </p:tavLst>
                                    </p:anim>
                                    <p:anim calcmode="lin" valueType="num">
                                      <p:cBhvr>
                                        <p:cTn dur="400" fill="hold" id="47"/>
                                        <p:tgtEl>
                                          <p:spTgt spid="5"/>
                                        </p:tgtEl>
                                        <p:attrNameLst>
                                          <p:attrName>ppt_h</p:attrName>
                                        </p:attrNameLst>
                                      </p:cBhvr>
                                      <p:tavLst>
                                        <p:tav tm="0">
                                          <p:val>
                                            <p:fltVal val="0"/>
                                          </p:val>
                                        </p:tav>
                                        <p:tav tm="100000">
                                          <p:val>
                                            <p:strVal val="#ppt_h"/>
                                          </p:val>
                                        </p:tav>
                                      </p:tavLst>
                                    </p:anim>
                                    <p:animEffect filter="fade" transition="in">
                                      <p:cBhvr>
                                        <p:cTn dur="400" id="48"/>
                                        <p:tgtEl>
                                          <p:spTgt spid="5"/>
                                        </p:tgtEl>
                                      </p:cBhvr>
                                    </p:animEffect>
                                  </p:childTnLst>
                                </p:cTn>
                              </p:par>
                              <p:par>
                                <p:cTn fill="hold" grpId="1" id="49" nodeType="withEffect" presetClass="emph" presetID="6" presetSubtype="0">
                                  <p:stCondLst>
                                    <p:cond delay="1000"/>
                                  </p:stCondLst>
                                  <p:childTnLst>
                                    <p:animScale>
                                      <p:cBhvr>
                                        <p:cTn dur="300" fill="hold" id="50"/>
                                        <p:tgtEl>
                                          <p:spTgt spid="5"/>
                                        </p:tgtEl>
                                      </p:cBhvr>
                                      <p:by x="90000" y="90000"/>
                                    </p:animScale>
                                  </p:childTnLst>
                                </p:cTn>
                              </p:par>
                              <p:par>
                                <p:cTn fill="hold" grpId="0" id="51" nodeType="withEffect" presetClass="entr" presetID="53" presetSubtype="0">
                                  <p:stCondLst>
                                    <p:cond delay="400"/>
                                  </p:stCondLst>
                                  <p:iterate type="lt">
                                    <p:tmPct val="33333"/>
                                  </p:iterate>
                                  <p:childTnLst>
                                    <p:set>
                                      <p:cBhvr>
                                        <p:cTn dur="1" fill="hold" id="52">
                                          <p:stCondLst>
                                            <p:cond delay="0"/>
                                          </p:stCondLst>
                                        </p:cTn>
                                        <p:tgtEl>
                                          <p:spTgt spid="28"/>
                                        </p:tgtEl>
                                        <p:attrNameLst>
                                          <p:attrName>style.visibility</p:attrName>
                                        </p:attrNameLst>
                                      </p:cBhvr>
                                      <p:to>
                                        <p:strVal val="visible"/>
                                      </p:to>
                                    </p:set>
                                    <p:anim calcmode="lin" valueType="num">
                                      <p:cBhvr>
                                        <p:cTn dur="300" fill="hold" id="53"/>
                                        <p:tgtEl>
                                          <p:spTgt spid="28"/>
                                        </p:tgtEl>
                                        <p:attrNameLst>
                                          <p:attrName>ppt_w</p:attrName>
                                        </p:attrNameLst>
                                      </p:cBhvr>
                                      <p:tavLst>
                                        <p:tav tm="0">
                                          <p:val>
                                            <p:fltVal val="0"/>
                                          </p:val>
                                        </p:tav>
                                        <p:tav tm="100000">
                                          <p:val>
                                            <p:strVal val="#ppt_w"/>
                                          </p:val>
                                        </p:tav>
                                      </p:tavLst>
                                    </p:anim>
                                    <p:anim calcmode="lin" valueType="num">
                                      <p:cBhvr>
                                        <p:cTn dur="300" fill="hold" id="54"/>
                                        <p:tgtEl>
                                          <p:spTgt spid="28"/>
                                        </p:tgtEl>
                                        <p:attrNameLst>
                                          <p:attrName>ppt_h</p:attrName>
                                        </p:attrNameLst>
                                      </p:cBhvr>
                                      <p:tavLst>
                                        <p:tav tm="0">
                                          <p:val>
                                            <p:fltVal val="0"/>
                                          </p:val>
                                        </p:tav>
                                        <p:tav tm="100000">
                                          <p:val>
                                            <p:strVal val="#ppt_h"/>
                                          </p:val>
                                        </p:tav>
                                      </p:tavLst>
                                    </p:anim>
                                    <p:animEffect filter="fade" transition="in">
                                      <p:cBhvr>
                                        <p:cTn dur="300" id="55"/>
                                        <p:tgtEl>
                                          <p:spTgt spid="28"/>
                                        </p:tgtEl>
                                      </p:cBhvr>
                                    </p:animEffect>
                                  </p:childTnLst>
                                </p:cTn>
                              </p:par>
                              <p:par>
                                <p:cTn fill="hold" id="56" nodeType="withEffect" presetClass="entr" presetID="22" presetSubtype="4">
                                  <p:stCondLst>
                                    <p:cond delay="1000"/>
                                  </p:stCondLst>
                                  <p:childTnLst>
                                    <p:set>
                                      <p:cBhvr>
                                        <p:cTn dur="1" fill="hold" id="57">
                                          <p:stCondLst>
                                            <p:cond delay="0"/>
                                          </p:stCondLst>
                                        </p:cTn>
                                        <p:tgtEl>
                                          <p:spTgt spid="31"/>
                                        </p:tgtEl>
                                        <p:attrNameLst>
                                          <p:attrName>style.visibility</p:attrName>
                                        </p:attrNameLst>
                                      </p:cBhvr>
                                      <p:to>
                                        <p:strVal val="visible"/>
                                      </p:to>
                                    </p:set>
                                    <p:animEffect filter="wipe(down)" transition="in">
                                      <p:cBhvr>
                                        <p:cTn dur="400" id="58"/>
                                        <p:tgtEl>
                                          <p:spTgt spid="31"/>
                                        </p:tgtEl>
                                      </p:cBhvr>
                                    </p:animEffect>
                                  </p:childTnLst>
                                </p:cTn>
                              </p:par>
                              <p:par>
                                <p:cTn fill="hold" grpId="0" id="59" nodeType="withEffect" presetClass="entr" presetID="53" presetSubtype="0">
                                  <p:stCondLst>
                                    <p:cond delay="1200"/>
                                  </p:stCondLst>
                                  <p:childTnLst>
                                    <p:set>
                                      <p:cBhvr>
                                        <p:cTn dur="1" fill="hold" id="60">
                                          <p:stCondLst>
                                            <p:cond delay="0"/>
                                          </p:stCondLst>
                                        </p:cTn>
                                        <p:tgtEl>
                                          <p:spTgt spid="32"/>
                                        </p:tgtEl>
                                        <p:attrNameLst>
                                          <p:attrName>style.visibility</p:attrName>
                                        </p:attrNameLst>
                                      </p:cBhvr>
                                      <p:to>
                                        <p:strVal val="visible"/>
                                      </p:to>
                                    </p:set>
                                    <p:anim calcmode="lin" valueType="num">
                                      <p:cBhvr>
                                        <p:cTn dur="400" fill="hold" id="61"/>
                                        <p:tgtEl>
                                          <p:spTgt spid="32"/>
                                        </p:tgtEl>
                                        <p:attrNameLst>
                                          <p:attrName>ppt_w</p:attrName>
                                        </p:attrNameLst>
                                      </p:cBhvr>
                                      <p:tavLst>
                                        <p:tav tm="0">
                                          <p:val>
                                            <p:fltVal val="0"/>
                                          </p:val>
                                        </p:tav>
                                        <p:tav tm="100000">
                                          <p:val>
                                            <p:strVal val="#ppt_w"/>
                                          </p:val>
                                        </p:tav>
                                      </p:tavLst>
                                    </p:anim>
                                    <p:anim calcmode="lin" valueType="num">
                                      <p:cBhvr>
                                        <p:cTn dur="400" fill="hold" id="62"/>
                                        <p:tgtEl>
                                          <p:spTgt spid="32"/>
                                        </p:tgtEl>
                                        <p:attrNameLst>
                                          <p:attrName>ppt_h</p:attrName>
                                        </p:attrNameLst>
                                      </p:cBhvr>
                                      <p:tavLst>
                                        <p:tav tm="0">
                                          <p:val>
                                            <p:fltVal val="0"/>
                                          </p:val>
                                        </p:tav>
                                        <p:tav tm="100000">
                                          <p:val>
                                            <p:strVal val="#ppt_h"/>
                                          </p:val>
                                        </p:tav>
                                      </p:tavLst>
                                    </p:anim>
                                    <p:animEffect filter="fade" transition="in">
                                      <p:cBhvr>
                                        <p:cTn dur="400" id="63"/>
                                        <p:tgtEl>
                                          <p:spTgt spid="32"/>
                                        </p:tgtEl>
                                      </p:cBhvr>
                                    </p:animEffect>
                                  </p:childTnLst>
                                </p:cTn>
                              </p:par>
                              <p:par>
                                <p:cTn fill="hold" grpId="1" id="64" nodeType="withEffect" presetClass="emph" presetID="6" presetSubtype="0">
                                  <p:stCondLst>
                                    <p:cond delay="1600"/>
                                  </p:stCondLst>
                                  <p:childTnLst>
                                    <p:animScale>
                                      <p:cBhvr>
                                        <p:cTn dur="300" fill="hold" id="65"/>
                                        <p:tgtEl>
                                          <p:spTgt spid="32"/>
                                        </p:tgtEl>
                                      </p:cBhvr>
                                      <p:by x="90000" y="90000"/>
                                    </p:animScale>
                                  </p:childTnLst>
                                </p:cTn>
                              </p:par>
                              <p:par>
                                <p:cTn fill="hold" grpId="0" id="66" nodeType="withEffect" presetClass="entr" presetID="53" presetSubtype="0">
                                  <p:stCondLst>
                                    <p:cond delay="1400"/>
                                  </p:stCondLst>
                                  <p:childTnLst>
                                    <p:set>
                                      <p:cBhvr>
                                        <p:cTn dur="1" fill="hold" id="67">
                                          <p:stCondLst>
                                            <p:cond delay="0"/>
                                          </p:stCondLst>
                                        </p:cTn>
                                        <p:tgtEl>
                                          <p:spTgt spid="33"/>
                                        </p:tgtEl>
                                        <p:attrNameLst>
                                          <p:attrName>style.visibility</p:attrName>
                                        </p:attrNameLst>
                                      </p:cBhvr>
                                      <p:to>
                                        <p:strVal val="visible"/>
                                      </p:to>
                                    </p:set>
                                    <p:anim calcmode="lin" valueType="num">
                                      <p:cBhvr>
                                        <p:cTn dur="400" fill="hold" id="68"/>
                                        <p:tgtEl>
                                          <p:spTgt spid="33"/>
                                        </p:tgtEl>
                                        <p:attrNameLst>
                                          <p:attrName>ppt_w</p:attrName>
                                        </p:attrNameLst>
                                      </p:cBhvr>
                                      <p:tavLst>
                                        <p:tav tm="0">
                                          <p:val>
                                            <p:fltVal val="0"/>
                                          </p:val>
                                        </p:tav>
                                        <p:tav tm="100000">
                                          <p:val>
                                            <p:strVal val="#ppt_w"/>
                                          </p:val>
                                        </p:tav>
                                      </p:tavLst>
                                    </p:anim>
                                    <p:anim calcmode="lin" valueType="num">
                                      <p:cBhvr>
                                        <p:cTn dur="400" fill="hold" id="69"/>
                                        <p:tgtEl>
                                          <p:spTgt spid="33"/>
                                        </p:tgtEl>
                                        <p:attrNameLst>
                                          <p:attrName>ppt_h</p:attrName>
                                        </p:attrNameLst>
                                      </p:cBhvr>
                                      <p:tavLst>
                                        <p:tav tm="0">
                                          <p:val>
                                            <p:fltVal val="0"/>
                                          </p:val>
                                        </p:tav>
                                        <p:tav tm="100000">
                                          <p:val>
                                            <p:strVal val="#ppt_h"/>
                                          </p:val>
                                        </p:tav>
                                      </p:tavLst>
                                    </p:anim>
                                    <p:animEffect filter="fade" transition="in">
                                      <p:cBhvr>
                                        <p:cTn dur="400" id="70"/>
                                        <p:tgtEl>
                                          <p:spTgt spid="33"/>
                                        </p:tgtEl>
                                      </p:cBhvr>
                                    </p:animEffect>
                                  </p:childTnLst>
                                </p:cTn>
                              </p:par>
                              <p:par>
                                <p:cTn fill="hold" grpId="1" id="71" nodeType="withEffect" presetClass="emph" presetID="6" presetSubtype="0">
                                  <p:stCondLst>
                                    <p:cond delay="1800"/>
                                  </p:stCondLst>
                                  <p:childTnLst>
                                    <p:animScale>
                                      <p:cBhvr>
                                        <p:cTn dur="300" fill="hold" id="72"/>
                                        <p:tgtEl>
                                          <p:spTgt spid="33"/>
                                        </p:tgtEl>
                                      </p:cBhvr>
                                      <p:by x="90000" y="90000"/>
                                    </p:animScale>
                                  </p:childTnLst>
                                </p:cTn>
                              </p:par>
                              <p:par>
                                <p:cTn fill="hold" grpId="0" id="73" nodeType="withEffect" presetClass="entr" presetID="53" presetSubtype="0">
                                  <p:stCondLst>
                                    <p:cond delay="1200"/>
                                  </p:stCondLst>
                                  <p:iterate type="lt">
                                    <p:tmPct val="33333"/>
                                  </p:iterate>
                                  <p:childTnLst>
                                    <p:set>
                                      <p:cBhvr>
                                        <p:cTn dur="1" fill="hold" id="74">
                                          <p:stCondLst>
                                            <p:cond delay="0"/>
                                          </p:stCondLst>
                                        </p:cTn>
                                        <p:tgtEl>
                                          <p:spTgt spid="29"/>
                                        </p:tgtEl>
                                        <p:attrNameLst>
                                          <p:attrName>style.visibility</p:attrName>
                                        </p:attrNameLst>
                                      </p:cBhvr>
                                      <p:to>
                                        <p:strVal val="visible"/>
                                      </p:to>
                                    </p:set>
                                    <p:anim calcmode="lin" valueType="num">
                                      <p:cBhvr>
                                        <p:cTn dur="300" fill="hold" id="75"/>
                                        <p:tgtEl>
                                          <p:spTgt spid="29"/>
                                        </p:tgtEl>
                                        <p:attrNameLst>
                                          <p:attrName>ppt_w</p:attrName>
                                        </p:attrNameLst>
                                      </p:cBhvr>
                                      <p:tavLst>
                                        <p:tav tm="0">
                                          <p:val>
                                            <p:fltVal val="0"/>
                                          </p:val>
                                        </p:tav>
                                        <p:tav tm="100000">
                                          <p:val>
                                            <p:strVal val="#ppt_w"/>
                                          </p:val>
                                        </p:tav>
                                      </p:tavLst>
                                    </p:anim>
                                    <p:anim calcmode="lin" valueType="num">
                                      <p:cBhvr>
                                        <p:cTn dur="300" fill="hold" id="76"/>
                                        <p:tgtEl>
                                          <p:spTgt spid="29"/>
                                        </p:tgtEl>
                                        <p:attrNameLst>
                                          <p:attrName>ppt_h</p:attrName>
                                        </p:attrNameLst>
                                      </p:cBhvr>
                                      <p:tavLst>
                                        <p:tav tm="0">
                                          <p:val>
                                            <p:fltVal val="0"/>
                                          </p:val>
                                        </p:tav>
                                        <p:tav tm="100000">
                                          <p:val>
                                            <p:strVal val="#ppt_h"/>
                                          </p:val>
                                        </p:tav>
                                      </p:tavLst>
                                    </p:anim>
                                    <p:animEffect filter="fade" transition="in">
                                      <p:cBhvr>
                                        <p:cTn dur="300" id="77"/>
                                        <p:tgtEl>
                                          <p:spTgt spid="29"/>
                                        </p:tgtEl>
                                      </p:cBhvr>
                                    </p:animEffect>
                                  </p:childTnLst>
                                </p:cTn>
                              </p:par>
                              <p:par>
                                <p:cTn fill="hold" grpId="0" id="78" nodeType="withEffect" presetClass="entr" presetID="22" presetSubtype="4">
                                  <p:stCondLst>
                                    <p:cond delay="1700"/>
                                  </p:stCondLst>
                                  <p:iterate type="lt">
                                    <p:tmPct val="7797"/>
                                  </p:iterate>
                                  <p:childTnLst>
                                    <p:set>
                                      <p:cBhvr>
                                        <p:cTn dur="1" fill="hold" id="79">
                                          <p:stCondLst>
                                            <p:cond delay="0"/>
                                          </p:stCondLst>
                                        </p:cTn>
                                        <p:tgtEl>
                                          <p:spTgt spid="30"/>
                                        </p:tgtEl>
                                        <p:attrNameLst>
                                          <p:attrName>style.visibility</p:attrName>
                                        </p:attrNameLst>
                                      </p:cBhvr>
                                      <p:to>
                                        <p:strVal val="visible"/>
                                      </p:to>
                                    </p:set>
                                    <p:animEffect filter="wipe(down)" transition="in">
                                      <p:cBhvr>
                                        <p:cTn dur="500" id="80"/>
                                        <p:tgtEl>
                                          <p:spTgt spid="30"/>
                                        </p:tgtEl>
                                      </p:cBhvr>
                                    </p:animEffect>
                                  </p:childTnLst>
                                </p:cTn>
                              </p:par>
                              <p:par>
                                <p:cTn fill="hold" grpId="0" id="81" nodeType="withEffect" presetClass="entr" presetID="22" presetSubtype="4">
                                  <p:stCondLst>
                                    <p:cond delay="2000"/>
                                  </p:stCondLst>
                                  <p:iterate type="lt">
                                    <p:tmPct val="7797"/>
                                  </p:iterate>
                                  <p:childTnLst>
                                    <p:set>
                                      <p:cBhvr>
                                        <p:cTn dur="1" fill="hold" id="82">
                                          <p:stCondLst>
                                            <p:cond delay="0"/>
                                          </p:stCondLst>
                                        </p:cTn>
                                        <p:tgtEl>
                                          <p:spTgt spid="34"/>
                                        </p:tgtEl>
                                        <p:attrNameLst>
                                          <p:attrName>style.visibility</p:attrName>
                                        </p:attrNameLst>
                                      </p:cBhvr>
                                      <p:to>
                                        <p:strVal val="visible"/>
                                      </p:to>
                                    </p:set>
                                    <p:animEffect filter="wipe(down)" transition="in">
                                      <p:cBhvr>
                                        <p:cTn dur="500" id="83"/>
                                        <p:tgtEl>
                                          <p:spTgt spid="34"/>
                                        </p:tgtEl>
                                      </p:cBhvr>
                                    </p:animEffect>
                                  </p:childTnLst>
                                </p:cTn>
                              </p:par>
                              <p:par>
                                <p:cTn fill="hold" grpId="0" id="84" nodeType="withEffect" presetClass="entr" presetID="10" presetSubtype="0">
                                  <p:stCondLst>
                                    <p:cond delay="8588"/>
                                  </p:stCondLst>
                                  <p:childTnLst>
                                    <p:set>
                                      <p:cBhvr>
                                        <p:cTn dur="1" fill="hold" id="85">
                                          <p:stCondLst>
                                            <p:cond delay="0"/>
                                          </p:stCondLst>
                                        </p:cTn>
                                        <p:tgtEl>
                                          <p:spTgt spid="27"/>
                                        </p:tgtEl>
                                        <p:attrNameLst>
                                          <p:attrName>style.visibility</p:attrName>
                                        </p:attrNameLst>
                                      </p:cBhvr>
                                      <p:to>
                                        <p:strVal val="visible"/>
                                      </p:to>
                                    </p:set>
                                    <p:animEffect filter="fade" transition="in">
                                      <p:cBhvr>
                                        <p:cTn dur="300" id="86"/>
                                        <p:tgtEl>
                                          <p:spTgt spid="2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15"/>
      <p:bldP grpId="1" spid="115"/>
      <p:bldP grpId="0" spid="116"/>
      <p:bldP grpId="1" spid="116"/>
      <p:bldP grpId="0" spid="4"/>
      <p:bldP grpId="1" spid="4"/>
      <p:bldP grpId="0" spid="5"/>
      <p:bldP grpId="1" spid="5"/>
      <p:bldP grpId="0" spid="32"/>
      <p:bldP grpId="1" spid="32"/>
      <p:bldP grpId="0" spid="33"/>
      <p:bldP grpId="1" spid="33"/>
      <p:bldP grpId="0" spid="26"/>
      <p:bldP grpId="1" spid="26"/>
      <p:bldP grpId="0" spid="28"/>
      <p:bldP grpId="0" spid="29"/>
      <p:bldP grpId="0" spid="30"/>
      <p:bldP grpId="0" spid="34"/>
      <p:bldP grpId="0" spid="27"/>
    </p:bldLst>
  </p:timing>
</p:sld>
</file>

<file path=ppt/slides/slide1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3" name="组合 2"/>
          <p:cNvGrpSpPr/>
          <p:nvPr/>
        </p:nvGrpSpPr>
        <p:grpSpPr>
          <a:xfrm>
            <a:off x="6579394" y="1770460"/>
            <a:ext cx="2132410" cy="1450335"/>
            <a:chOff x="6579394" y="1770460"/>
            <a:chExt cx="2132410" cy="1450335"/>
          </a:xfrm>
        </p:grpSpPr>
        <p:sp>
          <p:nvSpPr>
            <p:cNvPr id="6161" name="矩形 19"/>
            <p:cNvSpPr>
              <a:spLocks noChangeArrowheads="1"/>
            </p:cNvSpPr>
            <p:nvPr/>
          </p:nvSpPr>
          <p:spPr bwMode="auto">
            <a:xfrm>
              <a:off x="6579393" y="2057400"/>
              <a:ext cx="2132410" cy="96012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eaLnBrk="0" hangingPunct="0">
                <a:defRPr>
                  <a:solidFill>
                    <a:schemeClr val="tx1"/>
                  </a:solidFill>
                  <a:latin charset="0" panose="020f0502020204030204" pitchFamily="34" typeface="Calibri"/>
                  <a:ea charset="-122" panose="02010600030101010101" pitchFamily="2" typeface="宋体"/>
                </a:defRPr>
              </a:lvl1pPr>
              <a:lvl2pPr defTabSz="1216025" eaLnBrk="0" hangingPunct="0">
                <a:defRPr>
                  <a:solidFill>
                    <a:schemeClr val="tx1"/>
                  </a:solidFill>
                  <a:latin charset="0" panose="020f0502020204030204" pitchFamily="34" typeface="Calibri"/>
                  <a:ea charset="-122" panose="02010600030101010101" pitchFamily="2" typeface="宋体"/>
                </a:defRPr>
              </a:lvl2pPr>
              <a:lvl3pPr defTabSz="1216025" eaLnBrk="0" hangingPunct="0">
                <a:defRPr>
                  <a:solidFill>
                    <a:schemeClr val="tx1"/>
                  </a:solidFill>
                  <a:latin charset="0" panose="020f0502020204030204" pitchFamily="34" typeface="Calibri"/>
                  <a:ea charset="-122" panose="02010600030101010101" pitchFamily="2" typeface="宋体"/>
                </a:defRPr>
              </a:lvl3pPr>
              <a:lvl4pPr defTabSz="1216025" eaLnBrk="0" hangingPunct="0">
                <a:defRPr>
                  <a:solidFill>
                    <a:schemeClr val="tx1"/>
                  </a:solidFill>
                  <a:latin charset="0" panose="020f0502020204030204" pitchFamily="34" typeface="Calibri"/>
                  <a:ea charset="-122" panose="02010600030101010101" pitchFamily="2" typeface="宋体"/>
                </a:defRPr>
              </a:lvl4pPr>
              <a:lvl5pPr defTabSz="1216025" eaLnBrk="0" hangingPunct="0">
                <a:defRPr>
                  <a:solidFill>
                    <a:schemeClr val="tx1"/>
                  </a:solidFill>
                  <a:latin charset="0" panose="020f0502020204030204" pitchFamily="34" typeface="Calibri"/>
                  <a:ea charset="-122" panose="02010600030101010101" pitchFamily="2" typeface="宋体"/>
                </a:defRPr>
              </a:lvl5pPr>
              <a:lvl6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6pPr>
              <a:lvl7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7pPr>
              <a:lvl8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8pPr>
              <a:lvl9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9pPr>
            </a:lstStyle>
            <a:p>
              <a:pPr eaLnBrk="1" hangingPunct="1">
                <a:lnSpc>
                  <a:spcPct val="120000"/>
                </a:lnSpc>
                <a:spcBef>
                  <a:spcPct val="20000"/>
                </a:spcBef>
              </a:pPr>
              <a:r>
                <a:rPr altLang="en-US" lang="zh-CN" sz="1050">
                  <a:solidFill>
                    <a:srgbClr val="445469"/>
                  </a:solidFill>
                  <a:latin charset="0" panose="020b0604020202020204" pitchFamily="34" typeface="Arial"/>
                  <a:ea charset="-122" panose="020b0503020204020204" pitchFamily="34" typeface="微软雅黑"/>
                  <a:sym charset="0" panose="020b0604020202020204" pitchFamily="34" typeface="Arial"/>
                </a:rPr>
                <a:t>单击此处编辑您要的内容，建议您在展示时采用微软雅黑字体，本模版所有图形线条及其相应素材均可自由编辑、改色、替换。更多使用说明和作品请详阅模版最末的使用手册。</a:t>
              </a:r>
            </a:p>
          </p:txBody>
        </p:sp>
        <p:sp>
          <p:nvSpPr>
            <p:cNvPr id="6162" name="TextBox 13"/>
            <p:cNvSpPr txBox="1">
              <a:spLocks noChangeArrowheads="1"/>
            </p:cNvSpPr>
            <p:nvPr/>
          </p:nvSpPr>
          <p:spPr bwMode="auto">
            <a:xfrm>
              <a:off x="6579393" y="1770460"/>
              <a:ext cx="970360" cy="18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eaLnBrk="0" hangingPunct="0">
                <a:defRPr>
                  <a:solidFill>
                    <a:schemeClr val="tx1"/>
                  </a:solidFill>
                  <a:latin charset="0" panose="020f0502020204030204" pitchFamily="34" typeface="Calibri"/>
                  <a:ea charset="-122" panose="02010600030101010101" pitchFamily="2" typeface="宋体"/>
                </a:defRPr>
              </a:lvl1pPr>
              <a:lvl2pPr defTabSz="1216025" eaLnBrk="0" hangingPunct="0">
                <a:defRPr>
                  <a:solidFill>
                    <a:schemeClr val="tx1"/>
                  </a:solidFill>
                  <a:latin charset="0" panose="020f0502020204030204" pitchFamily="34" typeface="Calibri"/>
                  <a:ea charset="-122" panose="02010600030101010101" pitchFamily="2" typeface="宋体"/>
                </a:defRPr>
              </a:lvl2pPr>
              <a:lvl3pPr defTabSz="1216025" eaLnBrk="0" hangingPunct="0">
                <a:defRPr>
                  <a:solidFill>
                    <a:schemeClr val="tx1"/>
                  </a:solidFill>
                  <a:latin charset="0" panose="020f0502020204030204" pitchFamily="34" typeface="Calibri"/>
                  <a:ea charset="-122" panose="02010600030101010101" pitchFamily="2" typeface="宋体"/>
                </a:defRPr>
              </a:lvl3pPr>
              <a:lvl4pPr defTabSz="1216025" eaLnBrk="0" hangingPunct="0">
                <a:defRPr>
                  <a:solidFill>
                    <a:schemeClr val="tx1"/>
                  </a:solidFill>
                  <a:latin charset="0" panose="020f0502020204030204" pitchFamily="34" typeface="Calibri"/>
                  <a:ea charset="-122" panose="02010600030101010101" pitchFamily="2" typeface="宋体"/>
                </a:defRPr>
              </a:lvl4pPr>
              <a:lvl5pPr defTabSz="1216025" eaLnBrk="0" hangingPunct="0">
                <a:defRPr>
                  <a:solidFill>
                    <a:schemeClr val="tx1"/>
                  </a:solidFill>
                  <a:latin charset="0" panose="020f0502020204030204" pitchFamily="34" typeface="Calibri"/>
                  <a:ea charset="-122" panose="02010600030101010101" pitchFamily="2" typeface="宋体"/>
                </a:defRPr>
              </a:lvl5pPr>
              <a:lvl6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6pPr>
              <a:lvl7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7pPr>
              <a:lvl8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8pPr>
              <a:lvl9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9pPr>
            </a:lstStyle>
            <a:p>
              <a:pPr eaLnBrk="1" hangingPunct="1">
                <a:spcBef>
                  <a:spcPct val="20000"/>
                </a:spcBef>
              </a:pPr>
              <a:r>
                <a:rPr altLang="en-US" b="1" lang="zh-CN" sz="1200">
                  <a:solidFill>
                    <a:srgbClr val="445469"/>
                  </a:solidFill>
                  <a:latin charset="0" panose="020b0604020202020204" pitchFamily="34" typeface="Arial"/>
                  <a:ea charset="-122" panose="020b0503020204020204" pitchFamily="34" typeface="微软雅黑"/>
                  <a:sym charset="0" panose="020b0604020202020204" pitchFamily="34" typeface="Arial"/>
                </a:rPr>
                <a:t>单击编辑标题</a:t>
              </a:r>
            </a:p>
          </p:txBody>
        </p:sp>
      </p:grpSp>
      <p:grpSp>
        <p:nvGrpSpPr>
          <p:cNvPr id="2" name="组合 1"/>
          <p:cNvGrpSpPr/>
          <p:nvPr/>
        </p:nvGrpSpPr>
        <p:grpSpPr>
          <a:xfrm>
            <a:off x="690563" y="1314450"/>
            <a:ext cx="5160169" cy="3042047"/>
            <a:chOff x="690563" y="1314450"/>
            <a:chExt cx="5160169" cy="3042047"/>
          </a:xfrm>
        </p:grpSpPr>
        <p:sp>
          <p:nvSpPr>
            <p:cNvPr id="6147" name="Freeform 5"/>
            <p:cNvSpPr>
              <a:spLocks noChangeArrowheads="1"/>
            </p:cNvSpPr>
            <p:nvPr/>
          </p:nvSpPr>
          <p:spPr bwMode="auto">
            <a:xfrm>
              <a:off x="690563" y="3061097"/>
              <a:ext cx="2755106" cy="1295400"/>
            </a:xfrm>
            <a:custGeom>
              <a:gdLst>
                <a:gd fmla="*/ 2304 w 2304" name="T0"/>
                <a:gd fmla="*/ 792 h 1080" name="T1"/>
                <a:gd fmla="*/ 2298 w 2304" name="T2"/>
                <a:gd fmla="*/ 822 h 1080" name="T3"/>
                <a:gd fmla="*/ 2280 w 2304" name="T4"/>
                <a:gd fmla="*/ 850 h 1080" name="T5"/>
                <a:gd fmla="*/ 2252 w 2304" name="T6"/>
                <a:gd fmla="*/ 878 h 1080" name="T7"/>
                <a:gd fmla="*/ 2214 w 2304" name="T8"/>
                <a:gd fmla="*/ 904 h 1080" name="T9"/>
                <a:gd fmla="*/ 2164 w 2304" name="T10"/>
                <a:gd fmla="*/ 930 h 1080" name="T11"/>
                <a:gd fmla="*/ 2040 w 2304" name="T12"/>
                <a:gd fmla="*/ 976 h 1080" name="T13"/>
                <a:gd fmla="*/ 1884 w 2304" name="T14"/>
                <a:gd fmla="*/ 1014 h 1080" name="T15"/>
                <a:gd fmla="*/ 1702 w 2304" name="T16"/>
                <a:gd fmla="*/ 1046 h 1080" name="T17"/>
                <a:gd fmla="*/ 1494 w 2304" name="T18"/>
                <a:gd fmla="*/ 1068 h 1080" name="T19"/>
                <a:gd fmla="*/ 1270 w 2304" name="T20"/>
                <a:gd fmla="*/ 1078 h 1080" name="T21"/>
                <a:gd fmla="*/ 1034 w 2304" name="T22"/>
                <a:gd fmla="*/ 1078 h 1080" name="T23"/>
                <a:gd fmla="*/ 810 w 2304" name="T24"/>
                <a:gd fmla="*/ 1068 h 1080" name="T25"/>
                <a:gd fmla="*/ 602 w 2304" name="T26"/>
                <a:gd fmla="*/ 1046 h 1080" name="T27"/>
                <a:gd fmla="*/ 420 w 2304" name="T28"/>
                <a:gd fmla="*/ 1014 h 1080" name="T29"/>
                <a:gd fmla="*/ 264 w 2304" name="T30"/>
                <a:gd fmla="*/ 976 h 1080" name="T31"/>
                <a:gd fmla="*/ 140 w 2304" name="T32"/>
                <a:gd fmla="*/ 930 h 1080" name="T33"/>
                <a:gd fmla="*/ 90 w 2304" name="T34"/>
                <a:gd fmla="*/ 904 h 1080" name="T35"/>
                <a:gd fmla="*/ 52 w 2304" name="T36"/>
                <a:gd fmla="*/ 878 h 1080" name="T37"/>
                <a:gd fmla="*/ 24 w 2304" name="T38"/>
                <a:gd fmla="*/ 850 h 1080" name="T39"/>
                <a:gd fmla="*/ 6 w 2304" name="T40"/>
                <a:gd fmla="*/ 822 h 1080" name="T41"/>
                <a:gd fmla="*/ 0 w 2304" name="T42"/>
                <a:gd fmla="*/ 792 h 1080" name="T43"/>
                <a:gd fmla="*/ 290 w 2304" name="T44"/>
                <a:gd fmla="*/ 204 h 1080" name="T45"/>
                <a:gd fmla="*/ 298 w 2304" name="T46"/>
                <a:gd fmla="*/ 184 h 1080" name="T47"/>
                <a:gd fmla="*/ 316 w 2304" name="T48"/>
                <a:gd fmla="*/ 162 h 1080" name="T49"/>
                <a:gd fmla="*/ 340 w 2304" name="T50"/>
                <a:gd fmla="*/ 142 h 1080" name="T51"/>
                <a:gd fmla="*/ 392 w 2304" name="T52"/>
                <a:gd fmla="*/ 114 h 1080" name="T53"/>
                <a:gd fmla="*/ 486 w 2304" name="T54"/>
                <a:gd fmla="*/ 78 h 1080" name="T55"/>
                <a:gd fmla="*/ 602 w 2304" name="T56"/>
                <a:gd fmla="*/ 50 h 1080" name="T57"/>
                <a:gd fmla="*/ 740 w 2304" name="T58"/>
                <a:gd fmla="*/ 26 h 1080" name="T59"/>
                <a:gd fmla="*/ 896 w 2304" name="T60"/>
                <a:gd fmla="*/ 10 h 1080" name="T61"/>
                <a:gd fmla="*/ 1064 w 2304" name="T62"/>
                <a:gd fmla="*/ 2 h 1080" name="T63"/>
                <a:gd fmla="*/ 1240 w 2304" name="T64"/>
                <a:gd fmla="*/ 2 h 1080" name="T65"/>
                <a:gd fmla="*/ 1408 w 2304" name="T66"/>
                <a:gd fmla="*/ 10 h 1080" name="T67"/>
                <a:gd fmla="*/ 1564 w 2304" name="T68"/>
                <a:gd fmla="*/ 26 h 1080" name="T69"/>
                <a:gd fmla="*/ 1702 w 2304" name="T70"/>
                <a:gd fmla="*/ 50 h 1080" name="T71"/>
                <a:gd fmla="*/ 1818 w 2304" name="T72"/>
                <a:gd fmla="*/ 78 h 1080" name="T73"/>
                <a:gd fmla="*/ 1912 w 2304" name="T74"/>
                <a:gd fmla="*/ 114 h 1080" name="T75"/>
                <a:gd fmla="*/ 1964 w 2304" name="T76"/>
                <a:gd fmla="*/ 142 h 1080" name="T77"/>
                <a:gd fmla="*/ 1988 w 2304" name="T78"/>
                <a:gd fmla="*/ 162 h 1080" name="T79"/>
                <a:gd fmla="*/ 2006 w 2304" name="T80"/>
                <a:gd fmla="*/ 184 h 1080" name="T81"/>
                <a:gd fmla="*/ 2014 w 2304" name="T82"/>
                <a:gd fmla="*/ 204 h 1080" name="T8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b="b" l="0" r="r" t="0"/>
              <a:pathLst>
                <a:path h="1080" w="2304">
                  <a:moveTo>
                    <a:pt x="2016" y="216"/>
                  </a:moveTo>
                  <a:lnTo>
                    <a:pt x="2304" y="792"/>
                  </a:lnTo>
                  <a:lnTo>
                    <a:pt x="2302" y="806"/>
                  </a:lnTo>
                  <a:lnTo>
                    <a:pt x="2298" y="822"/>
                  </a:lnTo>
                  <a:lnTo>
                    <a:pt x="2290" y="836"/>
                  </a:lnTo>
                  <a:lnTo>
                    <a:pt x="2280" y="850"/>
                  </a:lnTo>
                  <a:lnTo>
                    <a:pt x="2268" y="864"/>
                  </a:lnTo>
                  <a:lnTo>
                    <a:pt x="2252" y="878"/>
                  </a:lnTo>
                  <a:lnTo>
                    <a:pt x="2234" y="892"/>
                  </a:lnTo>
                  <a:lnTo>
                    <a:pt x="2214" y="904"/>
                  </a:lnTo>
                  <a:lnTo>
                    <a:pt x="2190" y="916"/>
                  </a:lnTo>
                  <a:lnTo>
                    <a:pt x="2164" y="930"/>
                  </a:lnTo>
                  <a:lnTo>
                    <a:pt x="2108" y="954"/>
                  </a:lnTo>
                  <a:lnTo>
                    <a:pt x="2040" y="976"/>
                  </a:lnTo>
                  <a:lnTo>
                    <a:pt x="1966" y="996"/>
                  </a:lnTo>
                  <a:lnTo>
                    <a:pt x="1884" y="1014"/>
                  </a:lnTo>
                  <a:lnTo>
                    <a:pt x="1796" y="1030"/>
                  </a:lnTo>
                  <a:lnTo>
                    <a:pt x="1702" y="1046"/>
                  </a:lnTo>
                  <a:lnTo>
                    <a:pt x="1600" y="1058"/>
                  </a:lnTo>
                  <a:lnTo>
                    <a:pt x="1494" y="1068"/>
                  </a:lnTo>
                  <a:lnTo>
                    <a:pt x="1384" y="1074"/>
                  </a:lnTo>
                  <a:lnTo>
                    <a:pt x="1270" y="1078"/>
                  </a:lnTo>
                  <a:lnTo>
                    <a:pt x="1152" y="1080"/>
                  </a:lnTo>
                  <a:lnTo>
                    <a:pt x="1034" y="1078"/>
                  </a:lnTo>
                  <a:lnTo>
                    <a:pt x="920" y="1074"/>
                  </a:lnTo>
                  <a:lnTo>
                    <a:pt x="810" y="1068"/>
                  </a:lnTo>
                  <a:lnTo>
                    <a:pt x="704" y="1058"/>
                  </a:lnTo>
                  <a:lnTo>
                    <a:pt x="602" y="1046"/>
                  </a:lnTo>
                  <a:lnTo>
                    <a:pt x="508" y="1030"/>
                  </a:lnTo>
                  <a:lnTo>
                    <a:pt x="420" y="1014"/>
                  </a:lnTo>
                  <a:lnTo>
                    <a:pt x="338" y="996"/>
                  </a:lnTo>
                  <a:lnTo>
                    <a:pt x="264" y="976"/>
                  </a:lnTo>
                  <a:lnTo>
                    <a:pt x="196" y="954"/>
                  </a:lnTo>
                  <a:lnTo>
                    <a:pt x="140" y="930"/>
                  </a:lnTo>
                  <a:lnTo>
                    <a:pt x="114" y="916"/>
                  </a:lnTo>
                  <a:lnTo>
                    <a:pt x="90" y="904"/>
                  </a:lnTo>
                  <a:lnTo>
                    <a:pt x="70" y="892"/>
                  </a:lnTo>
                  <a:lnTo>
                    <a:pt x="52" y="878"/>
                  </a:lnTo>
                  <a:lnTo>
                    <a:pt x="36" y="864"/>
                  </a:lnTo>
                  <a:lnTo>
                    <a:pt x="24" y="850"/>
                  </a:lnTo>
                  <a:lnTo>
                    <a:pt x="14" y="836"/>
                  </a:lnTo>
                  <a:lnTo>
                    <a:pt x="6" y="822"/>
                  </a:lnTo>
                  <a:lnTo>
                    <a:pt x="2" y="806"/>
                  </a:lnTo>
                  <a:lnTo>
                    <a:pt x="0" y="792"/>
                  </a:lnTo>
                  <a:lnTo>
                    <a:pt x="288" y="216"/>
                  </a:lnTo>
                  <a:lnTo>
                    <a:pt x="290" y="204"/>
                  </a:lnTo>
                  <a:lnTo>
                    <a:pt x="292" y="194"/>
                  </a:lnTo>
                  <a:lnTo>
                    <a:pt x="298" y="184"/>
                  </a:lnTo>
                  <a:lnTo>
                    <a:pt x="306" y="172"/>
                  </a:lnTo>
                  <a:lnTo>
                    <a:pt x="316" y="162"/>
                  </a:lnTo>
                  <a:lnTo>
                    <a:pt x="326" y="152"/>
                  </a:lnTo>
                  <a:lnTo>
                    <a:pt x="340" y="142"/>
                  </a:lnTo>
                  <a:lnTo>
                    <a:pt x="356" y="132"/>
                  </a:lnTo>
                  <a:lnTo>
                    <a:pt x="392" y="114"/>
                  </a:lnTo>
                  <a:lnTo>
                    <a:pt x="436" y="96"/>
                  </a:lnTo>
                  <a:lnTo>
                    <a:pt x="486" y="78"/>
                  </a:lnTo>
                  <a:lnTo>
                    <a:pt x="542" y="64"/>
                  </a:lnTo>
                  <a:lnTo>
                    <a:pt x="602" y="50"/>
                  </a:lnTo>
                  <a:lnTo>
                    <a:pt x="668" y="36"/>
                  </a:lnTo>
                  <a:lnTo>
                    <a:pt x="740" y="26"/>
                  </a:lnTo>
                  <a:lnTo>
                    <a:pt x="816" y="16"/>
                  </a:lnTo>
                  <a:lnTo>
                    <a:pt x="896" y="10"/>
                  </a:lnTo>
                  <a:lnTo>
                    <a:pt x="978" y="4"/>
                  </a:lnTo>
                  <a:lnTo>
                    <a:pt x="1064" y="2"/>
                  </a:lnTo>
                  <a:lnTo>
                    <a:pt x="1152" y="0"/>
                  </a:lnTo>
                  <a:lnTo>
                    <a:pt x="1240" y="2"/>
                  </a:lnTo>
                  <a:lnTo>
                    <a:pt x="1326" y="4"/>
                  </a:lnTo>
                  <a:lnTo>
                    <a:pt x="1408" y="10"/>
                  </a:lnTo>
                  <a:lnTo>
                    <a:pt x="1488" y="16"/>
                  </a:lnTo>
                  <a:lnTo>
                    <a:pt x="1564" y="26"/>
                  </a:lnTo>
                  <a:lnTo>
                    <a:pt x="1636" y="36"/>
                  </a:lnTo>
                  <a:lnTo>
                    <a:pt x="1702" y="50"/>
                  </a:lnTo>
                  <a:lnTo>
                    <a:pt x="1762" y="64"/>
                  </a:lnTo>
                  <a:lnTo>
                    <a:pt x="1818" y="78"/>
                  </a:lnTo>
                  <a:lnTo>
                    <a:pt x="1868" y="96"/>
                  </a:lnTo>
                  <a:lnTo>
                    <a:pt x="1912" y="114"/>
                  </a:lnTo>
                  <a:lnTo>
                    <a:pt x="1948" y="132"/>
                  </a:lnTo>
                  <a:lnTo>
                    <a:pt x="1964" y="142"/>
                  </a:lnTo>
                  <a:lnTo>
                    <a:pt x="1978" y="152"/>
                  </a:lnTo>
                  <a:lnTo>
                    <a:pt x="1988" y="162"/>
                  </a:lnTo>
                  <a:lnTo>
                    <a:pt x="1998" y="172"/>
                  </a:lnTo>
                  <a:lnTo>
                    <a:pt x="2006" y="184"/>
                  </a:lnTo>
                  <a:lnTo>
                    <a:pt x="2012" y="194"/>
                  </a:lnTo>
                  <a:lnTo>
                    <a:pt x="2014" y="204"/>
                  </a:lnTo>
                  <a:lnTo>
                    <a:pt x="2016" y="216"/>
                  </a:lnTo>
                  <a:close/>
                </a:path>
              </a:pathLst>
            </a:custGeom>
            <a:solidFill>
              <a:srgbClr val="FF6D67"/>
            </a:solidFill>
            <a:ln>
              <a:noFill/>
            </a:ln>
            <a:extLst>
              <a:ext uri="{91240B29-F687-4F45-9708-019B960494DF}">
                <a14:hiddenLine w="9525">
                  <a:solidFill>
                    <a:srgbClr val="000000"/>
                  </a:solidFill>
                  <a:round/>
                  <a:headEnd/>
                  <a:tailEnd/>
                </a14:hiddenLine>
              </a:ext>
            </a:extLst>
          </p:spPr>
          <p:txBody>
            <a:bodyPr/>
            <a:lstStyle/>
            <a:p>
              <a:pPr eaLnBrk="0" hangingPunct="0"/>
              <a:endParaRPr altLang="en-US" lang="zh-CN" sz="1013"/>
            </a:p>
          </p:txBody>
        </p:sp>
        <p:sp>
          <p:nvSpPr>
            <p:cNvPr id="6148" name="Freeform 6"/>
            <p:cNvSpPr>
              <a:spLocks noChangeArrowheads="1"/>
            </p:cNvSpPr>
            <p:nvPr/>
          </p:nvSpPr>
          <p:spPr bwMode="auto">
            <a:xfrm>
              <a:off x="1034654" y="3061097"/>
              <a:ext cx="2066925" cy="517922"/>
            </a:xfrm>
            <a:custGeom>
              <a:gdLst>
                <a:gd fmla="*/ 1728 w 1728" name="T0"/>
                <a:gd fmla="*/ 216 h 432" name="T1"/>
                <a:gd fmla="*/ 1724 w 1728" name="T2"/>
                <a:gd fmla="*/ 238 h 432" name="T3"/>
                <a:gd fmla="*/ 1710 w 1728" name="T4"/>
                <a:gd fmla="*/ 260 h 432" name="T5"/>
                <a:gd fmla="*/ 1690 w 1728" name="T6"/>
                <a:gd fmla="*/ 280 h 432" name="T7"/>
                <a:gd fmla="*/ 1660 w 1728" name="T8"/>
                <a:gd fmla="*/ 300 h 432" name="T9"/>
                <a:gd fmla="*/ 1580 w 1728" name="T10"/>
                <a:gd fmla="*/ 336 h 432" name="T11"/>
                <a:gd fmla="*/ 1474 w 1728" name="T12"/>
                <a:gd fmla="*/ 368 h 432" name="T13"/>
                <a:gd fmla="*/ 1348 w 1728" name="T14"/>
                <a:gd fmla="*/ 396 h 432" name="T15"/>
                <a:gd fmla="*/ 1200 w 1728" name="T16"/>
                <a:gd fmla="*/ 416 h 432" name="T17"/>
                <a:gd fmla="*/ 1038 w 1728" name="T18"/>
                <a:gd fmla="*/ 428 h 432" name="T19"/>
                <a:gd fmla="*/ 864 w 1728" name="T20"/>
                <a:gd fmla="*/ 432 h 432" name="T21"/>
                <a:gd fmla="*/ 690 w 1728" name="T22"/>
                <a:gd fmla="*/ 428 h 432" name="T23"/>
                <a:gd fmla="*/ 528 w 1728" name="T24"/>
                <a:gd fmla="*/ 416 h 432" name="T25"/>
                <a:gd fmla="*/ 380 w 1728" name="T26"/>
                <a:gd fmla="*/ 396 h 432" name="T27"/>
                <a:gd fmla="*/ 254 w 1728" name="T28"/>
                <a:gd fmla="*/ 368 h 432" name="T29"/>
                <a:gd fmla="*/ 148 w 1728" name="T30"/>
                <a:gd fmla="*/ 336 h 432" name="T31"/>
                <a:gd fmla="*/ 68 w 1728" name="T32"/>
                <a:gd fmla="*/ 300 h 432" name="T33"/>
                <a:gd fmla="*/ 38 w 1728" name="T34"/>
                <a:gd fmla="*/ 280 h 432" name="T35"/>
                <a:gd fmla="*/ 18 w 1728" name="T36"/>
                <a:gd fmla="*/ 260 h 432" name="T37"/>
                <a:gd fmla="*/ 4 w 1728" name="T38"/>
                <a:gd fmla="*/ 238 h 432" name="T39"/>
                <a:gd fmla="*/ 0 w 1728" name="T40"/>
                <a:gd fmla="*/ 216 h 432" name="T41"/>
                <a:gd fmla="*/ 4 w 1728" name="T42"/>
                <a:gd fmla="*/ 194 h 432" name="T43"/>
                <a:gd fmla="*/ 18 w 1728" name="T44"/>
                <a:gd fmla="*/ 172 h 432" name="T45"/>
                <a:gd fmla="*/ 38 w 1728" name="T46"/>
                <a:gd fmla="*/ 152 h 432" name="T47"/>
                <a:gd fmla="*/ 68 w 1728" name="T48"/>
                <a:gd fmla="*/ 132 h 432" name="T49"/>
                <a:gd fmla="*/ 148 w 1728" name="T50"/>
                <a:gd fmla="*/ 96 h 432" name="T51"/>
                <a:gd fmla="*/ 254 w 1728" name="T52"/>
                <a:gd fmla="*/ 64 h 432" name="T53"/>
                <a:gd fmla="*/ 380 w 1728" name="T54"/>
                <a:gd fmla="*/ 36 h 432" name="T55"/>
                <a:gd fmla="*/ 528 w 1728" name="T56"/>
                <a:gd fmla="*/ 16 h 432" name="T57"/>
                <a:gd fmla="*/ 690 w 1728" name="T58"/>
                <a:gd fmla="*/ 4 h 432" name="T59"/>
                <a:gd fmla="*/ 864 w 1728" name="T60"/>
                <a:gd fmla="*/ 0 h 432" name="T61"/>
                <a:gd fmla="*/ 1038 w 1728" name="T62"/>
                <a:gd fmla="*/ 4 h 432" name="T63"/>
                <a:gd fmla="*/ 1200 w 1728" name="T64"/>
                <a:gd fmla="*/ 16 h 432" name="T65"/>
                <a:gd fmla="*/ 1348 w 1728" name="T66"/>
                <a:gd fmla="*/ 36 h 432" name="T67"/>
                <a:gd fmla="*/ 1474 w 1728" name="T68"/>
                <a:gd fmla="*/ 64 h 432" name="T69"/>
                <a:gd fmla="*/ 1580 w 1728" name="T70"/>
                <a:gd fmla="*/ 96 h 432" name="T71"/>
                <a:gd fmla="*/ 1660 w 1728" name="T72"/>
                <a:gd fmla="*/ 132 h 432" name="T73"/>
                <a:gd fmla="*/ 1690 w 1728" name="T74"/>
                <a:gd fmla="*/ 152 h 432" name="T75"/>
                <a:gd fmla="*/ 1710 w 1728" name="T76"/>
                <a:gd fmla="*/ 172 h 432" name="T77"/>
                <a:gd fmla="*/ 1724 w 1728" name="T78"/>
                <a:gd fmla="*/ 194 h 432" name="T79"/>
                <a:gd fmla="*/ 1728 w 1728" name="T80"/>
                <a:gd fmla="*/ 216 h 432" name="T8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b="b" l="0" r="r" t="0"/>
              <a:pathLst>
                <a:path h="432" w="1728">
                  <a:moveTo>
                    <a:pt x="1728" y="216"/>
                  </a:moveTo>
                  <a:lnTo>
                    <a:pt x="1728" y="216"/>
                  </a:lnTo>
                  <a:lnTo>
                    <a:pt x="1726" y="228"/>
                  </a:lnTo>
                  <a:lnTo>
                    <a:pt x="1724" y="238"/>
                  </a:lnTo>
                  <a:lnTo>
                    <a:pt x="1718" y="248"/>
                  </a:lnTo>
                  <a:lnTo>
                    <a:pt x="1710" y="260"/>
                  </a:lnTo>
                  <a:lnTo>
                    <a:pt x="1700" y="270"/>
                  </a:lnTo>
                  <a:lnTo>
                    <a:pt x="1690" y="280"/>
                  </a:lnTo>
                  <a:lnTo>
                    <a:pt x="1676" y="290"/>
                  </a:lnTo>
                  <a:lnTo>
                    <a:pt x="1660" y="300"/>
                  </a:lnTo>
                  <a:lnTo>
                    <a:pt x="1624" y="318"/>
                  </a:lnTo>
                  <a:lnTo>
                    <a:pt x="1580" y="336"/>
                  </a:lnTo>
                  <a:lnTo>
                    <a:pt x="1530" y="354"/>
                  </a:lnTo>
                  <a:lnTo>
                    <a:pt x="1474" y="368"/>
                  </a:lnTo>
                  <a:lnTo>
                    <a:pt x="1414" y="382"/>
                  </a:lnTo>
                  <a:lnTo>
                    <a:pt x="1348" y="396"/>
                  </a:lnTo>
                  <a:lnTo>
                    <a:pt x="1276" y="406"/>
                  </a:lnTo>
                  <a:lnTo>
                    <a:pt x="1200" y="416"/>
                  </a:lnTo>
                  <a:lnTo>
                    <a:pt x="1120" y="422"/>
                  </a:lnTo>
                  <a:lnTo>
                    <a:pt x="1038" y="428"/>
                  </a:lnTo>
                  <a:lnTo>
                    <a:pt x="952" y="430"/>
                  </a:lnTo>
                  <a:lnTo>
                    <a:pt x="864" y="432"/>
                  </a:lnTo>
                  <a:lnTo>
                    <a:pt x="776" y="430"/>
                  </a:lnTo>
                  <a:lnTo>
                    <a:pt x="690" y="428"/>
                  </a:lnTo>
                  <a:lnTo>
                    <a:pt x="608" y="422"/>
                  </a:lnTo>
                  <a:lnTo>
                    <a:pt x="528" y="416"/>
                  </a:lnTo>
                  <a:lnTo>
                    <a:pt x="452" y="406"/>
                  </a:lnTo>
                  <a:lnTo>
                    <a:pt x="380" y="396"/>
                  </a:lnTo>
                  <a:lnTo>
                    <a:pt x="314" y="382"/>
                  </a:lnTo>
                  <a:lnTo>
                    <a:pt x="254" y="368"/>
                  </a:lnTo>
                  <a:lnTo>
                    <a:pt x="198" y="354"/>
                  </a:lnTo>
                  <a:lnTo>
                    <a:pt x="148" y="336"/>
                  </a:lnTo>
                  <a:lnTo>
                    <a:pt x="104" y="318"/>
                  </a:lnTo>
                  <a:lnTo>
                    <a:pt x="68" y="300"/>
                  </a:lnTo>
                  <a:lnTo>
                    <a:pt x="52" y="290"/>
                  </a:lnTo>
                  <a:lnTo>
                    <a:pt x="38" y="280"/>
                  </a:lnTo>
                  <a:lnTo>
                    <a:pt x="28" y="270"/>
                  </a:lnTo>
                  <a:lnTo>
                    <a:pt x="18" y="260"/>
                  </a:lnTo>
                  <a:lnTo>
                    <a:pt x="10" y="248"/>
                  </a:lnTo>
                  <a:lnTo>
                    <a:pt x="4" y="238"/>
                  </a:lnTo>
                  <a:lnTo>
                    <a:pt x="2" y="228"/>
                  </a:lnTo>
                  <a:lnTo>
                    <a:pt x="0" y="216"/>
                  </a:lnTo>
                  <a:lnTo>
                    <a:pt x="2" y="204"/>
                  </a:lnTo>
                  <a:lnTo>
                    <a:pt x="4" y="194"/>
                  </a:lnTo>
                  <a:lnTo>
                    <a:pt x="10" y="184"/>
                  </a:lnTo>
                  <a:lnTo>
                    <a:pt x="18" y="172"/>
                  </a:lnTo>
                  <a:lnTo>
                    <a:pt x="28" y="162"/>
                  </a:lnTo>
                  <a:lnTo>
                    <a:pt x="38" y="152"/>
                  </a:lnTo>
                  <a:lnTo>
                    <a:pt x="52" y="142"/>
                  </a:lnTo>
                  <a:lnTo>
                    <a:pt x="68" y="132"/>
                  </a:lnTo>
                  <a:lnTo>
                    <a:pt x="104" y="114"/>
                  </a:lnTo>
                  <a:lnTo>
                    <a:pt x="148" y="96"/>
                  </a:lnTo>
                  <a:lnTo>
                    <a:pt x="198" y="78"/>
                  </a:lnTo>
                  <a:lnTo>
                    <a:pt x="254" y="64"/>
                  </a:lnTo>
                  <a:lnTo>
                    <a:pt x="314" y="50"/>
                  </a:lnTo>
                  <a:lnTo>
                    <a:pt x="380" y="36"/>
                  </a:lnTo>
                  <a:lnTo>
                    <a:pt x="452" y="26"/>
                  </a:lnTo>
                  <a:lnTo>
                    <a:pt x="528" y="16"/>
                  </a:lnTo>
                  <a:lnTo>
                    <a:pt x="608" y="10"/>
                  </a:lnTo>
                  <a:lnTo>
                    <a:pt x="690" y="4"/>
                  </a:lnTo>
                  <a:lnTo>
                    <a:pt x="776" y="2"/>
                  </a:lnTo>
                  <a:lnTo>
                    <a:pt x="864" y="0"/>
                  </a:lnTo>
                  <a:lnTo>
                    <a:pt x="952" y="2"/>
                  </a:lnTo>
                  <a:lnTo>
                    <a:pt x="1038" y="4"/>
                  </a:lnTo>
                  <a:lnTo>
                    <a:pt x="1120" y="10"/>
                  </a:lnTo>
                  <a:lnTo>
                    <a:pt x="1200" y="16"/>
                  </a:lnTo>
                  <a:lnTo>
                    <a:pt x="1276" y="26"/>
                  </a:lnTo>
                  <a:lnTo>
                    <a:pt x="1348" y="36"/>
                  </a:lnTo>
                  <a:lnTo>
                    <a:pt x="1414" y="50"/>
                  </a:lnTo>
                  <a:lnTo>
                    <a:pt x="1474" y="64"/>
                  </a:lnTo>
                  <a:lnTo>
                    <a:pt x="1530" y="78"/>
                  </a:lnTo>
                  <a:lnTo>
                    <a:pt x="1580" y="96"/>
                  </a:lnTo>
                  <a:lnTo>
                    <a:pt x="1624" y="114"/>
                  </a:lnTo>
                  <a:lnTo>
                    <a:pt x="1660" y="132"/>
                  </a:lnTo>
                  <a:lnTo>
                    <a:pt x="1676" y="142"/>
                  </a:lnTo>
                  <a:lnTo>
                    <a:pt x="1690" y="152"/>
                  </a:lnTo>
                  <a:lnTo>
                    <a:pt x="1700" y="162"/>
                  </a:lnTo>
                  <a:lnTo>
                    <a:pt x="1710" y="172"/>
                  </a:lnTo>
                  <a:lnTo>
                    <a:pt x="1718" y="184"/>
                  </a:lnTo>
                  <a:lnTo>
                    <a:pt x="1724" y="194"/>
                  </a:lnTo>
                  <a:lnTo>
                    <a:pt x="1726" y="204"/>
                  </a:lnTo>
                  <a:lnTo>
                    <a:pt x="1728" y="216"/>
                  </a:lnTo>
                  <a:close/>
                </a:path>
              </a:pathLst>
            </a:custGeom>
            <a:solidFill>
              <a:srgbClr val="FF0000"/>
            </a:solidFill>
            <a:ln>
              <a:noFill/>
            </a:ln>
            <a:extLst>
              <a:ext uri="{91240B29-F687-4F45-9708-019B960494DF}">
                <a14:hiddenLine w="9525">
                  <a:solidFill>
                    <a:srgbClr val="000000"/>
                  </a:solidFill>
                  <a:round/>
                  <a:headEnd/>
                  <a:tailEnd/>
                </a14:hiddenLine>
              </a:ext>
            </a:extLst>
          </p:spPr>
          <p:txBody>
            <a:bodyPr/>
            <a:lstStyle/>
            <a:p>
              <a:pPr eaLnBrk="0" hangingPunct="0"/>
              <a:endParaRPr altLang="en-US" lang="zh-CN" sz="1013"/>
            </a:p>
          </p:txBody>
        </p:sp>
        <p:sp>
          <p:nvSpPr>
            <p:cNvPr id="6149" name="Freeform 9"/>
            <p:cNvSpPr>
              <a:spLocks noChangeArrowheads="1"/>
            </p:cNvSpPr>
            <p:nvPr/>
          </p:nvSpPr>
          <p:spPr bwMode="auto">
            <a:xfrm>
              <a:off x="1148954" y="2305050"/>
              <a:ext cx="1863328" cy="1029891"/>
            </a:xfrm>
            <a:custGeom>
              <a:gdLst>
                <a:gd fmla="*/ 1728 w 1728" name="T0"/>
                <a:gd fmla="*/ 720 h 936" name="T1"/>
                <a:gd fmla="*/ 1724 w 1728" name="T2"/>
                <a:gd fmla="*/ 742 h 936" name="T3"/>
                <a:gd fmla="*/ 1710 w 1728" name="T4"/>
                <a:gd fmla="*/ 764 h 936" name="T5"/>
                <a:gd fmla="*/ 1690 w 1728" name="T6"/>
                <a:gd fmla="*/ 784 h 936" name="T7"/>
                <a:gd fmla="*/ 1660 w 1728" name="T8"/>
                <a:gd fmla="*/ 804 h 936" name="T9"/>
                <a:gd fmla="*/ 1580 w 1728" name="T10"/>
                <a:gd fmla="*/ 840 h 936" name="T11"/>
                <a:gd fmla="*/ 1474 w 1728" name="T12"/>
                <a:gd fmla="*/ 872 h 936" name="T13"/>
                <a:gd fmla="*/ 1348 w 1728" name="T14"/>
                <a:gd fmla="*/ 900 h 936" name="T15"/>
                <a:gd fmla="*/ 1200 w 1728" name="T16"/>
                <a:gd fmla="*/ 920 h 936" name="T17"/>
                <a:gd fmla="*/ 1038 w 1728" name="T18"/>
                <a:gd fmla="*/ 932 h 936" name="T19"/>
                <a:gd fmla="*/ 864 w 1728" name="T20"/>
                <a:gd fmla="*/ 936 h 936" name="T21"/>
                <a:gd fmla="*/ 690 w 1728" name="T22"/>
                <a:gd fmla="*/ 932 h 936" name="T23"/>
                <a:gd fmla="*/ 528 w 1728" name="T24"/>
                <a:gd fmla="*/ 920 h 936" name="T25"/>
                <a:gd fmla="*/ 380 w 1728" name="T26"/>
                <a:gd fmla="*/ 900 h 936" name="T27"/>
                <a:gd fmla="*/ 254 w 1728" name="T28"/>
                <a:gd fmla="*/ 872 h 936" name="T29"/>
                <a:gd fmla="*/ 148 w 1728" name="T30"/>
                <a:gd fmla="*/ 840 h 936" name="T31"/>
                <a:gd fmla="*/ 68 w 1728" name="T32"/>
                <a:gd fmla="*/ 804 h 936" name="T33"/>
                <a:gd fmla="*/ 38 w 1728" name="T34"/>
                <a:gd fmla="*/ 784 h 936" name="T35"/>
                <a:gd fmla="*/ 18 w 1728" name="T36"/>
                <a:gd fmla="*/ 764 h 936" name="T37"/>
                <a:gd fmla="*/ 4 w 1728" name="T38"/>
                <a:gd fmla="*/ 742 h 936" name="T39"/>
                <a:gd fmla="*/ 0 w 1728" name="T40"/>
                <a:gd fmla="*/ 720 h 936" name="T41"/>
                <a:gd fmla="*/ 288 w 1728" name="T42"/>
                <a:gd fmla="*/ 136 h 936" name="T43"/>
                <a:gd fmla="*/ 294 w 1728" name="T44"/>
                <a:gd fmla="*/ 122 h 936" name="T45"/>
                <a:gd fmla="*/ 314 w 1728" name="T46"/>
                <a:gd fmla="*/ 102 h 936" name="T47"/>
                <a:gd fmla="*/ 358 w 1728" name="T48"/>
                <a:gd fmla="*/ 76 h 936" name="T49"/>
                <a:gd fmla="*/ 420 w 1728" name="T50"/>
                <a:gd fmla="*/ 52 h 936" name="T51"/>
                <a:gd fmla="*/ 498 w 1728" name="T52"/>
                <a:gd fmla="*/ 32 h 936" name="T53"/>
                <a:gd fmla="*/ 590 w 1728" name="T54"/>
                <a:gd fmla="*/ 18 h 936" name="T55"/>
                <a:gd fmla="*/ 692 w 1728" name="T56"/>
                <a:gd fmla="*/ 6 h 936" name="T57"/>
                <a:gd fmla="*/ 806 w 1728" name="T58"/>
                <a:gd fmla="*/ 0 h 936" name="T59"/>
                <a:gd fmla="*/ 922 w 1728" name="T60"/>
                <a:gd fmla="*/ 0 h 936" name="T61"/>
                <a:gd fmla="*/ 1036 w 1728" name="T62"/>
                <a:gd fmla="*/ 6 h 936" name="T63"/>
                <a:gd fmla="*/ 1138 w 1728" name="T64"/>
                <a:gd fmla="*/ 18 h 936" name="T65"/>
                <a:gd fmla="*/ 1230 w 1728" name="T66"/>
                <a:gd fmla="*/ 32 h 936" name="T67"/>
                <a:gd fmla="*/ 1308 w 1728" name="T68"/>
                <a:gd fmla="*/ 52 h 936" name="T69"/>
                <a:gd fmla="*/ 1370 w 1728" name="T70"/>
                <a:gd fmla="*/ 76 h 936" name="T71"/>
                <a:gd fmla="*/ 1414 w 1728" name="T72"/>
                <a:gd fmla="*/ 102 h 936" name="T73"/>
                <a:gd fmla="*/ 1434 w 1728" name="T74"/>
                <a:gd fmla="*/ 122 h 936" name="T75"/>
                <a:gd fmla="*/ 1440 w 1728" name="T76"/>
                <a:gd fmla="*/ 136 h 936" name="T7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b="b" l="0" r="r" t="0"/>
              <a:pathLst>
                <a:path h="936" w="1728">
                  <a:moveTo>
                    <a:pt x="1440" y="144"/>
                  </a:moveTo>
                  <a:lnTo>
                    <a:pt x="1728" y="720"/>
                  </a:lnTo>
                  <a:lnTo>
                    <a:pt x="1726" y="732"/>
                  </a:lnTo>
                  <a:lnTo>
                    <a:pt x="1724" y="742"/>
                  </a:lnTo>
                  <a:lnTo>
                    <a:pt x="1718" y="752"/>
                  </a:lnTo>
                  <a:lnTo>
                    <a:pt x="1710" y="764"/>
                  </a:lnTo>
                  <a:lnTo>
                    <a:pt x="1700" y="774"/>
                  </a:lnTo>
                  <a:lnTo>
                    <a:pt x="1690" y="784"/>
                  </a:lnTo>
                  <a:lnTo>
                    <a:pt x="1676" y="794"/>
                  </a:lnTo>
                  <a:lnTo>
                    <a:pt x="1660" y="804"/>
                  </a:lnTo>
                  <a:lnTo>
                    <a:pt x="1624" y="822"/>
                  </a:lnTo>
                  <a:lnTo>
                    <a:pt x="1580" y="840"/>
                  </a:lnTo>
                  <a:lnTo>
                    <a:pt x="1530" y="858"/>
                  </a:lnTo>
                  <a:lnTo>
                    <a:pt x="1474" y="872"/>
                  </a:lnTo>
                  <a:lnTo>
                    <a:pt x="1414" y="886"/>
                  </a:lnTo>
                  <a:lnTo>
                    <a:pt x="1348" y="900"/>
                  </a:lnTo>
                  <a:lnTo>
                    <a:pt x="1276" y="910"/>
                  </a:lnTo>
                  <a:lnTo>
                    <a:pt x="1200" y="920"/>
                  </a:lnTo>
                  <a:lnTo>
                    <a:pt x="1120" y="926"/>
                  </a:lnTo>
                  <a:lnTo>
                    <a:pt x="1038" y="932"/>
                  </a:lnTo>
                  <a:lnTo>
                    <a:pt x="952" y="934"/>
                  </a:lnTo>
                  <a:lnTo>
                    <a:pt x="864" y="936"/>
                  </a:lnTo>
                  <a:lnTo>
                    <a:pt x="776" y="934"/>
                  </a:lnTo>
                  <a:lnTo>
                    <a:pt x="690" y="932"/>
                  </a:lnTo>
                  <a:lnTo>
                    <a:pt x="608" y="926"/>
                  </a:lnTo>
                  <a:lnTo>
                    <a:pt x="528" y="920"/>
                  </a:lnTo>
                  <a:lnTo>
                    <a:pt x="452" y="910"/>
                  </a:lnTo>
                  <a:lnTo>
                    <a:pt x="380" y="900"/>
                  </a:lnTo>
                  <a:lnTo>
                    <a:pt x="314" y="886"/>
                  </a:lnTo>
                  <a:lnTo>
                    <a:pt x="254" y="872"/>
                  </a:lnTo>
                  <a:lnTo>
                    <a:pt x="198" y="858"/>
                  </a:lnTo>
                  <a:lnTo>
                    <a:pt x="148" y="840"/>
                  </a:lnTo>
                  <a:lnTo>
                    <a:pt x="104" y="822"/>
                  </a:lnTo>
                  <a:lnTo>
                    <a:pt x="68" y="804"/>
                  </a:lnTo>
                  <a:lnTo>
                    <a:pt x="52" y="794"/>
                  </a:lnTo>
                  <a:lnTo>
                    <a:pt x="38" y="784"/>
                  </a:lnTo>
                  <a:lnTo>
                    <a:pt x="28" y="774"/>
                  </a:lnTo>
                  <a:lnTo>
                    <a:pt x="18" y="764"/>
                  </a:lnTo>
                  <a:lnTo>
                    <a:pt x="10" y="752"/>
                  </a:lnTo>
                  <a:lnTo>
                    <a:pt x="4" y="742"/>
                  </a:lnTo>
                  <a:lnTo>
                    <a:pt x="2" y="732"/>
                  </a:lnTo>
                  <a:lnTo>
                    <a:pt x="0" y="720"/>
                  </a:lnTo>
                  <a:lnTo>
                    <a:pt x="288" y="144"/>
                  </a:lnTo>
                  <a:lnTo>
                    <a:pt x="288" y="136"/>
                  </a:lnTo>
                  <a:lnTo>
                    <a:pt x="290" y="130"/>
                  </a:lnTo>
                  <a:lnTo>
                    <a:pt x="294" y="122"/>
                  </a:lnTo>
                  <a:lnTo>
                    <a:pt x="300" y="114"/>
                  </a:lnTo>
                  <a:lnTo>
                    <a:pt x="314" y="102"/>
                  </a:lnTo>
                  <a:lnTo>
                    <a:pt x="334" y="88"/>
                  </a:lnTo>
                  <a:lnTo>
                    <a:pt x="358" y="76"/>
                  </a:lnTo>
                  <a:lnTo>
                    <a:pt x="386" y="64"/>
                  </a:lnTo>
                  <a:lnTo>
                    <a:pt x="420" y="52"/>
                  </a:lnTo>
                  <a:lnTo>
                    <a:pt x="456" y="42"/>
                  </a:lnTo>
                  <a:lnTo>
                    <a:pt x="498" y="32"/>
                  </a:lnTo>
                  <a:lnTo>
                    <a:pt x="542" y="24"/>
                  </a:lnTo>
                  <a:lnTo>
                    <a:pt x="590" y="18"/>
                  </a:lnTo>
                  <a:lnTo>
                    <a:pt x="640" y="12"/>
                  </a:lnTo>
                  <a:lnTo>
                    <a:pt x="692" y="6"/>
                  </a:lnTo>
                  <a:lnTo>
                    <a:pt x="748" y="2"/>
                  </a:lnTo>
                  <a:lnTo>
                    <a:pt x="806" y="0"/>
                  </a:lnTo>
                  <a:lnTo>
                    <a:pt x="864" y="0"/>
                  </a:lnTo>
                  <a:lnTo>
                    <a:pt x="922" y="0"/>
                  </a:lnTo>
                  <a:lnTo>
                    <a:pt x="980" y="2"/>
                  </a:lnTo>
                  <a:lnTo>
                    <a:pt x="1036" y="6"/>
                  </a:lnTo>
                  <a:lnTo>
                    <a:pt x="1088" y="12"/>
                  </a:lnTo>
                  <a:lnTo>
                    <a:pt x="1138" y="18"/>
                  </a:lnTo>
                  <a:lnTo>
                    <a:pt x="1186" y="24"/>
                  </a:lnTo>
                  <a:lnTo>
                    <a:pt x="1230" y="32"/>
                  </a:lnTo>
                  <a:lnTo>
                    <a:pt x="1272" y="42"/>
                  </a:lnTo>
                  <a:lnTo>
                    <a:pt x="1308" y="52"/>
                  </a:lnTo>
                  <a:lnTo>
                    <a:pt x="1342" y="64"/>
                  </a:lnTo>
                  <a:lnTo>
                    <a:pt x="1370" y="76"/>
                  </a:lnTo>
                  <a:lnTo>
                    <a:pt x="1394" y="88"/>
                  </a:lnTo>
                  <a:lnTo>
                    <a:pt x="1414" y="102"/>
                  </a:lnTo>
                  <a:lnTo>
                    <a:pt x="1428" y="114"/>
                  </a:lnTo>
                  <a:lnTo>
                    <a:pt x="1434" y="122"/>
                  </a:lnTo>
                  <a:lnTo>
                    <a:pt x="1438" y="130"/>
                  </a:lnTo>
                  <a:lnTo>
                    <a:pt x="1440" y="136"/>
                  </a:lnTo>
                  <a:lnTo>
                    <a:pt x="1440" y="144"/>
                  </a:lnTo>
                  <a:close/>
                </a:path>
              </a:pathLst>
            </a:custGeom>
            <a:solidFill>
              <a:srgbClr val="FFBF53"/>
            </a:solidFill>
            <a:ln w="28575">
              <a:solidFill>
                <a:schemeClr val="bg1"/>
              </a:solidFill>
              <a:round/>
            </a:ln>
            <a:effectLst>
              <a:outerShdw algn="ctr" dir="8100000" dist="63500" rotWithShape="0">
                <a:srgbClr val="000000">
                  <a:alpha val="25000"/>
                </a:srgbClr>
              </a:outerShdw>
            </a:effectLst>
          </p:spPr>
          <p:txBody>
            <a:bodyPr/>
            <a:lstStyle/>
            <a:p>
              <a:pPr eaLnBrk="0" hangingPunct="0"/>
              <a:endParaRPr altLang="en-US" lang="zh-CN" sz="1013"/>
            </a:p>
          </p:txBody>
        </p:sp>
        <p:sp>
          <p:nvSpPr>
            <p:cNvPr id="6150" name="Freeform 10"/>
            <p:cNvSpPr>
              <a:spLocks noChangeArrowheads="1"/>
            </p:cNvSpPr>
            <p:nvPr/>
          </p:nvSpPr>
          <p:spPr bwMode="auto">
            <a:xfrm>
              <a:off x="1459707" y="2305051"/>
              <a:ext cx="1241822" cy="316706"/>
            </a:xfrm>
            <a:custGeom>
              <a:gdLst>
                <a:gd fmla="*/ 1152 w 1152" name="T0"/>
                <a:gd fmla="*/ 144 h 288" name="T1"/>
                <a:gd fmla="*/ 1150 w 1152" name="T2"/>
                <a:gd fmla="*/ 158 h 288" name="T3"/>
                <a:gd fmla="*/ 1140 w 1152" name="T4"/>
                <a:gd fmla="*/ 174 h 288" name="T5"/>
                <a:gd fmla="*/ 1106 w 1152" name="T6"/>
                <a:gd fmla="*/ 200 h 288" name="T7"/>
                <a:gd fmla="*/ 1054 w 1152" name="T8"/>
                <a:gd fmla="*/ 224 h 288" name="T9"/>
                <a:gd fmla="*/ 984 w 1152" name="T10"/>
                <a:gd fmla="*/ 246 h 288" name="T11"/>
                <a:gd fmla="*/ 898 w 1152" name="T12"/>
                <a:gd fmla="*/ 264 h 288" name="T13"/>
                <a:gd fmla="*/ 800 w 1152" name="T14"/>
                <a:gd fmla="*/ 276 h 288" name="T15"/>
                <a:gd fmla="*/ 692 w 1152" name="T16"/>
                <a:gd fmla="*/ 286 h 288" name="T17"/>
                <a:gd fmla="*/ 576 w 1152" name="T18"/>
                <a:gd fmla="*/ 288 h 288" name="T19"/>
                <a:gd fmla="*/ 460 w 1152" name="T20"/>
                <a:gd fmla="*/ 286 h 288" name="T21"/>
                <a:gd fmla="*/ 352 w 1152" name="T22"/>
                <a:gd fmla="*/ 276 h 288" name="T23"/>
                <a:gd fmla="*/ 254 w 1152" name="T24"/>
                <a:gd fmla="*/ 264 h 288" name="T25"/>
                <a:gd fmla="*/ 168 w 1152" name="T26"/>
                <a:gd fmla="*/ 246 h 288" name="T27"/>
                <a:gd fmla="*/ 98 w 1152" name="T28"/>
                <a:gd fmla="*/ 224 h 288" name="T29"/>
                <a:gd fmla="*/ 46 w 1152" name="T30"/>
                <a:gd fmla="*/ 200 h 288" name="T31"/>
                <a:gd fmla="*/ 12 w 1152" name="T32"/>
                <a:gd fmla="*/ 174 h 288" name="T33"/>
                <a:gd fmla="*/ 2 w 1152" name="T34"/>
                <a:gd fmla="*/ 158 h 288" name="T35"/>
                <a:gd fmla="*/ 0 w 1152" name="T36"/>
                <a:gd fmla="*/ 144 h 288" name="T37"/>
                <a:gd fmla="*/ 2 w 1152" name="T38"/>
                <a:gd fmla="*/ 130 h 288" name="T39"/>
                <a:gd fmla="*/ 12 w 1152" name="T40"/>
                <a:gd fmla="*/ 114 h 288" name="T41"/>
                <a:gd fmla="*/ 46 w 1152" name="T42"/>
                <a:gd fmla="*/ 88 h 288" name="T43"/>
                <a:gd fmla="*/ 98 w 1152" name="T44"/>
                <a:gd fmla="*/ 64 h 288" name="T45"/>
                <a:gd fmla="*/ 168 w 1152" name="T46"/>
                <a:gd fmla="*/ 42 h 288" name="T47"/>
                <a:gd fmla="*/ 254 w 1152" name="T48"/>
                <a:gd fmla="*/ 24 h 288" name="T49"/>
                <a:gd fmla="*/ 352 w 1152" name="T50"/>
                <a:gd fmla="*/ 12 h 288" name="T51"/>
                <a:gd fmla="*/ 460 w 1152" name="T52"/>
                <a:gd fmla="*/ 2 h 288" name="T53"/>
                <a:gd fmla="*/ 576 w 1152" name="T54"/>
                <a:gd fmla="*/ 0 h 288" name="T55"/>
                <a:gd fmla="*/ 692 w 1152" name="T56"/>
                <a:gd fmla="*/ 2 h 288" name="T57"/>
                <a:gd fmla="*/ 800 w 1152" name="T58"/>
                <a:gd fmla="*/ 12 h 288" name="T59"/>
                <a:gd fmla="*/ 898 w 1152" name="T60"/>
                <a:gd fmla="*/ 24 h 288" name="T61"/>
                <a:gd fmla="*/ 984 w 1152" name="T62"/>
                <a:gd fmla="*/ 42 h 288" name="T63"/>
                <a:gd fmla="*/ 1054 w 1152" name="T64"/>
                <a:gd fmla="*/ 64 h 288" name="T65"/>
                <a:gd fmla="*/ 1106 w 1152" name="T66"/>
                <a:gd fmla="*/ 88 h 288" name="T67"/>
                <a:gd fmla="*/ 1140 w 1152" name="T68"/>
                <a:gd fmla="*/ 114 h 288" name="T69"/>
                <a:gd fmla="*/ 1150 w 1152" name="T70"/>
                <a:gd fmla="*/ 130 h 288" name="T71"/>
                <a:gd fmla="*/ 1152 w 1152" name="T72"/>
                <a:gd fmla="*/ 144 h 288" name="T7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b="b" l="0" r="r" t="0"/>
              <a:pathLst>
                <a:path h="288" w="1152">
                  <a:moveTo>
                    <a:pt x="1152" y="144"/>
                  </a:moveTo>
                  <a:lnTo>
                    <a:pt x="1152" y="144"/>
                  </a:lnTo>
                  <a:lnTo>
                    <a:pt x="1152" y="152"/>
                  </a:lnTo>
                  <a:lnTo>
                    <a:pt x="1150" y="158"/>
                  </a:lnTo>
                  <a:lnTo>
                    <a:pt x="1146" y="166"/>
                  </a:lnTo>
                  <a:lnTo>
                    <a:pt x="1140" y="174"/>
                  </a:lnTo>
                  <a:lnTo>
                    <a:pt x="1126" y="186"/>
                  </a:lnTo>
                  <a:lnTo>
                    <a:pt x="1106" y="200"/>
                  </a:lnTo>
                  <a:lnTo>
                    <a:pt x="1082" y="212"/>
                  </a:lnTo>
                  <a:lnTo>
                    <a:pt x="1054" y="224"/>
                  </a:lnTo>
                  <a:lnTo>
                    <a:pt x="1020" y="236"/>
                  </a:lnTo>
                  <a:lnTo>
                    <a:pt x="984" y="246"/>
                  </a:lnTo>
                  <a:lnTo>
                    <a:pt x="942" y="256"/>
                  </a:lnTo>
                  <a:lnTo>
                    <a:pt x="898" y="264"/>
                  </a:lnTo>
                  <a:lnTo>
                    <a:pt x="850" y="270"/>
                  </a:lnTo>
                  <a:lnTo>
                    <a:pt x="800" y="276"/>
                  </a:lnTo>
                  <a:lnTo>
                    <a:pt x="748" y="282"/>
                  </a:lnTo>
                  <a:lnTo>
                    <a:pt x="692" y="286"/>
                  </a:lnTo>
                  <a:lnTo>
                    <a:pt x="634" y="288"/>
                  </a:lnTo>
                  <a:lnTo>
                    <a:pt x="576" y="288"/>
                  </a:lnTo>
                  <a:lnTo>
                    <a:pt x="518" y="288"/>
                  </a:lnTo>
                  <a:lnTo>
                    <a:pt x="460" y="286"/>
                  </a:lnTo>
                  <a:lnTo>
                    <a:pt x="404" y="282"/>
                  </a:lnTo>
                  <a:lnTo>
                    <a:pt x="352" y="276"/>
                  </a:lnTo>
                  <a:lnTo>
                    <a:pt x="302" y="270"/>
                  </a:lnTo>
                  <a:lnTo>
                    <a:pt x="254" y="264"/>
                  </a:lnTo>
                  <a:lnTo>
                    <a:pt x="210" y="256"/>
                  </a:lnTo>
                  <a:lnTo>
                    <a:pt x="168" y="246"/>
                  </a:lnTo>
                  <a:lnTo>
                    <a:pt x="132" y="236"/>
                  </a:lnTo>
                  <a:lnTo>
                    <a:pt x="98" y="224"/>
                  </a:lnTo>
                  <a:lnTo>
                    <a:pt x="70" y="212"/>
                  </a:lnTo>
                  <a:lnTo>
                    <a:pt x="46" y="200"/>
                  </a:lnTo>
                  <a:lnTo>
                    <a:pt x="26" y="186"/>
                  </a:lnTo>
                  <a:lnTo>
                    <a:pt x="12" y="174"/>
                  </a:lnTo>
                  <a:lnTo>
                    <a:pt x="6" y="166"/>
                  </a:lnTo>
                  <a:lnTo>
                    <a:pt x="2" y="158"/>
                  </a:lnTo>
                  <a:lnTo>
                    <a:pt x="0" y="152"/>
                  </a:lnTo>
                  <a:lnTo>
                    <a:pt x="0" y="144"/>
                  </a:lnTo>
                  <a:lnTo>
                    <a:pt x="0" y="136"/>
                  </a:lnTo>
                  <a:lnTo>
                    <a:pt x="2" y="130"/>
                  </a:lnTo>
                  <a:lnTo>
                    <a:pt x="6" y="122"/>
                  </a:lnTo>
                  <a:lnTo>
                    <a:pt x="12" y="114"/>
                  </a:lnTo>
                  <a:lnTo>
                    <a:pt x="26" y="102"/>
                  </a:lnTo>
                  <a:lnTo>
                    <a:pt x="46" y="88"/>
                  </a:lnTo>
                  <a:lnTo>
                    <a:pt x="70" y="76"/>
                  </a:lnTo>
                  <a:lnTo>
                    <a:pt x="98" y="64"/>
                  </a:lnTo>
                  <a:lnTo>
                    <a:pt x="132" y="52"/>
                  </a:lnTo>
                  <a:lnTo>
                    <a:pt x="168" y="42"/>
                  </a:lnTo>
                  <a:lnTo>
                    <a:pt x="210" y="32"/>
                  </a:lnTo>
                  <a:lnTo>
                    <a:pt x="254" y="24"/>
                  </a:lnTo>
                  <a:lnTo>
                    <a:pt x="302" y="18"/>
                  </a:lnTo>
                  <a:lnTo>
                    <a:pt x="352" y="12"/>
                  </a:lnTo>
                  <a:lnTo>
                    <a:pt x="404" y="6"/>
                  </a:lnTo>
                  <a:lnTo>
                    <a:pt x="460" y="2"/>
                  </a:lnTo>
                  <a:lnTo>
                    <a:pt x="518" y="0"/>
                  </a:lnTo>
                  <a:lnTo>
                    <a:pt x="576" y="0"/>
                  </a:lnTo>
                  <a:lnTo>
                    <a:pt x="634" y="0"/>
                  </a:lnTo>
                  <a:lnTo>
                    <a:pt x="692" y="2"/>
                  </a:lnTo>
                  <a:lnTo>
                    <a:pt x="748" y="6"/>
                  </a:lnTo>
                  <a:lnTo>
                    <a:pt x="800" y="12"/>
                  </a:lnTo>
                  <a:lnTo>
                    <a:pt x="850" y="18"/>
                  </a:lnTo>
                  <a:lnTo>
                    <a:pt x="898" y="24"/>
                  </a:lnTo>
                  <a:lnTo>
                    <a:pt x="942" y="32"/>
                  </a:lnTo>
                  <a:lnTo>
                    <a:pt x="984" y="42"/>
                  </a:lnTo>
                  <a:lnTo>
                    <a:pt x="1020" y="52"/>
                  </a:lnTo>
                  <a:lnTo>
                    <a:pt x="1054" y="64"/>
                  </a:lnTo>
                  <a:lnTo>
                    <a:pt x="1082" y="76"/>
                  </a:lnTo>
                  <a:lnTo>
                    <a:pt x="1106" y="88"/>
                  </a:lnTo>
                  <a:lnTo>
                    <a:pt x="1126" y="102"/>
                  </a:lnTo>
                  <a:lnTo>
                    <a:pt x="1140" y="114"/>
                  </a:lnTo>
                  <a:lnTo>
                    <a:pt x="1146" y="122"/>
                  </a:lnTo>
                  <a:lnTo>
                    <a:pt x="1150" y="130"/>
                  </a:lnTo>
                  <a:lnTo>
                    <a:pt x="1152" y="136"/>
                  </a:lnTo>
                  <a:lnTo>
                    <a:pt x="1152" y="144"/>
                  </a:lnTo>
                  <a:close/>
                </a:path>
              </a:pathLst>
            </a:custGeom>
            <a:solidFill>
              <a:srgbClr val="D6A203"/>
            </a:solidFill>
            <a:ln>
              <a:noFill/>
            </a:ln>
            <a:extLst>
              <a:ext uri="{91240B29-F687-4F45-9708-019B960494DF}">
                <a14:hiddenLine w="9525">
                  <a:solidFill>
                    <a:srgbClr val="000000"/>
                  </a:solidFill>
                  <a:round/>
                  <a:headEnd/>
                  <a:tailEnd/>
                </a14:hiddenLine>
              </a:ext>
            </a:extLst>
          </p:spPr>
          <p:txBody>
            <a:bodyPr/>
            <a:lstStyle/>
            <a:p>
              <a:pPr eaLnBrk="0" hangingPunct="0"/>
              <a:endParaRPr altLang="en-US" lang="zh-CN" sz="1013"/>
            </a:p>
          </p:txBody>
        </p:sp>
        <p:sp>
          <p:nvSpPr>
            <p:cNvPr id="6151" name="Freeform 12"/>
            <p:cNvSpPr>
              <a:spLocks noChangeArrowheads="1"/>
            </p:cNvSpPr>
            <p:nvPr/>
          </p:nvSpPr>
          <p:spPr bwMode="auto">
            <a:xfrm>
              <a:off x="1544241" y="1314450"/>
              <a:ext cx="1072753" cy="1100138"/>
            </a:xfrm>
            <a:custGeom>
              <a:gdLst>
                <a:gd fmla="*/ 576 w 576" name="T0"/>
                <a:gd fmla="*/ 576 h 648" name="T1"/>
                <a:gd fmla="*/ 576 w 576" name="T2"/>
                <a:gd fmla="*/ 576 h 648" name="T3"/>
                <a:gd fmla="*/ 574 w 576" name="T4"/>
                <a:gd fmla="*/ 584 h 648" name="T5"/>
                <a:gd fmla="*/ 570 w 576" name="T6"/>
                <a:gd fmla="*/ 590 h 648" name="T7"/>
                <a:gd fmla="*/ 564 w 576" name="T8"/>
                <a:gd fmla="*/ 598 h 648" name="T9"/>
                <a:gd fmla="*/ 554 w 576" name="T10"/>
                <a:gd fmla="*/ 604 h 648" name="T11"/>
                <a:gd fmla="*/ 542 w 576" name="T12"/>
                <a:gd fmla="*/ 610 h 648" name="T13"/>
                <a:gd fmla="*/ 526 w 576" name="T14"/>
                <a:gd fmla="*/ 616 h 648" name="T15"/>
                <a:gd fmla="*/ 492 w 576" name="T16"/>
                <a:gd fmla="*/ 626 h 648" name="T17"/>
                <a:gd fmla="*/ 450 w 576" name="T18"/>
                <a:gd fmla="*/ 636 h 648" name="T19"/>
                <a:gd fmla="*/ 400 w 576" name="T20"/>
                <a:gd fmla="*/ 642 h 648" name="T21"/>
                <a:gd fmla="*/ 346 w 576" name="T22"/>
                <a:gd fmla="*/ 646 h 648" name="T23"/>
                <a:gd fmla="*/ 288 w 576" name="T24"/>
                <a:gd fmla="*/ 648 h 648" name="T25"/>
                <a:gd fmla="*/ 230 w 576" name="T26"/>
                <a:gd fmla="*/ 646 h 648" name="T27"/>
                <a:gd fmla="*/ 176 w 576" name="T28"/>
                <a:gd fmla="*/ 642 h 648" name="T29"/>
                <a:gd fmla="*/ 126 w 576" name="T30"/>
                <a:gd fmla="*/ 636 h 648" name="T31"/>
                <a:gd fmla="*/ 84 w 576" name="T32"/>
                <a:gd fmla="*/ 626 h 648" name="T33"/>
                <a:gd fmla="*/ 50 w 576" name="T34"/>
                <a:gd fmla="*/ 616 h 648" name="T35"/>
                <a:gd fmla="*/ 34 w 576" name="T36"/>
                <a:gd fmla="*/ 610 h 648" name="T37"/>
                <a:gd fmla="*/ 22 w 576" name="T38"/>
                <a:gd fmla="*/ 604 h 648" name="T39"/>
                <a:gd fmla="*/ 12 w 576" name="T40"/>
                <a:gd fmla="*/ 598 h 648" name="T41"/>
                <a:gd fmla="*/ 6 w 576" name="T42"/>
                <a:gd fmla="*/ 590 h 648" name="T43"/>
                <a:gd fmla="*/ 2 w 576" name="T44"/>
                <a:gd fmla="*/ 584 h 648" name="T45"/>
                <a:gd fmla="*/ 0 w 576" name="T46"/>
                <a:gd fmla="*/ 576 h 648" name="T47"/>
                <a:gd fmla="*/ 288 w 576" name="T48"/>
                <a:gd fmla="*/ 0 h 648" name="T49"/>
                <a:gd fmla="*/ 576 w 576" name="T50"/>
                <a:gd fmla="*/ 576 h 648" name="T5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b="b" l="0" r="r" t="0"/>
              <a:pathLst>
                <a:path h="648" w="576">
                  <a:moveTo>
                    <a:pt x="576" y="576"/>
                  </a:moveTo>
                  <a:lnTo>
                    <a:pt x="576" y="576"/>
                  </a:lnTo>
                  <a:lnTo>
                    <a:pt x="574" y="584"/>
                  </a:lnTo>
                  <a:lnTo>
                    <a:pt x="570" y="590"/>
                  </a:lnTo>
                  <a:lnTo>
                    <a:pt x="564" y="598"/>
                  </a:lnTo>
                  <a:lnTo>
                    <a:pt x="554" y="604"/>
                  </a:lnTo>
                  <a:lnTo>
                    <a:pt x="542" y="610"/>
                  </a:lnTo>
                  <a:lnTo>
                    <a:pt x="526" y="616"/>
                  </a:lnTo>
                  <a:lnTo>
                    <a:pt x="492" y="626"/>
                  </a:lnTo>
                  <a:lnTo>
                    <a:pt x="450" y="636"/>
                  </a:lnTo>
                  <a:lnTo>
                    <a:pt x="400" y="642"/>
                  </a:lnTo>
                  <a:lnTo>
                    <a:pt x="346" y="646"/>
                  </a:lnTo>
                  <a:lnTo>
                    <a:pt x="288" y="648"/>
                  </a:lnTo>
                  <a:lnTo>
                    <a:pt x="230" y="646"/>
                  </a:lnTo>
                  <a:lnTo>
                    <a:pt x="176" y="642"/>
                  </a:lnTo>
                  <a:lnTo>
                    <a:pt x="126" y="636"/>
                  </a:lnTo>
                  <a:lnTo>
                    <a:pt x="84" y="626"/>
                  </a:lnTo>
                  <a:lnTo>
                    <a:pt x="50" y="616"/>
                  </a:lnTo>
                  <a:lnTo>
                    <a:pt x="34" y="610"/>
                  </a:lnTo>
                  <a:lnTo>
                    <a:pt x="22" y="604"/>
                  </a:lnTo>
                  <a:lnTo>
                    <a:pt x="12" y="598"/>
                  </a:lnTo>
                  <a:lnTo>
                    <a:pt x="6" y="590"/>
                  </a:lnTo>
                  <a:lnTo>
                    <a:pt x="2" y="584"/>
                  </a:lnTo>
                  <a:lnTo>
                    <a:pt x="0" y="576"/>
                  </a:lnTo>
                  <a:lnTo>
                    <a:pt x="288" y="0"/>
                  </a:lnTo>
                  <a:lnTo>
                    <a:pt x="576" y="576"/>
                  </a:lnTo>
                  <a:close/>
                </a:path>
              </a:pathLst>
            </a:custGeom>
            <a:solidFill>
              <a:srgbClr val="92D050"/>
            </a:solidFill>
            <a:ln w="28575">
              <a:solidFill>
                <a:schemeClr val="bg1"/>
              </a:solidFill>
              <a:round/>
            </a:ln>
            <a:effectLst>
              <a:outerShdw algn="ctr" dir="8100000" dist="63500" rotWithShape="0">
                <a:srgbClr val="000000">
                  <a:alpha val="25000"/>
                </a:srgbClr>
              </a:outerShdw>
            </a:effectLst>
          </p:spPr>
          <p:txBody>
            <a:bodyPr/>
            <a:lstStyle/>
            <a:p>
              <a:pPr eaLnBrk="0" hangingPunct="0"/>
              <a:endParaRPr altLang="en-US" lang="zh-CN" sz="1013"/>
            </a:p>
          </p:txBody>
        </p:sp>
        <p:sp>
          <p:nvSpPr>
            <p:cNvPr id="6152" name="Line 20"/>
            <p:cNvSpPr>
              <a:spLocks noChangeShapeType="1"/>
            </p:cNvSpPr>
            <p:nvPr/>
          </p:nvSpPr>
          <p:spPr bwMode="auto">
            <a:xfrm flipH="1">
              <a:off x="3051572" y="3699272"/>
              <a:ext cx="2789634" cy="0"/>
            </a:xfrm>
            <a:prstGeom prst="line">
              <a:avLst/>
            </a:prstGeom>
            <a:noFill/>
            <a:ln cap="rnd" w="25400">
              <a:solidFill>
                <a:srgbClr val="ADBACA"/>
              </a:solidFill>
              <a:prstDash val="sysDot"/>
              <a:round/>
              <a:headEnd len="lg" type="diamond" w="lg"/>
              <a:tailEnd len="med" type="oval" w="med"/>
            </a:ln>
            <a:extLst>
              <a:ext uri="{909E8E84-426E-40DD-AFC4-6F175D3DCCD1}">
                <a14:hiddenFill>
                  <a:noFill/>
                </a14:hiddenFill>
              </a:ext>
            </a:extLst>
          </p:spPr>
          <p:txBody>
            <a:bodyPr/>
            <a:lstStyle/>
            <a:p>
              <a:pPr eaLnBrk="0" hangingPunct="0"/>
              <a:endParaRPr altLang="en-US" lang="zh-CN" sz="1013"/>
            </a:p>
          </p:txBody>
        </p:sp>
        <p:sp>
          <p:nvSpPr>
            <p:cNvPr id="6153" name="Line 21"/>
            <p:cNvSpPr>
              <a:spLocks noChangeShapeType="1"/>
            </p:cNvSpPr>
            <p:nvPr/>
          </p:nvSpPr>
          <p:spPr bwMode="auto">
            <a:xfrm flipH="1">
              <a:off x="2340769" y="2043113"/>
              <a:ext cx="3509963" cy="0"/>
            </a:xfrm>
            <a:prstGeom prst="line">
              <a:avLst/>
            </a:prstGeom>
            <a:noFill/>
            <a:ln cap="rnd" w="25400">
              <a:solidFill>
                <a:srgbClr val="ADBACA"/>
              </a:solidFill>
              <a:prstDash val="sysDot"/>
              <a:round/>
              <a:headEnd len="lg" type="diamond" w="lg"/>
              <a:tailEnd len="med" type="oval" w="med"/>
            </a:ln>
            <a:extLst>
              <a:ext uri="{909E8E84-426E-40DD-AFC4-6F175D3DCCD1}">
                <a14:hiddenFill>
                  <a:noFill/>
                </a14:hiddenFill>
              </a:ext>
            </a:extLst>
          </p:spPr>
          <p:txBody>
            <a:bodyPr/>
            <a:lstStyle/>
            <a:p>
              <a:pPr eaLnBrk="0" hangingPunct="0"/>
              <a:endParaRPr altLang="en-US" lang="zh-CN" sz="1013"/>
            </a:p>
          </p:txBody>
        </p:sp>
        <p:sp>
          <p:nvSpPr>
            <p:cNvPr id="6154" name="Line 22"/>
            <p:cNvSpPr>
              <a:spLocks noChangeShapeType="1"/>
            </p:cNvSpPr>
            <p:nvPr/>
          </p:nvSpPr>
          <p:spPr bwMode="auto">
            <a:xfrm flipH="1">
              <a:off x="2659856" y="2836069"/>
              <a:ext cx="3181350" cy="0"/>
            </a:xfrm>
            <a:prstGeom prst="line">
              <a:avLst/>
            </a:prstGeom>
            <a:noFill/>
            <a:ln cap="rnd" w="25400">
              <a:solidFill>
                <a:srgbClr val="ADBACA"/>
              </a:solidFill>
              <a:prstDash val="sysDot"/>
              <a:round/>
              <a:headEnd len="lg" type="diamond" w="lg"/>
              <a:tailEnd len="med" type="oval" w="med"/>
            </a:ln>
            <a:extLst>
              <a:ext uri="{909E8E84-426E-40DD-AFC4-6F175D3DCCD1}">
                <a14:hiddenFill>
                  <a:noFill/>
                </a14:hiddenFill>
              </a:ext>
            </a:extLst>
          </p:spPr>
          <p:txBody>
            <a:bodyPr/>
            <a:lstStyle/>
            <a:p>
              <a:pPr eaLnBrk="0" hangingPunct="0"/>
              <a:endParaRPr altLang="en-US" lang="zh-CN" sz="1013"/>
            </a:p>
          </p:txBody>
        </p:sp>
        <p:sp>
          <p:nvSpPr>
            <p:cNvPr id="6155" name="Freeform 19"/>
            <p:cNvSpPr>
              <a:spLocks noChangeArrowheads="1" noEditPoints="1"/>
            </p:cNvSpPr>
            <p:nvPr/>
          </p:nvSpPr>
          <p:spPr bwMode="auto">
            <a:xfrm>
              <a:off x="1941910" y="2806304"/>
              <a:ext cx="344090" cy="332184"/>
            </a:xfrm>
            <a:custGeom>
              <a:gdLst>
                <a:gd fmla="*/ 94 w 132" name="T0"/>
                <a:gd fmla="*/ 0 h 128" name="T1"/>
                <a:gd fmla="*/ 56 w 132" name="T2"/>
                <a:gd fmla="*/ 27 h 128" name="T3"/>
                <a:gd fmla="*/ 55 w 132" name="T4"/>
                <a:gd fmla="*/ 27 h 128" name="T5"/>
                <a:gd fmla="*/ 14 w 132" name="T6"/>
                <a:gd fmla="*/ 69 h 128" name="T7"/>
                <a:gd fmla="*/ 1 w 132" name="T8"/>
                <a:gd fmla="*/ 110 h 128" name="T9"/>
                <a:gd fmla="*/ 14 w 132" name="T10"/>
                <a:gd fmla="*/ 128 h 128" name="T11"/>
                <a:gd fmla="*/ 53 w 132" name="T12"/>
                <a:gd fmla="*/ 118 h 128" name="T13"/>
                <a:gd fmla="*/ 120 w 132" name="T14"/>
                <a:gd fmla="*/ 53 h 128" name="T15"/>
                <a:gd fmla="*/ 64 w 132" name="T16"/>
                <a:gd fmla="*/ 95 h 128" name="T17"/>
                <a:gd fmla="*/ 99 w 132" name="T18"/>
                <a:gd fmla="*/ 47 h 128" name="T19"/>
                <a:gd fmla="*/ 95 w 132" name="T20"/>
                <a:gd fmla="*/ 67 h 128" name="T21"/>
                <a:gd fmla="*/ 64 w 132" name="T22"/>
                <a:gd fmla="*/ 98 h 128" name="T23"/>
                <a:gd fmla="*/ 59 w 132" name="T24"/>
                <a:gd fmla="*/ 81 h 128" name="T25"/>
                <a:gd fmla="*/ 46 w 132" name="T26"/>
                <a:gd fmla="*/ 68 h 128" name="T27"/>
                <a:gd fmla="*/ 92 w 132" name="T28"/>
                <a:gd fmla="*/ 36 h 128" name="T29"/>
                <a:gd fmla="*/ 59 w 132" name="T30"/>
                <a:gd fmla="*/ 81 h 128" name="T31"/>
                <a:gd fmla="*/ 30 w 132" name="T32"/>
                <a:gd fmla="*/ 64 h 128" name="T33"/>
                <a:gd fmla="*/ 80 w 132" name="T34"/>
                <a:gd fmla="*/ 29 h 128" name="T35"/>
                <a:gd fmla="*/ 17 w 132" name="T36"/>
                <a:gd fmla="*/ 119 h 128" name="T37"/>
                <a:gd fmla="*/ 8 w 132" name="T38"/>
                <a:gd fmla="*/ 114 h 128" name="T39"/>
                <a:gd fmla="*/ 13 w 132" name="T40"/>
                <a:gd fmla="*/ 96 h 128" name="T41"/>
                <a:gd fmla="*/ 32 w 132" name="T42"/>
                <a:gd fmla="*/ 116 h 128" name="T43"/>
                <a:gd fmla="*/ 35 w 132" name="T44"/>
                <a:gd fmla="*/ 115 h 128" name="T45"/>
                <a:gd fmla="*/ 14 w 132" name="T46"/>
                <a:gd fmla="*/ 92 h 128" name="T47"/>
                <a:gd fmla="*/ 19 w 132" name="T48"/>
                <a:gd fmla="*/ 75 h 128" name="T49"/>
                <a:gd fmla="*/ 52 w 132" name="T50"/>
                <a:gd fmla="*/ 110 h 128" name="T51"/>
                <a:gd fmla="*/ 35 w 132" name="T52"/>
                <a:gd fmla="*/ 115 h 128" name="T53"/>
                <a:gd fmla="*/ 108 w 132" name="T54"/>
                <a:gd fmla="*/ 54 h 128" name="T55"/>
                <a:gd fmla="*/ 98 w 132" name="T56"/>
                <a:gd fmla="*/ 30 h 128" name="T57"/>
                <a:gd fmla="*/ 81 w 132" name="T58"/>
                <a:gd fmla="*/ 13 h 128" name="T59"/>
                <a:gd fmla="*/ 112 w 132" name="T60"/>
                <a:gd fmla="*/ 16 h 128" name="T61"/>
                <a:gd fmla="*/ 115 w 132" name="T62"/>
                <a:gd fmla="*/ 47 h 128" name="T6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b="b" l="0" r="r" t="0"/>
              <a:pathLst>
                <a:path h="128" w="132">
                  <a:moveTo>
                    <a:pt x="118" y="10"/>
                  </a:moveTo>
                  <a:cubicBezTo>
                    <a:pt x="111" y="4"/>
                    <a:pt x="102" y="0"/>
                    <a:pt x="94" y="0"/>
                  </a:cubicBezTo>
                  <a:cubicBezTo>
                    <a:pt x="87" y="0"/>
                    <a:pt x="80" y="3"/>
                    <a:pt x="75" y="8"/>
                  </a:cubicBezTo>
                  <a:cubicBezTo>
                    <a:pt x="56" y="27"/>
                    <a:pt x="56" y="27"/>
                    <a:pt x="56" y="27"/>
                  </a:cubicBezTo>
                  <a:cubicBezTo>
                    <a:pt x="56" y="27"/>
                    <a:pt x="56" y="27"/>
                    <a:pt x="55" y="27"/>
                  </a:cubicBezTo>
                  <a:cubicBezTo>
                    <a:pt x="55" y="27"/>
                    <a:pt x="55" y="27"/>
                    <a:pt x="55" y="27"/>
                  </a:cubicBezTo>
                  <a:cubicBezTo>
                    <a:pt x="55" y="27"/>
                    <a:pt x="55" y="27"/>
                    <a:pt x="55" y="27"/>
                  </a:cubicBezTo>
                  <a:cubicBezTo>
                    <a:pt x="14" y="69"/>
                    <a:pt x="14" y="69"/>
                    <a:pt x="14" y="69"/>
                  </a:cubicBezTo>
                  <a:cubicBezTo>
                    <a:pt x="12" y="71"/>
                    <a:pt x="11" y="73"/>
                    <a:pt x="10" y="76"/>
                  </a:cubicBezTo>
                  <a:cubicBezTo>
                    <a:pt x="1" y="110"/>
                    <a:pt x="1" y="110"/>
                    <a:pt x="1" y="110"/>
                  </a:cubicBezTo>
                  <a:cubicBezTo>
                    <a:pt x="1" y="110"/>
                    <a:pt x="0" y="113"/>
                    <a:pt x="0" y="114"/>
                  </a:cubicBezTo>
                  <a:cubicBezTo>
                    <a:pt x="0" y="122"/>
                    <a:pt x="6" y="128"/>
                    <a:pt x="14" y="128"/>
                  </a:cubicBezTo>
                  <a:cubicBezTo>
                    <a:pt x="16" y="128"/>
                    <a:pt x="19" y="127"/>
                    <a:pt x="19" y="127"/>
                  </a:cubicBezTo>
                  <a:cubicBezTo>
                    <a:pt x="53" y="118"/>
                    <a:pt x="53" y="118"/>
                    <a:pt x="53" y="118"/>
                  </a:cubicBezTo>
                  <a:cubicBezTo>
                    <a:pt x="55" y="118"/>
                    <a:pt x="57" y="116"/>
                    <a:pt x="59" y="114"/>
                  </a:cubicBezTo>
                  <a:cubicBezTo>
                    <a:pt x="120" y="53"/>
                    <a:pt x="120" y="53"/>
                    <a:pt x="120" y="53"/>
                  </a:cubicBezTo>
                  <a:cubicBezTo>
                    <a:pt x="132" y="42"/>
                    <a:pt x="130" y="23"/>
                    <a:pt x="118" y="10"/>
                  </a:cubicBezTo>
                  <a:close/>
                  <a:moveTo>
                    <a:pt x="64" y="95"/>
                  </a:moveTo>
                  <a:cubicBezTo>
                    <a:pt x="64" y="92"/>
                    <a:pt x="63" y="88"/>
                    <a:pt x="61" y="85"/>
                  </a:cubicBezTo>
                  <a:cubicBezTo>
                    <a:pt x="99" y="47"/>
                    <a:pt x="99" y="47"/>
                    <a:pt x="99" y="47"/>
                  </a:cubicBezTo>
                  <a:cubicBezTo>
                    <a:pt x="101" y="54"/>
                    <a:pt x="100" y="62"/>
                    <a:pt x="95" y="67"/>
                  </a:cubicBezTo>
                  <a:cubicBezTo>
                    <a:pt x="95" y="67"/>
                    <a:pt x="95" y="67"/>
                    <a:pt x="95" y="67"/>
                  </a:cubicBezTo>
                  <a:cubicBezTo>
                    <a:pt x="95" y="67"/>
                    <a:pt x="95" y="67"/>
                    <a:pt x="95" y="67"/>
                  </a:cubicBezTo>
                  <a:cubicBezTo>
                    <a:pt x="64" y="98"/>
                    <a:pt x="64" y="98"/>
                    <a:pt x="64" y="98"/>
                  </a:cubicBezTo>
                  <a:cubicBezTo>
                    <a:pt x="64" y="97"/>
                    <a:pt x="64" y="96"/>
                    <a:pt x="64" y="95"/>
                  </a:cubicBezTo>
                  <a:close/>
                  <a:moveTo>
                    <a:pt x="59" y="81"/>
                  </a:moveTo>
                  <a:cubicBezTo>
                    <a:pt x="58" y="79"/>
                    <a:pt x="56" y="76"/>
                    <a:pt x="54" y="74"/>
                  </a:cubicBezTo>
                  <a:cubicBezTo>
                    <a:pt x="51" y="72"/>
                    <a:pt x="49" y="70"/>
                    <a:pt x="46" y="68"/>
                  </a:cubicBezTo>
                  <a:cubicBezTo>
                    <a:pt x="84" y="30"/>
                    <a:pt x="84" y="30"/>
                    <a:pt x="84" y="30"/>
                  </a:cubicBezTo>
                  <a:cubicBezTo>
                    <a:pt x="87" y="31"/>
                    <a:pt x="90" y="33"/>
                    <a:pt x="92" y="36"/>
                  </a:cubicBezTo>
                  <a:cubicBezTo>
                    <a:pt x="94" y="38"/>
                    <a:pt x="96" y="40"/>
                    <a:pt x="97" y="43"/>
                  </a:cubicBezTo>
                  <a:lnTo>
                    <a:pt x="59" y="81"/>
                  </a:lnTo>
                  <a:close/>
                  <a:moveTo>
                    <a:pt x="42" y="66"/>
                  </a:moveTo>
                  <a:cubicBezTo>
                    <a:pt x="38" y="65"/>
                    <a:pt x="34" y="64"/>
                    <a:pt x="30" y="64"/>
                  </a:cubicBezTo>
                  <a:cubicBezTo>
                    <a:pt x="61" y="33"/>
                    <a:pt x="61" y="33"/>
                    <a:pt x="61" y="33"/>
                  </a:cubicBezTo>
                  <a:cubicBezTo>
                    <a:pt x="66" y="28"/>
                    <a:pt x="73" y="27"/>
                    <a:pt x="80" y="29"/>
                  </a:cubicBezTo>
                  <a:lnTo>
                    <a:pt x="42" y="66"/>
                  </a:lnTo>
                  <a:close/>
                  <a:moveTo>
                    <a:pt x="17" y="119"/>
                  </a:moveTo>
                  <a:cubicBezTo>
                    <a:pt x="16" y="120"/>
                    <a:pt x="15" y="120"/>
                    <a:pt x="14" y="120"/>
                  </a:cubicBezTo>
                  <a:cubicBezTo>
                    <a:pt x="11" y="120"/>
                    <a:pt x="8" y="117"/>
                    <a:pt x="8" y="114"/>
                  </a:cubicBezTo>
                  <a:cubicBezTo>
                    <a:pt x="8" y="113"/>
                    <a:pt x="8" y="112"/>
                    <a:pt x="8" y="112"/>
                  </a:cubicBezTo>
                  <a:cubicBezTo>
                    <a:pt x="13" y="96"/>
                    <a:pt x="13" y="96"/>
                    <a:pt x="13" y="96"/>
                  </a:cubicBezTo>
                  <a:cubicBezTo>
                    <a:pt x="17" y="96"/>
                    <a:pt x="22" y="98"/>
                    <a:pt x="26" y="102"/>
                  </a:cubicBezTo>
                  <a:cubicBezTo>
                    <a:pt x="30" y="106"/>
                    <a:pt x="32" y="111"/>
                    <a:pt x="32" y="116"/>
                  </a:cubicBezTo>
                  <a:lnTo>
                    <a:pt x="17" y="119"/>
                  </a:lnTo>
                  <a:close/>
                  <a:moveTo>
                    <a:pt x="35" y="115"/>
                  </a:moveTo>
                  <a:cubicBezTo>
                    <a:pt x="35" y="109"/>
                    <a:pt x="33" y="104"/>
                    <a:pt x="29" y="99"/>
                  </a:cubicBezTo>
                  <a:cubicBezTo>
                    <a:pt x="25" y="95"/>
                    <a:pt x="19" y="93"/>
                    <a:pt x="14" y="92"/>
                  </a:cubicBezTo>
                  <a:cubicBezTo>
                    <a:pt x="18" y="78"/>
                    <a:pt x="18" y="78"/>
                    <a:pt x="18" y="78"/>
                  </a:cubicBezTo>
                  <a:cubicBezTo>
                    <a:pt x="18" y="77"/>
                    <a:pt x="19" y="76"/>
                    <a:pt x="19" y="75"/>
                  </a:cubicBezTo>
                  <a:cubicBezTo>
                    <a:pt x="27" y="69"/>
                    <a:pt x="40" y="71"/>
                    <a:pt x="48" y="80"/>
                  </a:cubicBezTo>
                  <a:cubicBezTo>
                    <a:pt x="57" y="89"/>
                    <a:pt x="59" y="102"/>
                    <a:pt x="52" y="110"/>
                  </a:cubicBezTo>
                  <a:cubicBezTo>
                    <a:pt x="51" y="110"/>
                    <a:pt x="51" y="111"/>
                    <a:pt x="50" y="111"/>
                  </a:cubicBezTo>
                  <a:lnTo>
                    <a:pt x="35" y="115"/>
                  </a:lnTo>
                  <a:close/>
                  <a:moveTo>
                    <a:pt x="115" y="47"/>
                  </a:moveTo>
                  <a:cubicBezTo>
                    <a:pt x="108" y="54"/>
                    <a:pt x="108" y="54"/>
                    <a:pt x="108" y="54"/>
                  </a:cubicBezTo>
                  <a:cubicBezTo>
                    <a:pt x="108" y="53"/>
                    <a:pt x="108" y="52"/>
                    <a:pt x="108" y="51"/>
                  </a:cubicBezTo>
                  <a:cubicBezTo>
                    <a:pt x="107" y="43"/>
                    <a:pt x="104" y="36"/>
                    <a:pt x="98" y="30"/>
                  </a:cubicBezTo>
                  <a:cubicBezTo>
                    <a:pt x="91" y="24"/>
                    <a:pt x="83" y="20"/>
                    <a:pt x="74" y="20"/>
                  </a:cubicBezTo>
                  <a:cubicBezTo>
                    <a:pt x="81" y="13"/>
                    <a:pt x="81" y="13"/>
                    <a:pt x="81" y="13"/>
                  </a:cubicBezTo>
                  <a:cubicBezTo>
                    <a:pt x="84" y="10"/>
                    <a:pt x="89" y="8"/>
                    <a:pt x="94" y="8"/>
                  </a:cubicBezTo>
                  <a:cubicBezTo>
                    <a:pt x="100" y="8"/>
                    <a:pt x="107" y="11"/>
                    <a:pt x="112" y="16"/>
                  </a:cubicBezTo>
                  <a:cubicBezTo>
                    <a:pt x="117" y="21"/>
                    <a:pt x="120" y="27"/>
                    <a:pt x="120" y="33"/>
                  </a:cubicBezTo>
                  <a:cubicBezTo>
                    <a:pt x="120" y="38"/>
                    <a:pt x="118" y="43"/>
                    <a:pt x="115" y="47"/>
                  </a:cubicBezTo>
                  <a:close/>
                </a:path>
              </a:pathLst>
            </a:custGeom>
            <a:solidFill>
              <a:srgbClr val="FFFFFF"/>
            </a:solidFill>
            <a:ln>
              <a:noFill/>
            </a:ln>
            <a:extLst>
              <a:ext uri="{91240B29-F687-4F45-9708-019B960494DF}">
                <a14:hiddenLine w="9525">
                  <a:solidFill>
                    <a:srgbClr val="000000"/>
                  </a:solidFill>
                  <a:round/>
                  <a:headEnd/>
                  <a:tailEnd/>
                </a14:hiddenLine>
              </a:ext>
            </a:extLst>
          </p:spPr>
          <p:txBody>
            <a:bodyPr/>
            <a:lstStyle/>
            <a:p>
              <a:pPr eaLnBrk="0" hangingPunct="0"/>
              <a:endParaRPr altLang="en-US" lang="zh-CN" sz="1013"/>
            </a:p>
          </p:txBody>
        </p:sp>
        <p:sp>
          <p:nvSpPr>
            <p:cNvPr id="6156" name="Freeform 11"/>
            <p:cNvSpPr>
              <a:spLocks noChangeArrowheads="1" noChangeAspect="1" noEditPoints="1"/>
            </p:cNvSpPr>
            <p:nvPr/>
          </p:nvSpPr>
          <p:spPr bwMode="auto">
            <a:xfrm>
              <a:off x="1902619" y="1863329"/>
              <a:ext cx="359569" cy="359569"/>
            </a:xfrm>
            <a:custGeom>
              <a:gdLst>
                <a:gd fmla="*/ 360 w 400" name="T0"/>
                <a:gd fmla="*/ 184 h 400" name="T1"/>
                <a:gd fmla="*/ 360 w 400" name="T2"/>
                <a:gd fmla="*/ 216 h 400" name="T3"/>
                <a:gd fmla="*/ 400 w 400" name="T4"/>
                <a:gd fmla="*/ 200 h 400" name="T5"/>
                <a:gd fmla="*/ 200 w 400" name="T6"/>
                <a:gd fmla="*/ 90 h 400" name="T7"/>
                <a:gd fmla="*/ 200 w 400" name="T8"/>
                <a:gd fmla="*/ 310 h 400" name="T9"/>
                <a:gd fmla="*/ 200 w 400" name="T10"/>
                <a:gd fmla="*/ 90 h 400" name="T11"/>
                <a:gd fmla="*/ 120 w 400" name="T12"/>
                <a:gd fmla="*/ 200 h 400" name="T13"/>
                <a:gd fmla="*/ 280 w 400" name="T14"/>
                <a:gd fmla="*/ 200 h 400" name="T15"/>
                <a:gd fmla="*/ 59 w 400" name="T16"/>
                <a:gd fmla="*/ 200 h 400" name="T17"/>
                <a:gd fmla="*/ 20 w 400" name="T18"/>
                <a:gd fmla="*/ 184 h 400" name="T19"/>
                <a:gd fmla="*/ 20 w 400" name="T20"/>
                <a:gd fmla="*/ 216 h 400" name="T21"/>
                <a:gd fmla="*/ 59 w 400" name="T22"/>
                <a:gd fmla="*/ 200 h 400" name="T23"/>
                <a:gd fmla="*/ 216 w 400" name="T24"/>
                <a:gd fmla="*/ 40 h 400" name="T25"/>
                <a:gd fmla="*/ 200 w 400" name="T26"/>
                <a:gd fmla="*/ 0 h 400" name="T27"/>
                <a:gd fmla="*/ 184 w 400" name="T28"/>
                <a:gd fmla="*/ 40 h 400" name="T29"/>
                <a:gd fmla="*/ 200 w 400" name="T30"/>
                <a:gd fmla="*/ 340 h 400" name="T31"/>
                <a:gd fmla="*/ 184 w 400" name="T32"/>
                <a:gd fmla="*/ 380 h 400" name="T33"/>
                <a:gd fmla="*/ 216 w 400" name="T34"/>
                <a:gd fmla="*/ 380 h 400" name="T35"/>
                <a:gd fmla="*/ 200 w 400" name="T36"/>
                <a:gd fmla="*/ 340 h 400" name="T37"/>
                <a:gd fmla="*/ 350 w 400" name="T38"/>
                <a:gd fmla="*/ 50 h 400" name="T39"/>
                <a:gd fmla="*/ 310 w 400" name="T40"/>
                <a:gd fmla="*/ 67 h 400" name="T41"/>
                <a:gd fmla="*/ 333 w 400" name="T42"/>
                <a:gd fmla="*/ 89 h 400" name="T43"/>
                <a:gd fmla="*/ 66 w 400" name="T44"/>
                <a:gd fmla="*/ 311 h 400" name="T45"/>
                <a:gd fmla="*/ 50 w 400" name="T46"/>
                <a:gd fmla="*/ 350 h 400" name="T47"/>
                <a:gd fmla="*/ 89 w 400" name="T48"/>
                <a:gd fmla="*/ 333 h 400" name="T49"/>
                <a:gd fmla="*/ 66 w 400" name="T50"/>
                <a:gd fmla="*/ 311 h 400" name="T51"/>
                <a:gd fmla="*/ 50 w 400" name="T52"/>
                <a:gd fmla="*/ 50 h 400" name="T53"/>
                <a:gd fmla="*/ 66 w 400" name="T54"/>
                <a:gd fmla="*/ 89 h 400" name="T55"/>
                <a:gd fmla="*/ 89 w 400" name="T56"/>
                <a:gd fmla="*/ 67 h 400" name="T57"/>
                <a:gd fmla="*/ 310 w 400" name="T58"/>
                <a:gd fmla="*/ 333 h 400" name="T59"/>
                <a:gd fmla="*/ 350 w 400" name="T60"/>
                <a:gd fmla="*/ 350 h 400" name="T61"/>
                <a:gd fmla="*/ 333 w 400" name="T62"/>
                <a:gd fmla="*/ 311 h 400" name="T63"/>
                <a:gd fmla="*/ 310 w 400" name="T64"/>
                <a:gd fmla="*/ 333 h 400" name="T6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b="b" l="0" r="r" t="0"/>
              <a:pathLst>
                <a:path h="400" w="400">
                  <a:moveTo>
                    <a:pt x="380" y="184"/>
                  </a:moveTo>
                  <a:cubicBezTo>
                    <a:pt x="376" y="184"/>
                    <a:pt x="364" y="184"/>
                    <a:pt x="360" y="184"/>
                  </a:cubicBezTo>
                  <a:cubicBezTo>
                    <a:pt x="349" y="184"/>
                    <a:pt x="340" y="191"/>
                    <a:pt x="340" y="200"/>
                  </a:cubicBezTo>
                  <a:cubicBezTo>
                    <a:pt x="340" y="209"/>
                    <a:pt x="349" y="216"/>
                    <a:pt x="360" y="216"/>
                  </a:cubicBezTo>
                  <a:cubicBezTo>
                    <a:pt x="364" y="216"/>
                    <a:pt x="376" y="216"/>
                    <a:pt x="380" y="216"/>
                  </a:cubicBezTo>
                  <a:cubicBezTo>
                    <a:pt x="391" y="216"/>
                    <a:pt x="400" y="209"/>
                    <a:pt x="400" y="200"/>
                  </a:cubicBezTo>
                  <a:cubicBezTo>
                    <a:pt x="400" y="191"/>
                    <a:pt x="391" y="184"/>
                    <a:pt x="380" y="184"/>
                  </a:cubicBezTo>
                  <a:close/>
                  <a:moveTo>
                    <a:pt x="200" y="90"/>
                  </a:moveTo>
                  <a:cubicBezTo>
                    <a:pt x="139" y="90"/>
                    <a:pt x="90" y="139"/>
                    <a:pt x="90" y="200"/>
                  </a:cubicBezTo>
                  <a:cubicBezTo>
                    <a:pt x="90" y="261"/>
                    <a:pt x="139" y="310"/>
                    <a:pt x="200" y="310"/>
                  </a:cubicBezTo>
                  <a:cubicBezTo>
                    <a:pt x="261" y="310"/>
                    <a:pt x="310" y="261"/>
                    <a:pt x="310" y="200"/>
                  </a:cubicBezTo>
                  <a:cubicBezTo>
                    <a:pt x="310" y="139"/>
                    <a:pt x="261" y="90"/>
                    <a:pt x="200" y="90"/>
                  </a:cubicBezTo>
                  <a:close/>
                  <a:moveTo>
                    <a:pt x="200" y="280"/>
                  </a:moveTo>
                  <a:cubicBezTo>
                    <a:pt x="156" y="280"/>
                    <a:pt x="120" y="244"/>
                    <a:pt x="120" y="200"/>
                  </a:cubicBezTo>
                  <a:cubicBezTo>
                    <a:pt x="120" y="156"/>
                    <a:pt x="156" y="120"/>
                    <a:pt x="200" y="120"/>
                  </a:cubicBezTo>
                  <a:cubicBezTo>
                    <a:pt x="244" y="120"/>
                    <a:pt x="280" y="156"/>
                    <a:pt x="280" y="200"/>
                  </a:cubicBezTo>
                  <a:cubicBezTo>
                    <a:pt x="280" y="244"/>
                    <a:pt x="244" y="280"/>
                    <a:pt x="200" y="280"/>
                  </a:cubicBezTo>
                  <a:close/>
                  <a:moveTo>
                    <a:pt x="59" y="200"/>
                  </a:moveTo>
                  <a:cubicBezTo>
                    <a:pt x="59" y="191"/>
                    <a:pt x="51" y="184"/>
                    <a:pt x="40" y="184"/>
                  </a:cubicBezTo>
                  <a:cubicBezTo>
                    <a:pt x="36" y="184"/>
                    <a:pt x="23" y="184"/>
                    <a:pt x="20" y="184"/>
                  </a:cubicBezTo>
                  <a:cubicBezTo>
                    <a:pt x="9" y="184"/>
                    <a:pt x="0" y="191"/>
                    <a:pt x="0" y="200"/>
                  </a:cubicBezTo>
                  <a:cubicBezTo>
                    <a:pt x="0" y="209"/>
                    <a:pt x="9" y="216"/>
                    <a:pt x="20" y="216"/>
                  </a:cubicBezTo>
                  <a:cubicBezTo>
                    <a:pt x="23" y="216"/>
                    <a:pt x="36" y="216"/>
                    <a:pt x="40" y="216"/>
                  </a:cubicBezTo>
                  <a:cubicBezTo>
                    <a:pt x="51" y="216"/>
                    <a:pt x="59" y="209"/>
                    <a:pt x="59" y="200"/>
                  </a:cubicBezTo>
                  <a:close/>
                  <a:moveTo>
                    <a:pt x="200" y="60"/>
                  </a:moveTo>
                  <a:cubicBezTo>
                    <a:pt x="209" y="60"/>
                    <a:pt x="216" y="51"/>
                    <a:pt x="216" y="40"/>
                  </a:cubicBezTo>
                  <a:cubicBezTo>
                    <a:pt x="216" y="36"/>
                    <a:pt x="216" y="24"/>
                    <a:pt x="216" y="20"/>
                  </a:cubicBezTo>
                  <a:cubicBezTo>
                    <a:pt x="216" y="9"/>
                    <a:pt x="209" y="0"/>
                    <a:pt x="200" y="0"/>
                  </a:cubicBezTo>
                  <a:cubicBezTo>
                    <a:pt x="191" y="0"/>
                    <a:pt x="184" y="9"/>
                    <a:pt x="184" y="20"/>
                  </a:cubicBezTo>
                  <a:cubicBezTo>
                    <a:pt x="184" y="24"/>
                    <a:pt x="184" y="36"/>
                    <a:pt x="184" y="40"/>
                  </a:cubicBezTo>
                  <a:cubicBezTo>
                    <a:pt x="184" y="51"/>
                    <a:pt x="191" y="60"/>
                    <a:pt x="200" y="60"/>
                  </a:cubicBezTo>
                  <a:close/>
                  <a:moveTo>
                    <a:pt x="200" y="340"/>
                  </a:moveTo>
                  <a:cubicBezTo>
                    <a:pt x="191" y="340"/>
                    <a:pt x="184" y="349"/>
                    <a:pt x="184" y="360"/>
                  </a:cubicBezTo>
                  <a:cubicBezTo>
                    <a:pt x="184" y="364"/>
                    <a:pt x="184" y="376"/>
                    <a:pt x="184" y="380"/>
                  </a:cubicBezTo>
                  <a:cubicBezTo>
                    <a:pt x="184" y="391"/>
                    <a:pt x="191" y="400"/>
                    <a:pt x="200" y="400"/>
                  </a:cubicBezTo>
                  <a:cubicBezTo>
                    <a:pt x="209" y="400"/>
                    <a:pt x="216" y="391"/>
                    <a:pt x="216" y="380"/>
                  </a:cubicBezTo>
                  <a:cubicBezTo>
                    <a:pt x="216" y="376"/>
                    <a:pt x="216" y="364"/>
                    <a:pt x="216" y="360"/>
                  </a:cubicBezTo>
                  <a:cubicBezTo>
                    <a:pt x="216" y="349"/>
                    <a:pt x="209" y="340"/>
                    <a:pt x="200" y="340"/>
                  </a:cubicBezTo>
                  <a:close/>
                  <a:moveTo>
                    <a:pt x="347" y="75"/>
                  </a:moveTo>
                  <a:cubicBezTo>
                    <a:pt x="355" y="67"/>
                    <a:pt x="356" y="56"/>
                    <a:pt x="350" y="50"/>
                  </a:cubicBezTo>
                  <a:cubicBezTo>
                    <a:pt x="344" y="44"/>
                    <a:pt x="332" y="45"/>
                    <a:pt x="324" y="53"/>
                  </a:cubicBezTo>
                  <a:cubicBezTo>
                    <a:pt x="322" y="55"/>
                    <a:pt x="313" y="64"/>
                    <a:pt x="310" y="67"/>
                  </a:cubicBezTo>
                  <a:cubicBezTo>
                    <a:pt x="303" y="74"/>
                    <a:pt x="301" y="86"/>
                    <a:pt x="308" y="92"/>
                  </a:cubicBezTo>
                  <a:cubicBezTo>
                    <a:pt x="314" y="98"/>
                    <a:pt x="325" y="97"/>
                    <a:pt x="333" y="89"/>
                  </a:cubicBezTo>
                  <a:cubicBezTo>
                    <a:pt x="335" y="87"/>
                    <a:pt x="345" y="77"/>
                    <a:pt x="347" y="75"/>
                  </a:cubicBezTo>
                  <a:close/>
                  <a:moveTo>
                    <a:pt x="66" y="311"/>
                  </a:moveTo>
                  <a:cubicBezTo>
                    <a:pt x="64" y="313"/>
                    <a:pt x="55" y="322"/>
                    <a:pt x="52" y="325"/>
                  </a:cubicBezTo>
                  <a:cubicBezTo>
                    <a:pt x="45" y="332"/>
                    <a:pt x="43" y="344"/>
                    <a:pt x="50" y="350"/>
                  </a:cubicBezTo>
                  <a:cubicBezTo>
                    <a:pt x="56" y="356"/>
                    <a:pt x="67" y="355"/>
                    <a:pt x="75" y="347"/>
                  </a:cubicBezTo>
                  <a:cubicBezTo>
                    <a:pt x="77" y="345"/>
                    <a:pt x="87" y="335"/>
                    <a:pt x="89" y="333"/>
                  </a:cubicBezTo>
                  <a:cubicBezTo>
                    <a:pt x="97" y="325"/>
                    <a:pt x="98" y="314"/>
                    <a:pt x="92" y="308"/>
                  </a:cubicBezTo>
                  <a:cubicBezTo>
                    <a:pt x="86" y="302"/>
                    <a:pt x="74" y="303"/>
                    <a:pt x="66" y="311"/>
                  </a:cubicBezTo>
                  <a:close/>
                  <a:moveTo>
                    <a:pt x="75" y="53"/>
                  </a:moveTo>
                  <a:cubicBezTo>
                    <a:pt x="67" y="45"/>
                    <a:pt x="56" y="44"/>
                    <a:pt x="50" y="50"/>
                  </a:cubicBezTo>
                  <a:cubicBezTo>
                    <a:pt x="43" y="56"/>
                    <a:pt x="45" y="67"/>
                    <a:pt x="52" y="75"/>
                  </a:cubicBezTo>
                  <a:cubicBezTo>
                    <a:pt x="55" y="77"/>
                    <a:pt x="64" y="87"/>
                    <a:pt x="66" y="89"/>
                  </a:cubicBezTo>
                  <a:cubicBezTo>
                    <a:pt x="74" y="97"/>
                    <a:pt x="86" y="98"/>
                    <a:pt x="92" y="92"/>
                  </a:cubicBezTo>
                  <a:cubicBezTo>
                    <a:pt x="98" y="86"/>
                    <a:pt x="97" y="74"/>
                    <a:pt x="89" y="67"/>
                  </a:cubicBezTo>
                  <a:cubicBezTo>
                    <a:pt x="87" y="64"/>
                    <a:pt x="77" y="55"/>
                    <a:pt x="75" y="53"/>
                  </a:cubicBezTo>
                  <a:close/>
                  <a:moveTo>
                    <a:pt x="310" y="333"/>
                  </a:moveTo>
                  <a:cubicBezTo>
                    <a:pt x="313" y="335"/>
                    <a:pt x="322" y="345"/>
                    <a:pt x="324" y="347"/>
                  </a:cubicBezTo>
                  <a:cubicBezTo>
                    <a:pt x="332" y="355"/>
                    <a:pt x="344" y="356"/>
                    <a:pt x="350" y="350"/>
                  </a:cubicBezTo>
                  <a:cubicBezTo>
                    <a:pt x="356" y="344"/>
                    <a:pt x="355" y="332"/>
                    <a:pt x="347" y="325"/>
                  </a:cubicBezTo>
                  <a:cubicBezTo>
                    <a:pt x="345" y="322"/>
                    <a:pt x="335" y="313"/>
                    <a:pt x="333" y="311"/>
                  </a:cubicBezTo>
                  <a:cubicBezTo>
                    <a:pt x="325" y="303"/>
                    <a:pt x="314" y="302"/>
                    <a:pt x="308" y="308"/>
                  </a:cubicBezTo>
                  <a:cubicBezTo>
                    <a:pt x="301" y="314"/>
                    <a:pt x="303" y="325"/>
                    <a:pt x="310" y="333"/>
                  </a:cubicBezTo>
                  <a:close/>
                </a:path>
              </a:pathLst>
            </a:custGeom>
            <a:solidFill>
              <a:srgbClr val="FFFFFF"/>
            </a:solidFill>
            <a:ln>
              <a:noFill/>
            </a:ln>
            <a:extLst>
              <a:ext uri="{91240B29-F687-4F45-9708-019B960494DF}">
                <a14:hiddenLine w="9525">
                  <a:solidFill>
                    <a:srgbClr val="000000"/>
                  </a:solidFill>
                  <a:round/>
                  <a:headEnd/>
                  <a:tailEnd/>
                </a14:hiddenLine>
              </a:ext>
            </a:extLst>
          </p:spPr>
          <p:txBody>
            <a:bodyPr/>
            <a:lstStyle/>
            <a:p>
              <a:pPr eaLnBrk="0" hangingPunct="0"/>
              <a:endParaRPr altLang="en-US" lang="zh-CN" sz="1013"/>
            </a:p>
          </p:txBody>
        </p:sp>
        <p:sp>
          <p:nvSpPr>
            <p:cNvPr id="6157" name="Freeform 27"/>
            <p:cNvSpPr>
              <a:spLocks noChangeArrowheads="1" noEditPoints="1"/>
            </p:cNvSpPr>
            <p:nvPr/>
          </p:nvSpPr>
          <p:spPr bwMode="auto">
            <a:xfrm>
              <a:off x="1919287" y="3825479"/>
              <a:ext cx="339329" cy="332184"/>
            </a:xfrm>
            <a:custGeom>
              <a:gdLst>
                <a:gd fmla="*/ 127 w 130" name="T0"/>
                <a:gd fmla="*/ 42 h 128" name="T1"/>
                <a:gd fmla="*/ 87 w 130" name="T2"/>
                <a:gd fmla="*/ 2 h 128" name="T3"/>
                <a:gd fmla="*/ 79 w 130" name="T4"/>
                <a:gd fmla="*/ 0 h 128" name="T5"/>
                <a:gd fmla="*/ 75 w 130" name="T6"/>
                <a:gd fmla="*/ 2 h 128" name="T7"/>
                <a:gd fmla="*/ 73 w 130" name="T8"/>
                <a:gd fmla="*/ 6 h 128" name="T9"/>
                <a:gd fmla="*/ 64 w 130" name="T10"/>
                <a:gd fmla="*/ 21 h 128" name="T11"/>
                <a:gd fmla="*/ 41 w 130" name="T12"/>
                <a:gd fmla="*/ 37 h 128" name="T13"/>
                <a:gd fmla="*/ 15 w 130" name="T14"/>
                <a:gd fmla="*/ 55 h 128" name="T15"/>
                <a:gd fmla="*/ 1 w 130" name="T16"/>
                <a:gd fmla="*/ 78 h 128" name="T17"/>
                <a:gd fmla="*/ 3 w 130" name="T18"/>
                <a:gd fmla="*/ 86 h 128" name="T19"/>
                <a:gd fmla="*/ 43 w 130" name="T20"/>
                <a:gd fmla="*/ 126 h 128" name="T21"/>
                <a:gd fmla="*/ 51 w 130" name="T22"/>
                <a:gd fmla="*/ 128 h 128" name="T23"/>
                <a:gd fmla="*/ 55 w 130" name="T24"/>
                <a:gd fmla="*/ 126 h 128" name="T25"/>
                <a:gd fmla="*/ 57 w 130" name="T26"/>
                <a:gd fmla="*/ 122 h 128" name="T27"/>
                <a:gd fmla="*/ 66 w 130" name="T28"/>
                <a:gd fmla="*/ 107 h 128" name="T29"/>
                <a:gd fmla="*/ 89 w 130" name="T30"/>
                <a:gd fmla="*/ 91 h 128" name="T31"/>
                <a:gd fmla="*/ 115 w 130" name="T32"/>
                <a:gd fmla="*/ 73 h 128" name="T33"/>
                <a:gd fmla="*/ 129 w 130" name="T34"/>
                <a:gd fmla="*/ 50 h 128" name="T35"/>
                <a:gd fmla="*/ 127 w 130" name="T36"/>
                <a:gd fmla="*/ 42 h 128" name="T37"/>
                <a:gd fmla="*/ 49 w 130" name="T38"/>
                <a:gd fmla="*/ 120 h 128" name="T39"/>
                <a:gd fmla="*/ 9 w 130" name="T40"/>
                <a:gd fmla="*/ 80 h 128" name="T41"/>
                <a:gd fmla="*/ 81 w 130" name="T42"/>
                <a:gd fmla="*/ 8 h 128" name="T43"/>
                <a:gd fmla="*/ 121 w 130" name="T44"/>
                <a:gd fmla="*/ 48 h 128" name="T45"/>
                <a:gd fmla="*/ 49 w 130" name="T46"/>
                <a:gd fmla="*/ 120 h 128" name="T4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b="b" l="0" r="r" t="0"/>
              <a:pathLst>
                <a:path h="128" w="130">
                  <a:moveTo>
                    <a:pt x="127" y="42"/>
                  </a:moveTo>
                  <a:cubicBezTo>
                    <a:pt x="87" y="2"/>
                    <a:pt x="87" y="2"/>
                    <a:pt x="87" y="2"/>
                  </a:cubicBezTo>
                  <a:cubicBezTo>
                    <a:pt x="85" y="0"/>
                    <a:pt x="82" y="0"/>
                    <a:pt x="79" y="0"/>
                  </a:cubicBezTo>
                  <a:cubicBezTo>
                    <a:pt x="78" y="1"/>
                    <a:pt x="76" y="1"/>
                    <a:pt x="75" y="2"/>
                  </a:cubicBezTo>
                  <a:cubicBezTo>
                    <a:pt x="74" y="3"/>
                    <a:pt x="74" y="4"/>
                    <a:pt x="73" y="6"/>
                  </a:cubicBezTo>
                  <a:cubicBezTo>
                    <a:pt x="72" y="12"/>
                    <a:pt x="68" y="17"/>
                    <a:pt x="64" y="21"/>
                  </a:cubicBezTo>
                  <a:cubicBezTo>
                    <a:pt x="58" y="27"/>
                    <a:pt x="50" y="32"/>
                    <a:pt x="41" y="37"/>
                  </a:cubicBezTo>
                  <a:cubicBezTo>
                    <a:pt x="32" y="42"/>
                    <a:pt x="23" y="48"/>
                    <a:pt x="15" y="55"/>
                  </a:cubicBezTo>
                  <a:cubicBezTo>
                    <a:pt x="8" y="62"/>
                    <a:pt x="4" y="69"/>
                    <a:pt x="1" y="78"/>
                  </a:cubicBezTo>
                  <a:cubicBezTo>
                    <a:pt x="0" y="80"/>
                    <a:pt x="1" y="84"/>
                    <a:pt x="3" y="86"/>
                  </a:cubicBezTo>
                  <a:cubicBezTo>
                    <a:pt x="43" y="126"/>
                    <a:pt x="43" y="126"/>
                    <a:pt x="43" y="126"/>
                  </a:cubicBezTo>
                  <a:cubicBezTo>
                    <a:pt x="45" y="128"/>
                    <a:pt x="48" y="128"/>
                    <a:pt x="51" y="128"/>
                  </a:cubicBezTo>
                  <a:cubicBezTo>
                    <a:pt x="52" y="127"/>
                    <a:pt x="54" y="127"/>
                    <a:pt x="55" y="126"/>
                  </a:cubicBezTo>
                  <a:cubicBezTo>
                    <a:pt x="56" y="125"/>
                    <a:pt x="56" y="124"/>
                    <a:pt x="57" y="122"/>
                  </a:cubicBezTo>
                  <a:cubicBezTo>
                    <a:pt x="58" y="116"/>
                    <a:pt x="62" y="111"/>
                    <a:pt x="66" y="107"/>
                  </a:cubicBezTo>
                  <a:cubicBezTo>
                    <a:pt x="72" y="101"/>
                    <a:pt x="80" y="96"/>
                    <a:pt x="89" y="91"/>
                  </a:cubicBezTo>
                  <a:cubicBezTo>
                    <a:pt x="98" y="86"/>
                    <a:pt x="107" y="80"/>
                    <a:pt x="115" y="73"/>
                  </a:cubicBezTo>
                  <a:cubicBezTo>
                    <a:pt x="122" y="66"/>
                    <a:pt x="126" y="59"/>
                    <a:pt x="129" y="50"/>
                  </a:cubicBezTo>
                  <a:cubicBezTo>
                    <a:pt x="130" y="48"/>
                    <a:pt x="129" y="44"/>
                    <a:pt x="127" y="42"/>
                  </a:cubicBezTo>
                  <a:close/>
                  <a:moveTo>
                    <a:pt x="49" y="120"/>
                  </a:moveTo>
                  <a:cubicBezTo>
                    <a:pt x="36" y="107"/>
                    <a:pt x="22" y="93"/>
                    <a:pt x="9" y="80"/>
                  </a:cubicBezTo>
                  <a:cubicBezTo>
                    <a:pt x="20" y="43"/>
                    <a:pt x="70" y="45"/>
                    <a:pt x="81" y="8"/>
                  </a:cubicBezTo>
                  <a:cubicBezTo>
                    <a:pt x="94" y="21"/>
                    <a:pt x="108" y="35"/>
                    <a:pt x="121" y="48"/>
                  </a:cubicBezTo>
                  <a:cubicBezTo>
                    <a:pt x="110" y="85"/>
                    <a:pt x="60" y="83"/>
                    <a:pt x="49" y="120"/>
                  </a:cubicBezTo>
                  <a:close/>
                </a:path>
              </a:pathLst>
            </a:custGeom>
            <a:solidFill>
              <a:srgbClr val="FFFFFF"/>
            </a:solidFill>
            <a:ln>
              <a:noFill/>
            </a:ln>
            <a:extLst>
              <a:ext uri="{91240B29-F687-4F45-9708-019B960494DF}">
                <a14:hiddenLine w="9525">
                  <a:solidFill>
                    <a:srgbClr val="000000"/>
                  </a:solidFill>
                  <a:round/>
                  <a:headEnd/>
                  <a:tailEnd/>
                </a14:hiddenLine>
              </a:ext>
            </a:extLst>
          </p:spPr>
          <p:txBody>
            <a:bodyPr/>
            <a:lstStyle/>
            <a:p>
              <a:pPr eaLnBrk="0" hangingPunct="0"/>
              <a:endParaRPr altLang="en-US" lang="zh-CN" sz="1013"/>
            </a:p>
          </p:txBody>
        </p:sp>
        <p:sp>
          <p:nvSpPr>
            <p:cNvPr id="6158" name="Freeform 28"/>
            <p:cNvSpPr>
              <a:spLocks noChangeArrowheads="1" noEditPoints="1"/>
            </p:cNvSpPr>
            <p:nvPr/>
          </p:nvSpPr>
          <p:spPr bwMode="auto">
            <a:xfrm>
              <a:off x="2041923" y="3942160"/>
              <a:ext cx="91678" cy="92869"/>
            </a:xfrm>
            <a:custGeom>
              <a:gdLst>
                <a:gd fmla="*/ 28 w 35" name="T0"/>
                <a:gd fmla="*/ 12 h 36" name="T1"/>
                <a:gd fmla="*/ 20 w 35" name="T2"/>
                <a:gd fmla="*/ 13 h 36" name="T3"/>
                <a:gd fmla="*/ 10 w 35" name="T4"/>
                <a:gd fmla="*/ 7 h 36" name="T5"/>
                <a:gd fmla="*/ 15 w 35" name="T6"/>
                <a:gd fmla="*/ 6 h 36" name="T7"/>
                <a:gd fmla="*/ 19 w 35" name="T8"/>
                <a:gd fmla="*/ 6 h 36" name="T9"/>
                <a:gd fmla="*/ 20 w 35" name="T10"/>
                <a:gd fmla="*/ 2 h 36" name="T11"/>
                <a:gd fmla="*/ 13 w 35" name="T12"/>
                <a:gd fmla="*/ 1 h 36" name="T13"/>
                <a:gd fmla="*/ 6 w 35" name="T14"/>
                <a:gd fmla="*/ 4 h 36" name="T15"/>
                <a:gd fmla="*/ 5 w 35" name="T16"/>
                <a:gd fmla="*/ 3 h 36" name="T17"/>
                <a:gd fmla="*/ 3 w 35" name="T18"/>
                <a:gd fmla="*/ 5 h 36" name="T19"/>
                <a:gd fmla="*/ 4 w 35" name="T20"/>
                <a:gd fmla="*/ 6 h 36" name="T21"/>
                <a:gd fmla="*/ 1 w 35" name="T22"/>
                <a:gd fmla="*/ 15 h 36" name="T23"/>
                <a:gd fmla="*/ 3 w 35" name="T24"/>
                <a:gd fmla="*/ 22 h 36" name="T25"/>
                <a:gd fmla="*/ 18 w 35" name="T26"/>
                <a:gd fmla="*/ 21 h 36" name="T27"/>
                <a:gd fmla="*/ 23 w 35" name="T28"/>
                <a:gd fmla="*/ 31 h 36" name="T29"/>
                <a:gd fmla="*/ 19 w 35" name="T30"/>
                <a:gd fmla="*/ 30 h 36" name="T31"/>
                <a:gd fmla="*/ 16 w 35" name="T32"/>
                <a:gd fmla="*/ 28 h 36" name="T33"/>
                <a:gd fmla="*/ 13 w 35" name="T34"/>
                <a:gd fmla="*/ 31 h 36" name="T35"/>
                <a:gd fmla="*/ 17 w 35" name="T36"/>
                <a:gd fmla="*/ 35 h 36" name="T37"/>
                <a:gd fmla="*/ 25 w 35" name="T38"/>
                <a:gd fmla="*/ 36 h 36" name="T39"/>
                <a:gd fmla="*/ 31 w 35" name="T40"/>
                <a:gd fmla="*/ 35 h 36" name="T41"/>
                <a:gd fmla="*/ 33 w 35" name="T42"/>
                <a:gd fmla="*/ 34 h 36" name="T43"/>
                <a:gd fmla="*/ 33 w 35" name="T44"/>
                <a:gd fmla="*/ 32 h 36" name="T45"/>
                <a:gd fmla="*/ 34 w 35" name="T46"/>
                <a:gd fmla="*/ 26 h 36" name="T47"/>
                <a:gd fmla="*/ 35 w 35" name="T48"/>
                <a:gd fmla="*/ 18 h 36" name="T49"/>
                <a:gd fmla="*/ 10 w 35" name="T50"/>
                <a:gd fmla="*/ 17 h 36" name="T51"/>
                <a:gd fmla="*/ 6 w 35" name="T52"/>
                <a:gd fmla="*/ 15 h 36" name="T53"/>
                <a:gd fmla="*/ 7 w 35" name="T54"/>
                <a:gd fmla="*/ 11 h 36" name="T55"/>
                <a:gd fmla="*/ 14 w 35" name="T56"/>
                <a:gd fmla="*/ 16 h 36" name="T57"/>
                <a:gd fmla="*/ 29 w 35" name="T58"/>
                <a:gd fmla="*/ 25 h 36" name="T59"/>
                <a:gd fmla="*/ 21 w 35" name="T60"/>
                <a:gd fmla="*/ 20 h 36" name="T61"/>
                <a:gd fmla="*/ 25 w 35" name="T62"/>
                <a:gd fmla="*/ 18 h 36" name="T63"/>
                <a:gd fmla="*/ 28 w 35" name="T64"/>
                <a:gd fmla="*/ 20 h 36" name="T65"/>
                <a:gd fmla="*/ 29 w 35" name="T66"/>
                <a:gd fmla="*/ 23 h 36" name="T6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b="b" l="0" r="r" t="0"/>
              <a:pathLst>
                <a:path h="36" w="35">
                  <a:moveTo>
                    <a:pt x="32" y="15"/>
                  </a:moveTo>
                  <a:cubicBezTo>
                    <a:pt x="31" y="14"/>
                    <a:pt x="30" y="13"/>
                    <a:pt x="28" y="12"/>
                  </a:cubicBezTo>
                  <a:cubicBezTo>
                    <a:pt x="27" y="12"/>
                    <a:pt x="26" y="12"/>
                    <a:pt x="24" y="12"/>
                  </a:cubicBezTo>
                  <a:cubicBezTo>
                    <a:pt x="23" y="12"/>
                    <a:pt x="22" y="12"/>
                    <a:pt x="20" y="13"/>
                  </a:cubicBezTo>
                  <a:cubicBezTo>
                    <a:pt x="19" y="13"/>
                    <a:pt x="18" y="14"/>
                    <a:pt x="16" y="15"/>
                  </a:cubicBezTo>
                  <a:cubicBezTo>
                    <a:pt x="14" y="12"/>
                    <a:pt x="12" y="10"/>
                    <a:pt x="10" y="7"/>
                  </a:cubicBezTo>
                  <a:cubicBezTo>
                    <a:pt x="11" y="7"/>
                    <a:pt x="12" y="6"/>
                    <a:pt x="13" y="6"/>
                  </a:cubicBezTo>
                  <a:cubicBezTo>
                    <a:pt x="14" y="6"/>
                    <a:pt x="14" y="6"/>
                    <a:pt x="15" y="6"/>
                  </a:cubicBezTo>
                  <a:cubicBezTo>
                    <a:pt x="16" y="7"/>
                    <a:pt x="17" y="7"/>
                    <a:pt x="18" y="7"/>
                  </a:cubicBezTo>
                  <a:cubicBezTo>
                    <a:pt x="18" y="7"/>
                    <a:pt x="19" y="7"/>
                    <a:pt x="19" y="6"/>
                  </a:cubicBezTo>
                  <a:cubicBezTo>
                    <a:pt x="20" y="6"/>
                    <a:pt x="20" y="5"/>
                    <a:pt x="20" y="5"/>
                  </a:cubicBezTo>
                  <a:cubicBezTo>
                    <a:pt x="20" y="4"/>
                    <a:pt x="20" y="3"/>
                    <a:pt x="20" y="2"/>
                  </a:cubicBezTo>
                  <a:cubicBezTo>
                    <a:pt x="19" y="1"/>
                    <a:pt x="18" y="1"/>
                    <a:pt x="16" y="0"/>
                  </a:cubicBezTo>
                  <a:cubicBezTo>
                    <a:pt x="15" y="0"/>
                    <a:pt x="14" y="0"/>
                    <a:pt x="13" y="1"/>
                  </a:cubicBezTo>
                  <a:cubicBezTo>
                    <a:pt x="11" y="1"/>
                    <a:pt x="10" y="1"/>
                    <a:pt x="9" y="2"/>
                  </a:cubicBezTo>
                  <a:cubicBezTo>
                    <a:pt x="8" y="3"/>
                    <a:pt x="7" y="3"/>
                    <a:pt x="6" y="4"/>
                  </a:cubicBezTo>
                  <a:cubicBezTo>
                    <a:pt x="6" y="4"/>
                    <a:pt x="6" y="3"/>
                    <a:pt x="6" y="3"/>
                  </a:cubicBezTo>
                  <a:cubicBezTo>
                    <a:pt x="5" y="3"/>
                    <a:pt x="5" y="3"/>
                    <a:pt x="5" y="3"/>
                  </a:cubicBezTo>
                  <a:cubicBezTo>
                    <a:pt x="4" y="3"/>
                    <a:pt x="4" y="3"/>
                    <a:pt x="3" y="3"/>
                  </a:cubicBezTo>
                  <a:cubicBezTo>
                    <a:pt x="3" y="4"/>
                    <a:pt x="3" y="4"/>
                    <a:pt x="3" y="5"/>
                  </a:cubicBezTo>
                  <a:cubicBezTo>
                    <a:pt x="3" y="5"/>
                    <a:pt x="3" y="5"/>
                    <a:pt x="4" y="6"/>
                  </a:cubicBezTo>
                  <a:cubicBezTo>
                    <a:pt x="4" y="6"/>
                    <a:pt x="4" y="6"/>
                    <a:pt x="4" y="6"/>
                  </a:cubicBezTo>
                  <a:cubicBezTo>
                    <a:pt x="3" y="7"/>
                    <a:pt x="2" y="9"/>
                    <a:pt x="2" y="10"/>
                  </a:cubicBezTo>
                  <a:cubicBezTo>
                    <a:pt x="1" y="12"/>
                    <a:pt x="1" y="13"/>
                    <a:pt x="1" y="15"/>
                  </a:cubicBezTo>
                  <a:cubicBezTo>
                    <a:pt x="0" y="16"/>
                    <a:pt x="1" y="17"/>
                    <a:pt x="1" y="18"/>
                  </a:cubicBezTo>
                  <a:cubicBezTo>
                    <a:pt x="1" y="20"/>
                    <a:pt x="2" y="21"/>
                    <a:pt x="3" y="22"/>
                  </a:cubicBezTo>
                  <a:cubicBezTo>
                    <a:pt x="5" y="23"/>
                    <a:pt x="8" y="24"/>
                    <a:pt x="10" y="24"/>
                  </a:cubicBezTo>
                  <a:cubicBezTo>
                    <a:pt x="13" y="23"/>
                    <a:pt x="15" y="23"/>
                    <a:pt x="18" y="21"/>
                  </a:cubicBezTo>
                  <a:cubicBezTo>
                    <a:pt x="21" y="24"/>
                    <a:pt x="23" y="27"/>
                    <a:pt x="25" y="29"/>
                  </a:cubicBezTo>
                  <a:cubicBezTo>
                    <a:pt x="24" y="30"/>
                    <a:pt x="24" y="30"/>
                    <a:pt x="23" y="31"/>
                  </a:cubicBezTo>
                  <a:cubicBezTo>
                    <a:pt x="22" y="31"/>
                    <a:pt x="21" y="31"/>
                    <a:pt x="21" y="31"/>
                  </a:cubicBezTo>
                  <a:cubicBezTo>
                    <a:pt x="20" y="30"/>
                    <a:pt x="20" y="30"/>
                    <a:pt x="19" y="30"/>
                  </a:cubicBezTo>
                  <a:cubicBezTo>
                    <a:pt x="18" y="29"/>
                    <a:pt x="18" y="29"/>
                    <a:pt x="17" y="29"/>
                  </a:cubicBezTo>
                  <a:cubicBezTo>
                    <a:pt x="17" y="28"/>
                    <a:pt x="16" y="28"/>
                    <a:pt x="16" y="28"/>
                  </a:cubicBezTo>
                  <a:cubicBezTo>
                    <a:pt x="15" y="28"/>
                    <a:pt x="15" y="29"/>
                    <a:pt x="14" y="29"/>
                  </a:cubicBezTo>
                  <a:cubicBezTo>
                    <a:pt x="13" y="30"/>
                    <a:pt x="13" y="30"/>
                    <a:pt x="13" y="31"/>
                  </a:cubicBezTo>
                  <a:cubicBezTo>
                    <a:pt x="13" y="32"/>
                    <a:pt x="13" y="33"/>
                    <a:pt x="14" y="33"/>
                  </a:cubicBezTo>
                  <a:cubicBezTo>
                    <a:pt x="15" y="34"/>
                    <a:pt x="16" y="35"/>
                    <a:pt x="17" y="35"/>
                  </a:cubicBezTo>
                  <a:cubicBezTo>
                    <a:pt x="18" y="36"/>
                    <a:pt x="19" y="36"/>
                    <a:pt x="20" y="36"/>
                  </a:cubicBezTo>
                  <a:cubicBezTo>
                    <a:pt x="22" y="36"/>
                    <a:pt x="23" y="36"/>
                    <a:pt x="25" y="36"/>
                  </a:cubicBezTo>
                  <a:cubicBezTo>
                    <a:pt x="26" y="35"/>
                    <a:pt x="27" y="34"/>
                    <a:pt x="29" y="33"/>
                  </a:cubicBezTo>
                  <a:cubicBezTo>
                    <a:pt x="30" y="33"/>
                    <a:pt x="30" y="34"/>
                    <a:pt x="31" y="35"/>
                  </a:cubicBezTo>
                  <a:cubicBezTo>
                    <a:pt x="31" y="35"/>
                    <a:pt x="32" y="35"/>
                    <a:pt x="32" y="35"/>
                  </a:cubicBezTo>
                  <a:cubicBezTo>
                    <a:pt x="33" y="35"/>
                    <a:pt x="33" y="35"/>
                    <a:pt x="33" y="34"/>
                  </a:cubicBezTo>
                  <a:cubicBezTo>
                    <a:pt x="33" y="34"/>
                    <a:pt x="34" y="34"/>
                    <a:pt x="34" y="33"/>
                  </a:cubicBezTo>
                  <a:cubicBezTo>
                    <a:pt x="34" y="33"/>
                    <a:pt x="33" y="32"/>
                    <a:pt x="33" y="32"/>
                  </a:cubicBezTo>
                  <a:cubicBezTo>
                    <a:pt x="32" y="32"/>
                    <a:pt x="32" y="31"/>
                    <a:pt x="31" y="30"/>
                  </a:cubicBezTo>
                  <a:cubicBezTo>
                    <a:pt x="32" y="29"/>
                    <a:pt x="33" y="27"/>
                    <a:pt x="34" y="26"/>
                  </a:cubicBezTo>
                  <a:cubicBezTo>
                    <a:pt x="35" y="24"/>
                    <a:pt x="35" y="23"/>
                    <a:pt x="35" y="21"/>
                  </a:cubicBezTo>
                  <a:cubicBezTo>
                    <a:pt x="35" y="20"/>
                    <a:pt x="35" y="19"/>
                    <a:pt x="35" y="18"/>
                  </a:cubicBezTo>
                  <a:cubicBezTo>
                    <a:pt x="34" y="17"/>
                    <a:pt x="33" y="16"/>
                    <a:pt x="32" y="15"/>
                  </a:cubicBezTo>
                  <a:close/>
                  <a:moveTo>
                    <a:pt x="10" y="17"/>
                  </a:moveTo>
                  <a:cubicBezTo>
                    <a:pt x="9" y="17"/>
                    <a:pt x="8" y="17"/>
                    <a:pt x="7" y="16"/>
                  </a:cubicBezTo>
                  <a:cubicBezTo>
                    <a:pt x="7" y="16"/>
                    <a:pt x="6" y="15"/>
                    <a:pt x="6" y="15"/>
                  </a:cubicBezTo>
                  <a:cubicBezTo>
                    <a:pt x="6" y="14"/>
                    <a:pt x="6" y="14"/>
                    <a:pt x="6" y="13"/>
                  </a:cubicBezTo>
                  <a:cubicBezTo>
                    <a:pt x="6" y="13"/>
                    <a:pt x="6" y="12"/>
                    <a:pt x="7" y="11"/>
                  </a:cubicBezTo>
                  <a:cubicBezTo>
                    <a:pt x="7" y="11"/>
                    <a:pt x="7" y="10"/>
                    <a:pt x="8" y="9"/>
                  </a:cubicBezTo>
                  <a:cubicBezTo>
                    <a:pt x="10" y="11"/>
                    <a:pt x="12" y="14"/>
                    <a:pt x="14" y="16"/>
                  </a:cubicBezTo>
                  <a:cubicBezTo>
                    <a:pt x="12" y="17"/>
                    <a:pt x="11" y="17"/>
                    <a:pt x="10" y="17"/>
                  </a:cubicBezTo>
                  <a:close/>
                  <a:moveTo>
                    <a:pt x="29" y="25"/>
                  </a:moveTo>
                  <a:cubicBezTo>
                    <a:pt x="28" y="26"/>
                    <a:pt x="28" y="27"/>
                    <a:pt x="27" y="27"/>
                  </a:cubicBezTo>
                  <a:cubicBezTo>
                    <a:pt x="25" y="25"/>
                    <a:pt x="23" y="22"/>
                    <a:pt x="21" y="20"/>
                  </a:cubicBezTo>
                  <a:cubicBezTo>
                    <a:pt x="21" y="20"/>
                    <a:pt x="22" y="19"/>
                    <a:pt x="23" y="19"/>
                  </a:cubicBezTo>
                  <a:cubicBezTo>
                    <a:pt x="23" y="19"/>
                    <a:pt x="24" y="19"/>
                    <a:pt x="25" y="18"/>
                  </a:cubicBezTo>
                  <a:cubicBezTo>
                    <a:pt x="25" y="18"/>
                    <a:pt x="26" y="18"/>
                    <a:pt x="27" y="19"/>
                  </a:cubicBezTo>
                  <a:cubicBezTo>
                    <a:pt x="27" y="19"/>
                    <a:pt x="28" y="19"/>
                    <a:pt x="28" y="20"/>
                  </a:cubicBezTo>
                  <a:cubicBezTo>
                    <a:pt x="29" y="20"/>
                    <a:pt x="29" y="21"/>
                    <a:pt x="29" y="21"/>
                  </a:cubicBezTo>
                  <a:cubicBezTo>
                    <a:pt x="30" y="22"/>
                    <a:pt x="30" y="23"/>
                    <a:pt x="29" y="23"/>
                  </a:cubicBezTo>
                  <a:cubicBezTo>
                    <a:pt x="29" y="24"/>
                    <a:pt x="29" y="25"/>
                    <a:pt x="29" y="25"/>
                  </a:cubicBezTo>
                  <a:close/>
                </a:path>
              </a:pathLst>
            </a:custGeom>
            <a:solidFill>
              <a:srgbClr val="FFFFFF"/>
            </a:solidFill>
            <a:ln>
              <a:noFill/>
            </a:ln>
            <a:extLst>
              <a:ext uri="{91240B29-F687-4F45-9708-019B960494DF}">
                <a14:hiddenLine w="9525">
                  <a:solidFill>
                    <a:srgbClr val="000000"/>
                  </a:solidFill>
                  <a:round/>
                  <a:headEnd/>
                  <a:tailEnd/>
                </a14:hiddenLine>
              </a:ext>
            </a:extLst>
          </p:spPr>
          <p:txBody>
            <a:bodyPr/>
            <a:lstStyle/>
            <a:p>
              <a:pPr eaLnBrk="0" hangingPunct="0"/>
              <a:endParaRPr altLang="en-US" lang="zh-CN" sz="1013"/>
            </a:p>
          </p:txBody>
        </p:sp>
        <p:sp>
          <p:nvSpPr>
            <p:cNvPr id="6159" name="Freeform 29"/>
            <p:cNvSpPr>
              <a:spLocks noChangeArrowheads="1"/>
            </p:cNvSpPr>
            <p:nvPr/>
          </p:nvSpPr>
          <p:spPr bwMode="auto">
            <a:xfrm>
              <a:off x="2034779" y="4054079"/>
              <a:ext cx="48815" cy="53578"/>
            </a:xfrm>
            <a:custGeom>
              <a:gdLst>
                <a:gd fmla="*/ 16 w 19" name="T0"/>
                <a:gd fmla="*/ 1 h 21" name="T1"/>
                <a:gd fmla="*/ 16 w 19" name="T2"/>
                <a:gd fmla="*/ 1 h 21" name="T3"/>
                <a:gd fmla="*/ 9 w 19" name="T4"/>
                <a:gd fmla="*/ 7 h 21" name="T5"/>
                <a:gd fmla="*/ 3 w 19" name="T6"/>
                <a:gd fmla="*/ 14 h 21" name="T7"/>
                <a:gd fmla="*/ 0 w 19" name="T8"/>
                <a:gd fmla="*/ 17 h 21" name="T9"/>
                <a:gd fmla="*/ 0 w 19" name="T10"/>
                <a:gd fmla="*/ 17 h 21" name="T11"/>
                <a:gd fmla="*/ 0 w 19" name="T12"/>
                <a:gd fmla="*/ 20 h 21" name="T13"/>
                <a:gd fmla="*/ 3 w 19" name="T14"/>
                <a:gd fmla="*/ 20 h 21" name="T15"/>
                <a:gd fmla="*/ 3 w 19" name="T16"/>
                <a:gd fmla="*/ 20 h 21" name="T17"/>
                <a:gd fmla="*/ 6 w 19" name="T18"/>
                <a:gd fmla="*/ 16 h 21" name="T19"/>
                <a:gd fmla="*/ 11 w 19" name="T20"/>
                <a:gd fmla="*/ 10 h 21" name="T21"/>
                <a:gd fmla="*/ 18 w 19" name="T22"/>
                <a:gd fmla="*/ 4 h 21" name="T23"/>
                <a:gd fmla="*/ 18 w 19" name="T24"/>
                <a:gd fmla="*/ 4 h 21" name="T25"/>
                <a:gd fmla="*/ 19 w 19" name="T26"/>
                <a:gd fmla="*/ 4 h 21" name="T27"/>
                <a:gd fmla="*/ 19 w 19" name="T28"/>
                <a:gd fmla="*/ 1 h 21" name="T29"/>
                <a:gd fmla="*/ 16 w 19" name="T30"/>
                <a:gd fmla="*/ 1 h 21" name="T3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b="b" l="0" r="r" t="0"/>
              <a:pathLst>
                <a:path h="21" w="19">
                  <a:moveTo>
                    <a:pt x="16" y="1"/>
                  </a:moveTo>
                  <a:cubicBezTo>
                    <a:pt x="16" y="1"/>
                    <a:pt x="16" y="1"/>
                    <a:pt x="16" y="1"/>
                  </a:cubicBezTo>
                  <a:cubicBezTo>
                    <a:pt x="13" y="3"/>
                    <a:pt x="11" y="5"/>
                    <a:pt x="9" y="7"/>
                  </a:cubicBezTo>
                  <a:cubicBezTo>
                    <a:pt x="6" y="9"/>
                    <a:pt x="5" y="11"/>
                    <a:pt x="3" y="14"/>
                  </a:cubicBezTo>
                  <a:cubicBezTo>
                    <a:pt x="0" y="17"/>
                    <a:pt x="0" y="17"/>
                    <a:pt x="0" y="17"/>
                  </a:cubicBezTo>
                  <a:cubicBezTo>
                    <a:pt x="0" y="17"/>
                    <a:pt x="0" y="17"/>
                    <a:pt x="0" y="17"/>
                  </a:cubicBezTo>
                  <a:cubicBezTo>
                    <a:pt x="0" y="18"/>
                    <a:pt x="0" y="19"/>
                    <a:pt x="0" y="20"/>
                  </a:cubicBezTo>
                  <a:cubicBezTo>
                    <a:pt x="1" y="21"/>
                    <a:pt x="2" y="21"/>
                    <a:pt x="3" y="20"/>
                  </a:cubicBezTo>
                  <a:cubicBezTo>
                    <a:pt x="3" y="20"/>
                    <a:pt x="3" y="20"/>
                    <a:pt x="3" y="20"/>
                  </a:cubicBezTo>
                  <a:cubicBezTo>
                    <a:pt x="6" y="16"/>
                    <a:pt x="6" y="16"/>
                    <a:pt x="6" y="16"/>
                  </a:cubicBezTo>
                  <a:cubicBezTo>
                    <a:pt x="8" y="14"/>
                    <a:pt x="9" y="12"/>
                    <a:pt x="11" y="10"/>
                  </a:cubicBezTo>
                  <a:cubicBezTo>
                    <a:pt x="14" y="8"/>
                    <a:pt x="16" y="6"/>
                    <a:pt x="18" y="4"/>
                  </a:cubicBezTo>
                  <a:cubicBezTo>
                    <a:pt x="18" y="4"/>
                    <a:pt x="18" y="4"/>
                    <a:pt x="18" y="4"/>
                  </a:cubicBezTo>
                  <a:cubicBezTo>
                    <a:pt x="18" y="4"/>
                    <a:pt x="18" y="4"/>
                    <a:pt x="19" y="4"/>
                  </a:cubicBezTo>
                  <a:cubicBezTo>
                    <a:pt x="19" y="3"/>
                    <a:pt x="19" y="2"/>
                    <a:pt x="19" y="1"/>
                  </a:cubicBezTo>
                  <a:cubicBezTo>
                    <a:pt x="18" y="0"/>
                    <a:pt x="17" y="0"/>
                    <a:pt x="16" y="1"/>
                  </a:cubicBezTo>
                  <a:close/>
                </a:path>
              </a:pathLst>
            </a:custGeom>
            <a:solidFill>
              <a:srgbClr val="FFFFFF"/>
            </a:solidFill>
            <a:ln>
              <a:noFill/>
            </a:ln>
            <a:extLst>
              <a:ext uri="{91240B29-F687-4F45-9708-019B960494DF}">
                <a14:hiddenLine w="9525">
                  <a:solidFill>
                    <a:srgbClr val="000000"/>
                  </a:solidFill>
                  <a:round/>
                  <a:headEnd/>
                  <a:tailEnd/>
                </a14:hiddenLine>
              </a:ext>
            </a:extLst>
          </p:spPr>
          <p:txBody>
            <a:bodyPr/>
            <a:lstStyle/>
            <a:p>
              <a:pPr eaLnBrk="0" hangingPunct="0"/>
              <a:endParaRPr altLang="en-US" lang="zh-CN" sz="1013"/>
            </a:p>
          </p:txBody>
        </p:sp>
        <p:sp>
          <p:nvSpPr>
            <p:cNvPr id="6160" name="Freeform 30"/>
            <p:cNvSpPr>
              <a:spLocks noChangeArrowheads="1"/>
            </p:cNvSpPr>
            <p:nvPr/>
          </p:nvSpPr>
          <p:spPr bwMode="auto">
            <a:xfrm>
              <a:off x="2093119" y="3876675"/>
              <a:ext cx="53579" cy="54769"/>
            </a:xfrm>
            <a:custGeom>
              <a:gdLst>
                <a:gd fmla="*/ 8 w 20" name="T0"/>
                <a:gd fmla="*/ 11 h 21" name="T1"/>
                <a:gd fmla="*/ 1 w 20" name="T2"/>
                <a:gd fmla="*/ 17 h 21" name="T3"/>
                <a:gd fmla="*/ 0 w 20" name="T4"/>
                <a:gd fmla="*/ 17 h 21" name="T5"/>
                <a:gd fmla="*/ 0 w 20" name="T6"/>
                <a:gd fmla="*/ 20 h 21" name="T7"/>
                <a:gd fmla="*/ 3 w 20" name="T8"/>
                <a:gd fmla="*/ 20 h 21" name="T9"/>
                <a:gd fmla="*/ 3 w 20" name="T10"/>
                <a:gd fmla="*/ 20 h 21" name="T11"/>
                <a:gd fmla="*/ 10 w 20" name="T12"/>
                <a:gd fmla="*/ 14 h 21" name="T13"/>
                <a:gd fmla="*/ 16 w 20" name="T14"/>
                <a:gd fmla="*/ 7 h 21" name="T15"/>
                <a:gd fmla="*/ 19 w 20" name="T16"/>
                <a:gd fmla="*/ 3 h 21" name="T17"/>
                <a:gd fmla="*/ 19 w 20" name="T18"/>
                <a:gd fmla="*/ 3 h 21" name="T19"/>
                <a:gd fmla="*/ 19 w 20" name="T20"/>
                <a:gd fmla="*/ 0 h 21" name="T21"/>
                <a:gd fmla="*/ 16 w 20" name="T22"/>
                <a:gd fmla="*/ 0 h 21" name="T23"/>
                <a:gd fmla="*/ 16 w 20" name="T24"/>
                <a:gd fmla="*/ 1 h 21" name="T25"/>
                <a:gd fmla="*/ 13 w 20" name="T26"/>
                <a:gd fmla="*/ 5 h 21" name="T27"/>
                <a:gd fmla="*/ 8 w 20" name="T28"/>
                <a:gd fmla="*/ 11 h 21"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21" w="20">
                  <a:moveTo>
                    <a:pt x="8" y="11"/>
                  </a:moveTo>
                  <a:cubicBezTo>
                    <a:pt x="5" y="13"/>
                    <a:pt x="3" y="15"/>
                    <a:pt x="1" y="17"/>
                  </a:cubicBezTo>
                  <a:cubicBezTo>
                    <a:pt x="1" y="17"/>
                    <a:pt x="0" y="17"/>
                    <a:pt x="0" y="17"/>
                  </a:cubicBezTo>
                  <a:cubicBezTo>
                    <a:pt x="0" y="18"/>
                    <a:pt x="0" y="19"/>
                    <a:pt x="0" y="20"/>
                  </a:cubicBezTo>
                  <a:cubicBezTo>
                    <a:pt x="1" y="21"/>
                    <a:pt x="2" y="21"/>
                    <a:pt x="3" y="20"/>
                  </a:cubicBezTo>
                  <a:cubicBezTo>
                    <a:pt x="3" y="20"/>
                    <a:pt x="3" y="20"/>
                    <a:pt x="3" y="20"/>
                  </a:cubicBezTo>
                  <a:cubicBezTo>
                    <a:pt x="6" y="18"/>
                    <a:pt x="8" y="16"/>
                    <a:pt x="10" y="14"/>
                  </a:cubicBezTo>
                  <a:cubicBezTo>
                    <a:pt x="13" y="12"/>
                    <a:pt x="14" y="9"/>
                    <a:pt x="16" y="7"/>
                  </a:cubicBezTo>
                  <a:cubicBezTo>
                    <a:pt x="19" y="3"/>
                    <a:pt x="19" y="3"/>
                    <a:pt x="19" y="3"/>
                  </a:cubicBezTo>
                  <a:cubicBezTo>
                    <a:pt x="19" y="3"/>
                    <a:pt x="19" y="3"/>
                    <a:pt x="19" y="3"/>
                  </a:cubicBezTo>
                  <a:cubicBezTo>
                    <a:pt x="20" y="2"/>
                    <a:pt x="20" y="1"/>
                    <a:pt x="19" y="0"/>
                  </a:cubicBezTo>
                  <a:cubicBezTo>
                    <a:pt x="18" y="0"/>
                    <a:pt x="17" y="0"/>
                    <a:pt x="16" y="0"/>
                  </a:cubicBezTo>
                  <a:cubicBezTo>
                    <a:pt x="16" y="1"/>
                    <a:pt x="16" y="1"/>
                    <a:pt x="16" y="1"/>
                  </a:cubicBezTo>
                  <a:cubicBezTo>
                    <a:pt x="13" y="5"/>
                    <a:pt x="13" y="5"/>
                    <a:pt x="13" y="5"/>
                  </a:cubicBezTo>
                  <a:cubicBezTo>
                    <a:pt x="11" y="7"/>
                    <a:pt x="10" y="9"/>
                    <a:pt x="8" y="11"/>
                  </a:cubicBezTo>
                  <a:close/>
                </a:path>
              </a:pathLst>
            </a:custGeom>
            <a:solidFill>
              <a:srgbClr val="FFFFFF"/>
            </a:solidFill>
            <a:ln>
              <a:noFill/>
            </a:ln>
            <a:extLst>
              <a:ext uri="{91240B29-F687-4F45-9708-019B960494DF}">
                <a14:hiddenLine w="9525">
                  <a:solidFill>
                    <a:srgbClr val="000000"/>
                  </a:solidFill>
                  <a:round/>
                  <a:headEnd/>
                  <a:tailEnd/>
                </a14:hiddenLine>
              </a:ext>
            </a:extLst>
          </p:spPr>
          <p:txBody>
            <a:bodyPr/>
            <a:lstStyle/>
            <a:p>
              <a:pPr eaLnBrk="0" hangingPunct="0"/>
              <a:endParaRPr altLang="en-US" lang="zh-CN" sz="1013"/>
            </a:p>
          </p:txBody>
        </p:sp>
        <p:sp>
          <p:nvSpPr>
            <p:cNvPr id="6163" name="TextBox 13"/>
            <p:cNvSpPr txBox="1">
              <a:spLocks noChangeArrowheads="1"/>
            </p:cNvSpPr>
            <p:nvPr/>
          </p:nvSpPr>
          <p:spPr bwMode="auto">
            <a:xfrm>
              <a:off x="4711304" y="1753791"/>
              <a:ext cx="958453" cy="18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eaLnBrk="0" hangingPunct="0">
                <a:defRPr>
                  <a:solidFill>
                    <a:schemeClr val="tx1"/>
                  </a:solidFill>
                  <a:latin charset="0" panose="020f0502020204030204" pitchFamily="34" typeface="Calibri"/>
                  <a:ea charset="-122" panose="02010600030101010101" pitchFamily="2" typeface="宋体"/>
                </a:defRPr>
              </a:lvl1pPr>
              <a:lvl2pPr defTabSz="1216025" eaLnBrk="0" hangingPunct="0">
                <a:defRPr>
                  <a:solidFill>
                    <a:schemeClr val="tx1"/>
                  </a:solidFill>
                  <a:latin charset="0" panose="020f0502020204030204" pitchFamily="34" typeface="Calibri"/>
                  <a:ea charset="-122" panose="02010600030101010101" pitchFamily="2" typeface="宋体"/>
                </a:defRPr>
              </a:lvl2pPr>
              <a:lvl3pPr defTabSz="1216025" eaLnBrk="0" hangingPunct="0">
                <a:defRPr>
                  <a:solidFill>
                    <a:schemeClr val="tx1"/>
                  </a:solidFill>
                  <a:latin charset="0" panose="020f0502020204030204" pitchFamily="34" typeface="Calibri"/>
                  <a:ea charset="-122" panose="02010600030101010101" pitchFamily="2" typeface="宋体"/>
                </a:defRPr>
              </a:lvl3pPr>
              <a:lvl4pPr defTabSz="1216025" eaLnBrk="0" hangingPunct="0">
                <a:defRPr>
                  <a:solidFill>
                    <a:schemeClr val="tx1"/>
                  </a:solidFill>
                  <a:latin charset="0" panose="020f0502020204030204" pitchFamily="34" typeface="Calibri"/>
                  <a:ea charset="-122" panose="02010600030101010101" pitchFamily="2" typeface="宋体"/>
                </a:defRPr>
              </a:lvl4pPr>
              <a:lvl5pPr defTabSz="1216025" eaLnBrk="0" hangingPunct="0">
                <a:defRPr>
                  <a:solidFill>
                    <a:schemeClr val="tx1"/>
                  </a:solidFill>
                  <a:latin charset="0" panose="020f0502020204030204" pitchFamily="34" typeface="Calibri"/>
                  <a:ea charset="-122" panose="02010600030101010101" pitchFamily="2" typeface="宋体"/>
                </a:defRPr>
              </a:lvl5pPr>
              <a:lvl6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6pPr>
              <a:lvl7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7pPr>
              <a:lvl8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8pPr>
              <a:lvl9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9pPr>
            </a:lstStyle>
            <a:p>
              <a:pPr eaLnBrk="1" hangingPunct="1">
                <a:spcBef>
                  <a:spcPct val="20000"/>
                </a:spcBef>
              </a:pPr>
              <a:r>
                <a:rPr altLang="en-US" b="1" lang="zh-CN" sz="1200">
                  <a:solidFill>
                    <a:srgbClr val="445469"/>
                  </a:solidFill>
                  <a:latin charset="0" panose="020b0604020202020204" pitchFamily="34" typeface="Arial"/>
                  <a:ea charset="-122" panose="020b0503020204020204" pitchFamily="34" typeface="微软雅黑"/>
                  <a:sym charset="0" panose="020b0604020202020204" pitchFamily="34" typeface="Arial"/>
                </a:rPr>
                <a:t>单击编辑标题</a:t>
              </a:r>
            </a:p>
          </p:txBody>
        </p:sp>
        <p:sp>
          <p:nvSpPr>
            <p:cNvPr id="6164" name="TextBox 13"/>
            <p:cNvSpPr txBox="1">
              <a:spLocks noChangeArrowheads="1"/>
            </p:cNvSpPr>
            <p:nvPr/>
          </p:nvSpPr>
          <p:spPr bwMode="auto">
            <a:xfrm>
              <a:off x="3714751" y="2081213"/>
              <a:ext cx="1955006" cy="27432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eaLnBrk="0" hangingPunct="0">
                <a:defRPr>
                  <a:solidFill>
                    <a:schemeClr val="tx1"/>
                  </a:solidFill>
                  <a:latin charset="0" panose="020f0502020204030204" pitchFamily="34" typeface="Calibri"/>
                  <a:ea charset="-122" panose="02010600030101010101" pitchFamily="2" typeface="宋体"/>
                </a:defRPr>
              </a:lvl1pPr>
              <a:lvl2pPr defTabSz="1216025" eaLnBrk="0" hangingPunct="0">
                <a:defRPr>
                  <a:solidFill>
                    <a:schemeClr val="tx1"/>
                  </a:solidFill>
                  <a:latin charset="0" panose="020f0502020204030204" pitchFamily="34" typeface="Calibri"/>
                  <a:ea charset="-122" panose="02010600030101010101" pitchFamily="2" typeface="宋体"/>
                </a:defRPr>
              </a:lvl2pPr>
              <a:lvl3pPr defTabSz="1216025" eaLnBrk="0" hangingPunct="0">
                <a:defRPr>
                  <a:solidFill>
                    <a:schemeClr val="tx1"/>
                  </a:solidFill>
                  <a:latin charset="0" panose="020f0502020204030204" pitchFamily="34" typeface="Calibri"/>
                  <a:ea charset="-122" panose="02010600030101010101" pitchFamily="2" typeface="宋体"/>
                </a:defRPr>
              </a:lvl3pPr>
              <a:lvl4pPr defTabSz="1216025" eaLnBrk="0" hangingPunct="0">
                <a:defRPr>
                  <a:solidFill>
                    <a:schemeClr val="tx1"/>
                  </a:solidFill>
                  <a:latin charset="0" panose="020f0502020204030204" pitchFamily="34" typeface="Calibri"/>
                  <a:ea charset="-122" panose="02010600030101010101" pitchFamily="2" typeface="宋体"/>
                </a:defRPr>
              </a:lvl4pPr>
              <a:lvl5pPr defTabSz="1216025" eaLnBrk="0" hangingPunct="0">
                <a:defRPr>
                  <a:solidFill>
                    <a:schemeClr val="tx1"/>
                  </a:solidFill>
                  <a:latin charset="0" panose="020f0502020204030204" pitchFamily="34" typeface="Calibri"/>
                  <a:ea charset="-122" panose="02010600030101010101" pitchFamily="2" typeface="宋体"/>
                </a:defRPr>
              </a:lvl5pPr>
              <a:lvl6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6pPr>
              <a:lvl7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7pPr>
              <a:lvl8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8pPr>
              <a:lvl9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9pPr>
            </a:lstStyle>
            <a:p>
              <a:pPr algn="r" eaLnBrk="1" hangingPunct="1">
                <a:spcBef>
                  <a:spcPct val="20000"/>
                </a:spcBef>
              </a:pPr>
              <a:r>
                <a:rPr altLang="en-US" lang="zh-CN" sz="900">
                  <a:solidFill>
                    <a:srgbClr val="445469"/>
                  </a:solidFill>
                  <a:latin charset="0" panose="020b0604020202020204" pitchFamily="34" typeface="Arial"/>
                  <a:ea charset="-122" panose="020b0503020204020204" pitchFamily="34" typeface="微软雅黑"/>
                  <a:sym charset="0" panose="020b0604020202020204" pitchFamily="34" typeface="Arial"/>
                </a:rPr>
                <a:t>单击此处可编辑内容，根据您的需要自由拉伸文本框大小</a:t>
              </a:r>
            </a:p>
          </p:txBody>
        </p:sp>
        <p:sp>
          <p:nvSpPr>
            <p:cNvPr id="6165" name="TextBox 13"/>
            <p:cNvSpPr txBox="1">
              <a:spLocks noChangeArrowheads="1"/>
            </p:cNvSpPr>
            <p:nvPr/>
          </p:nvSpPr>
          <p:spPr bwMode="auto">
            <a:xfrm>
              <a:off x="4711304" y="2597944"/>
              <a:ext cx="958453" cy="18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eaLnBrk="0" hangingPunct="0">
                <a:defRPr>
                  <a:solidFill>
                    <a:schemeClr val="tx1"/>
                  </a:solidFill>
                  <a:latin charset="0" panose="020f0502020204030204" pitchFamily="34" typeface="Calibri"/>
                  <a:ea charset="-122" panose="02010600030101010101" pitchFamily="2" typeface="宋体"/>
                </a:defRPr>
              </a:lvl1pPr>
              <a:lvl2pPr defTabSz="1216025" eaLnBrk="0" hangingPunct="0">
                <a:defRPr>
                  <a:solidFill>
                    <a:schemeClr val="tx1"/>
                  </a:solidFill>
                  <a:latin charset="0" panose="020f0502020204030204" pitchFamily="34" typeface="Calibri"/>
                  <a:ea charset="-122" panose="02010600030101010101" pitchFamily="2" typeface="宋体"/>
                </a:defRPr>
              </a:lvl2pPr>
              <a:lvl3pPr defTabSz="1216025" eaLnBrk="0" hangingPunct="0">
                <a:defRPr>
                  <a:solidFill>
                    <a:schemeClr val="tx1"/>
                  </a:solidFill>
                  <a:latin charset="0" panose="020f0502020204030204" pitchFamily="34" typeface="Calibri"/>
                  <a:ea charset="-122" panose="02010600030101010101" pitchFamily="2" typeface="宋体"/>
                </a:defRPr>
              </a:lvl3pPr>
              <a:lvl4pPr defTabSz="1216025" eaLnBrk="0" hangingPunct="0">
                <a:defRPr>
                  <a:solidFill>
                    <a:schemeClr val="tx1"/>
                  </a:solidFill>
                  <a:latin charset="0" panose="020f0502020204030204" pitchFamily="34" typeface="Calibri"/>
                  <a:ea charset="-122" panose="02010600030101010101" pitchFamily="2" typeface="宋体"/>
                </a:defRPr>
              </a:lvl4pPr>
              <a:lvl5pPr defTabSz="1216025" eaLnBrk="0" hangingPunct="0">
                <a:defRPr>
                  <a:solidFill>
                    <a:schemeClr val="tx1"/>
                  </a:solidFill>
                  <a:latin charset="0" panose="020f0502020204030204" pitchFamily="34" typeface="Calibri"/>
                  <a:ea charset="-122" panose="02010600030101010101" pitchFamily="2" typeface="宋体"/>
                </a:defRPr>
              </a:lvl5pPr>
              <a:lvl6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6pPr>
              <a:lvl7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7pPr>
              <a:lvl8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8pPr>
              <a:lvl9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9pPr>
            </a:lstStyle>
            <a:p>
              <a:pPr eaLnBrk="1" hangingPunct="1">
                <a:spcBef>
                  <a:spcPct val="20000"/>
                </a:spcBef>
              </a:pPr>
              <a:r>
                <a:rPr altLang="en-US" b="1" lang="zh-CN" sz="1200">
                  <a:solidFill>
                    <a:srgbClr val="445469"/>
                  </a:solidFill>
                  <a:latin charset="0" panose="020b0604020202020204" pitchFamily="34" typeface="Arial"/>
                  <a:ea charset="-122" panose="020b0503020204020204" pitchFamily="34" typeface="微软雅黑"/>
                  <a:sym charset="0" panose="020b0604020202020204" pitchFamily="34" typeface="Arial"/>
                </a:rPr>
                <a:t>单击编辑标题</a:t>
              </a:r>
            </a:p>
          </p:txBody>
        </p:sp>
        <p:sp>
          <p:nvSpPr>
            <p:cNvPr id="6166" name="TextBox 13"/>
            <p:cNvSpPr txBox="1">
              <a:spLocks noChangeArrowheads="1"/>
            </p:cNvSpPr>
            <p:nvPr/>
          </p:nvSpPr>
          <p:spPr bwMode="auto">
            <a:xfrm>
              <a:off x="3714751" y="2886076"/>
              <a:ext cx="1955006" cy="27432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eaLnBrk="0" hangingPunct="0">
                <a:defRPr>
                  <a:solidFill>
                    <a:schemeClr val="tx1"/>
                  </a:solidFill>
                  <a:latin charset="0" panose="020f0502020204030204" pitchFamily="34" typeface="Calibri"/>
                  <a:ea charset="-122" panose="02010600030101010101" pitchFamily="2" typeface="宋体"/>
                </a:defRPr>
              </a:lvl1pPr>
              <a:lvl2pPr defTabSz="1216025" eaLnBrk="0" hangingPunct="0">
                <a:defRPr>
                  <a:solidFill>
                    <a:schemeClr val="tx1"/>
                  </a:solidFill>
                  <a:latin charset="0" panose="020f0502020204030204" pitchFamily="34" typeface="Calibri"/>
                  <a:ea charset="-122" panose="02010600030101010101" pitchFamily="2" typeface="宋体"/>
                </a:defRPr>
              </a:lvl2pPr>
              <a:lvl3pPr defTabSz="1216025" eaLnBrk="0" hangingPunct="0">
                <a:defRPr>
                  <a:solidFill>
                    <a:schemeClr val="tx1"/>
                  </a:solidFill>
                  <a:latin charset="0" panose="020f0502020204030204" pitchFamily="34" typeface="Calibri"/>
                  <a:ea charset="-122" panose="02010600030101010101" pitchFamily="2" typeface="宋体"/>
                </a:defRPr>
              </a:lvl3pPr>
              <a:lvl4pPr defTabSz="1216025" eaLnBrk="0" hangingPunct="0">
                <a:defRPr>
                  <a:solidFill>
                    <a:schemeClr val="tx1"/>
                  </a:solidFill>
                  <a:latin charset="0" panose="020f0502020204030204" pitchFamily="34" typeface="Calibri"/>
                  <a:ea charset="-122" panose="02010600030101010101" pitchFamily="2" typeface="宋体"/>
                </a:defRPr>
              </a:lvl4pPr>
              <a:lvl5pPr defTabSz="1216025" eaLnBrk="0" hangingPunct="0">
                <a:defRPr>
                  <a:solidFill>
                    <a:schemeClr val="tx1"/>
                  </a:solidFill>
                  <a:latin charset="0" panose="020f0502020204030204" pitchFamily="34" typeface="Calibri"/>
                  <a:ea charset="-122" panose="02010600030101010101" pitchFamily="2" typeface="宋体"/>
                </a:defRPr>
              </a:lvl5pPr>
              <a:lvl6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6pPr>
              <a:lvl7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7pPr>
              <a:lvl8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8pPr>
              <a:lvl9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9pPr>
            </a:lstStyle>
            <a:p>
              <a:pPr algn="r" eaLnBrk="1" hangingPunct="1">
                <a:spcBef>
                  <a:spcPct val="20000"/>
                </a:spcBef>
              </a:pPr>
              <a:r>
                <a:rPr altLang="en-US" lang="zh-CN" sz="900">
                  <a:solidFill>
                    <a:srgbClr val="445469"/>
                  </a:solidFill>
                  <a:latin charset="0" panose="020b0604020202020204" pitchFamily="34" typeface="Arial"/>
                  <a:ea charset="-122" panose="020b0503020204020204" pitchFamily="34" typeface="微软雅黑"/>
                  <a:sym charset="0" panose="020b0604020202020204" pitchFamily="34" typeface="Arial"/>
                </a:rPr>
                <a:t>单击此处可编辑内容，根据您的需要自由拉伸文本框大小</a:t>
              </a:r>
            </a:p>
          </p:txBody>
        </p:sp>
        <p:sp>
          <p:nvSpPr>
            <p:cNvPr id="6167" name="TextBox 13"/>
            <p:cNvSpPr txBox="1">
              <a:spLocks noChangeArrowheads="1"/>
            </p:cNvSpPr>
            <p:nvPr/>
          </p:nvSpPr>
          <p:spPr bwMode="auto">
            <a:xfrm>
              <a:off x="4711304" y="3449241"/>
              <a:ext cx="958453" cy="18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eaLnBrk="0" hangingPunct="0">
                <a:defRPr>
                  <a:solidFill>
                    <a:schemeClr val="tx1"/>
                  </a:solidFill>
                  <a:latin charset="0" panose="020f0502020204030204" pitchFamily="34" typeface="Calibri"/>
                  <a:ea charset="-122" panose="02010600030101010101" pitchFamily="2" typeface="宋体"/>
                </a:defRPr>
              </a:lvl1pPr>
              <a:lvl2pPr defTabSz="1216025" eaLnBrk="0" hangingPunct="0">
                <a:defRPr>
                  <a:solidFill>
                    <a:schemeClr val="tx1"/>
                  </a:solidFill>
                  <a:latin charset="0" panose="020f0502020204030204" pitchFamily="34" typeface="Calibri"/>
                  <a:ea charset="-122" panose="02010600030101010101" pitchFamily="2" typeface="宋体"/>
                </a:defRPr>
              </a:lvl2pPr>
              <a:lvl3pPr defTabSz="1216025" eaLnBrk="0" hangingPunct="0">
                <a:defRPr>
                  <a:solidFill>
                    <a:schemeClr val="tx1"/>
                  </a:solidFill>
                  <a:latin charset="0" panose="020f0502020204030204" pitchFamily="34" typeface="Calibri"/>
                  <a:ea charset="-122" panose="02010600030101010101" pitchFamily="2" typeface="宋体"/>
                </a:defRPr>
              </a:lvl3pPr>
              <a:lvl4pPr defTabSz="1216025" eaLnBrk="0" hangingPunct="0">
                <a:defRPr>
                  <a:solidFill>
                    <a:schemeClr val="tx1"/>
                  </a:solidFill>
                  <a:latin charset="0" panose="020f0502020204030204" pitchFamily="34" typeface="Calibri"/>
                  <a:ea charset="-122" panose="02010600030101010101" pitchFamily="2" typeface="宋体"/>
                </a:defRPr>
              </a:lvl4pPr>
              <a:lvl5pPr defTabSz="1216025" eaLnBrk="0" hangingPunct="0">
                <a:defRPr>
                  <a:solidFill>
                    <a:schemeClr val="tx1"/>
                  </a:solidFill>
                  <a:latin charset="0" panose="020f0502020204030204" pitchFamily="34" typeface="Calibri"/>
                  <a:ea charset="-122" panose="02010600030101010101" pitchFamily="2" typeface="宋体"/>
                </a:defRPr>
              </a:lvl5pPr>
              <a:lvl6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6pPr>
              <a:lvl7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7pPr>
              <a:lvl8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8pPr>
              <a:lvl9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9pPr>
            </a:lstStyle>
            <a:p>
              <a:pPr eaLnBrk="1" hangingPunct="1">
                <a:spcBef>
                  <a:spcPct val="20000"/>
                </a:spcBef>
              </a:pPr>
              <a:r>
                <a:rPr altLang="en-US" b="1" lang="zh-CN" sz="1200">
                  <a:solidFill>
                    <a:srgbClr val="445469"/>
                  </a:solidFill>
                  <a:latin charset="0" panose="020b0604020202020204" pitchFamily="34" typeface="Arial"/>
                  <a:ea charset="-122" panose="020b0503020204020204" pitchFamily="34" typeface="微软雅黑"/>
                  <a:sym charset="0" panose="020b0604020202020204" pitchFamily="34" typeface="Arial"/>
                </a:rPr>
                <a:t>单击编辑标题</a:t>
              </a:r>
            </a:p>
          </p:txBody>
        </p:sp>
        <p:sp>
          <p:nvSpPr>
            <p:cNvPr id="6168" name="TextBox 13"/>
            <p:cNvSpPr txBox="1">
              <a:spLocks noChangeArrowheads="1"/>
            </p:cNvSpPr>
            <p:nvPr/>
          </p:nvSpPr>
          <p:spPr bwMode="auto">
            <a:xfrm>
              <a:off x="3714751" y="3738563"/>
              <a:ext cx="1955006" cy="27432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eaLnBrk="0" hangingPunct="0">
                <a:defRPr>
                  <a:solidFill>
                    <a:schemeClr val="tx1"/>
                  </a:solidFill>
                  <a:latin charset="0" panose="020f0502020204030204" pitchFamily="34" typeface="Calibri"/>
                  <a:ea charset="-122" panose="02010600030101010101" pitchFamily="2" typeface="宋体"/>
                </a:defRPr>
              </a:lvl1pPr>
              <a:lvl2pPr defTabSz="1216025" eaLnBrk="0" hangingPunct="0">
                <a:defRPr>
                  <a:solidFill>
                    <a:schemeClr val="tx1"/>
                  </a:solidFill>
                  <a:latin charset="0" panose="020f0502020204030204" pitchFamily="34" typeface="Calibri"/>
                  <a:ea charset="-122" panose="02010600030101010101" pitchFamily="2" typeface="宋体"/>
                </a:defRPr>
              </a:lvl2pPr>
              <a:lvl3pPr defTabSz="1216025" eaLnBrk="0" hangingPunct="0">
                <a:defRPr>
                  <a:solidFill>
                    <a:schemeClr val="tx1"/>
                  </a:solidFill>
                  <a:latin charset="0" panose="020f0502020204030204" pitchFamily="34" typeface="Calibri"/>
                  <a:ea charset="-122" panose="02010600030101010101" pitchFamily="2" typeface="宋体"/>
                </a:defRPr>
              </a:lvl3pPr>
              <a:lvl4pPr defTabSz="1216025" eaLnBrk="0" hangingPunct="0">
                <a:defRPr>
                  <a:solidFill>
                    <a:schemeClr val="tx1"/>
                  </a:solidFill>
                  <a:latin charset="0" panose="020f0502020204030204" pitchFamily="34" typeface="Calibri"/>
                  <a:ea charset="-122" panose="02010600030101010101" pitchFamily="2" typeface="宋体"/>
                </a:defRPr>
              </a:lvl4pPr>
              <a:lvl5pPr defTabSz="1216025" eaLnBrk="0" hangingPunct="0">
                <a:defRPr>
                  <a:solidFill>
                    <a:schemeClr val="tx1"/>
                  </a:solidFill>
                  <a:latin charset="0" panose="020f0502020204030204" pitchFamily="34" typeface="Calibri"/>
                  <a:ea charset="-122" panose="02010600030101010101" pitchFamily="2" typeface="宋体"/>
                </a:defRPr>
              </a:lvl5pPr>
              <a:lvl6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6pPr>
              <a:lvl7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7pPr>
              <a:lvl8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8pPr>
              <a:lvl9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9pPr>
            </a:lstStyle>
            <a:p>
              <a:pPr algn="r" eaLnBrk="1" hangingPunct="1">
                <a:spcBef>
                  <a:spcPct val="20000"/>
                </a:spcBef>
              </a:pPr>
              <a:r>
                <a:rPr altLang="en-US" lang="zh-CN" sz="900">
                  <a:solidFill>
                    <a:srgbClr val="445469"/>
                  </a:solidFill>
                  <a:latin charset="0" panose="020b0604020202020204" pitchFamily="34" typeface="Arial"/>
                  <a:ea charset="-122" panose="020b0503020204020204" pitchFamily="34" typeface="微软雅黑"/>
                  <a:sym charset="0" panose="020b0604020202020204" pitchFamily="34" typeface="Arial"/>
                </a:rPr>
                <a:t>单击此处可编辑内容，根据您的需要自由拉伸文本框大小</a:t>
              </a:r>
            </a:p>
          </p:txBody>
        </p:sp>
      </p:grpSp>
    </p:spTree>
    <p:extLst>
      <p:ext uri="{BB962C8B-B14F-4D97-AF65-F5344CB8AC3E}">
        <p14:creationId val="1951738135"/>
      </p:ext>
    </p:extLst>
  </p:cSld>
  <p:clrMapOvr>
    <a:masterClrMapping/>
  </p:clrMapOvr>
  <mc:AlternateContent>
    <mc:Choice Requires="p14">
      <p:transition p14:dur="1250" spd="slow">
        <p14:switch dir="r"/>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42" presetSubtype="0">
                                  <p:stCondLst>
                                    <p:cond delay="0"/>
                                  </p:stCondLst>
                                  <p:childTnLst>
                                    <p:set>
                                      <p:cBhvr>
                                        <p:cTn dur="1" fill="hold" id="6">
                                          <p:stCondLst>
                                            <p:cond delay="0"/>
                                          </p:stCondLst>
                                        </p:cTn>
                                        <p:tgtEl>
                                          <p:spTgt spid="2"/>
                                        </p:tgtEl>
                                        <p:attrNameLst>
                                          <p:attrName>style.visibility</p:attrName>
                                        </p:attrNameLst>
                                      </p:cBhvr>
                                      <p:to>
                                        <p:strVal val="visible"/>
                                      </p:to>
                                    </p:set>
                                    <p:animEffect filter="fade" transition="in">
                                      <p:cBhvr>
                                        <p:cTn dur="1000" id="7"/>
                                        <p:tgtEl>
                                          <p:spTgt spid="2"/>
                                        </p:tgtEl>
                                      </p:cBhvr>
                                    </p:animEffect>
                                    <p:anim calcmode="lin" valueType="num">
                                      <p:cBhvr>
                                        <p:cTn dur="1000" fill="hold" id="8"/>
                                        <p:tgtEl>
                                          <p:spTgt spid="2"/>
                                        </p:tgtEl>
                                        <p:attrNameLst>
                                          <p:attrName>ppt_x</p:attrName>
                                        </p:attrNameLst>
                                      </p:cBhvr>
                                      <p:tavLst>
                                        <p:tav tm="0">
                                          <p:val>
                                            <p:strVal val="#ppt_x"/>
                                          </p:val>
                                        </p:tav>
                                        <p:tav tm="100000">
                                          <p:val>
                                            <p:strVal val="#ppt_x"/>
                                          </p:val>
                                        </p:tav>
                                      </p:tavLst>
                                    </p:anim>
                                    <p:anim calcmode="lin" valueType="num">
                                      <p:cBhvr>
                                        <p:cTn dur="1000" fill="hold" id="9"/>
                                        <p:tgtEl>
                                          <p:spTgt spid="2"/>
                                        </p:tgtEl>
                                        <p:attrNameLst>
                                          <p:attrName>ppt_y</p:attrName>
                                        </p:attrNameLst>
                                      </p:cBhvr>
                                      <p:tavLst>
                                        <p:tav tm="0">
                                          <p:val>
                                            <p:strVal val="#ppt_y+.1"/>
                                          </p:val>
                                        </p:tav>
                                        <p:tav tm="100000">
                                          <p:val>
                                            <p:strVal val="#ppt_y"/>
                                          </p:val>
                                        </p:tav>
                                      </p:tavLst>
                                    </p:anim>
                                  </p:childTnLst>
                                </p:cTn>
                              </p:par>
                            </p:childTnLst>
                          </p:cTn>
                        </p:par>
                        <p:par>
                          <p:cTn fill="hold" id="10" nodeType="afterGroup">
                            <p:stCondLst>
                              <p:cond delay="1000"/>
                            </p:stCondLst>
                            <p:childTnLst>
                              <p:par>
                                <p:cTn fill="hold" id="11" nodeType="afterEffect" presetClass="entr" presetID="42" presetSubtype="0">
                                  <p:stCondLst>
                                    <p:cond delay="0"/>
                                  </p:stCondLst>
                                  <p:childTnLst>
                                    <p:set>
                                      <p:cBhvr>
                                        <p:cTn dur="1" fill="hold" id="12">
                                          <p:stCondLst>
                                            <p:cond delay="0"/>
                                          </p:stCondLst>
                                        </p:cTn>
                                        <p:tgtEl>
                                          <p:spTgt spid="3"/>
                                        </p:tgtEl>
                                        <p:attrNameLst>
                                          <p:attrName>style.visibility</p:attrName>
                                        </p:attrNameLst>
                                      </p:cBhvr>
                                      <p:to>
                                        <p:strVal val="visible"/>
                                      </p:to>
                                    </p:set>
                                    <p:animEffect filter="fade" transition="in">
                                      <p:cBhvr>
                                        <p:cTn dur="1000" id="13"/>
                                        <p:tgtEl>
                                          <p:spTgt spid="3"/>
                                        </p:tgtEl>
                                      </p:cBhvr>
                                    </p:animEffect>
                                    <p:anim calcmode="lin" valueType="num">
                                      <p:cBhvr>
                                        <p:cTn dur="1000" fill="hold" id="14"/>
                                        <p:tgtEl>
                                          <p:spTgt spid="3"/>
                                        </p:tgtEl>
                                        <p:attrNameLst>
                                          <p:attrName>ppt_x</p:attrName>
                                        </p:attrNameLst>
                                      </p:cBhvr>
                                      <p:tavLst>
                                        <p:tav tm="0">
                                          <p:val>
                                            <p:strVal val="#ppt_x"/>
                                          </p:val>
                                        </p:tav>
                                        <p:tav tm="100000">
                                          <p:val>
                                            <p:strVal val="#ppt_x"/>
                                          </p:val>
                                        </p:tav>
                                      </p:tavLst>
                                    </p:anim>
                                    <p:anim calcmode="lin" valueType="num">
                                      <p:cBhvr>
                                        <p:cTn dur="1000" fill="hold" id="15"/>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组合 1"/>
          <p:cNvGrpSpPr/>
          <p:nvPr/>
        </p:nvGrpSpPr>
        <p:grpSpPr>
          <a:xfrm>
            <a:off x="564356" y="1924051"/>
            <a:ext cx="1753791" cy="1804957"/>
            <a:chOff x="564356" y="1924051"/>
            <a:chExt cx="1753791" cy="1804957"/>
          </a:xfrm>
        </p:grpSpPr>
        <p:sp>
          <p:nvSpPr>
            <p:cNvPr id="19462" name="Freeform 102"/>
            <p:cNvSpPr>
              <a:spLocks noChangeArrowheads="1" noEditPoints="1"/>
            </p:cNvSpPr>
            <p:nvPr/>
          </p:nvSpPr>
          <p:spPr bwMode="auto">
            <a:xfrm>
              <a:off x="1075135" y="1924051"/>
              <a:ext cx="732234" cy="935831"/>
            </a:xfrm>
            <a:custGeom>
              <a:gdLst>
                <a:gd fmla="*/ 131 w 139" name="T0"/>
                <a:gd fmla="*/ 162 h 178" name="T1"/>
                <a:gd fmla="*/ 25 w 139" name="T2"/>
                <a:gd fmla="*/ 162 h 178" name="T3"/>
                <a:gd fmla="*/ 17 w 139" name="T4"/>
                <a:gd fmla="*/ 153 h 178" name="T5"/>
                <a:gd fmla="*/ 17 w 139" name="T6"/>
                <a:gd fmla="*/ 9 h 178" name="T7"/>
                <a:gd fmla="*/ 25 w 139" name="T8"/>
                <a:gd fmla="*/ 1 h 178" name="T9"/>
                <a:gd fmla="*/ 69 w 139" name="T10"/>
                <a:gd fmla="*/ 1 h 178" name="T11"/>
                <a:gd fmla="*/ 69 w 139" name="T12"/>
                <a:gd fmla="*/ 31 h 178" name="T13"/>
                <a:gd fmla="*/ 69 w 139" name="T14"/>
                <a:gd fmla="*/ 48 h 178" name="T15"/>
                <a:gd fmla="*/ 86 w 139" name="T16"/>
                <a:gd fmla="*/ 64 h 178" name="T17"/>
                <a:gd fmla="*/ 103 w 139" name="T18"/>
                <a:gd fmla="*/ 64 h 178" name="T19"/>
                <a:gd fmla="*/ 139 w 139" name="T20"/>
                <a:gd fmla="*/ 64 h 178" name="T21"/>
                <a:gd fmla="*/ 139 w 139" name="T22"/>
                <a:gd fmla="*/ 131 h 178" name="T23"/>
                <a:gd fmla="*/ 139 w 139" name="T24"/>
                <a:gd fmla="*/ 153 h 178" name="T25"/>
                <a:gd fmla="*/ 131 w 139" name="T26"/>
                <a:gd fmla="*/ 162 h 178" name="T27"/>
                <a:gd fmla="*/ 86 w 139" name="T28"/>
                <a:gd fmla="*/ 56 h 178" name="T29"/>
                <a:gd fmla="*/ 78 w 139" name="T30"/>
                <a:gd fmla="*/ 48 h 178" name="T31"/>
                <a:gd fmla="*/ 78 w 139" name="T32"/>
                <a:gd fmla="*/ 31 h 178" name="T33"/>
                <a:gd fmla="*/ 78 w 139" name="T34"/>
                <a:gd fmla="*/ 0 h 178" name="T35"/>
                <a:gd fmla="*/ 139 w 139" name="T36"/>
                <a:gd fmla="*/ 56 h 178" name="T37"/>
                <a:gd fmla="*/ 103 w 139" name="T38"/>
                <a:gd fmla="*/ 56 h 178" name="T39"/>
                <a:gd fmla="*/ 86 w 139" name="T40"/>
                <a:gd fmla="*/ 56 h 178" name="T41"/>
                <a:gd fmla="*/ 31 w 139" name="T42"/>
                <a:gd fmla="*/ 170 h 178" name="T43"/>
                <a:gd fmla="*/ 39 w 139" name="T44"/>
                <a:gd fmla="*/ 170 h 178" name="T45"/>
                <a:gd fmla="*/ 92 w 139" name="T46"/>
                <a:gd fmla="*/ 170 h 178" name="T47"/>
                <a:gd fmla="*/ 106 w 139" name="T48"/>
                <a:gd fmla="*/ 170 h 178" name="T49"/>
                <a:gd fmla="*/ 122 w 139" name="T50"/>
                <a:gd fmla="*/ 170 h 178" name="T51"/>
                <a:gd fmla="*/ 114 w 139" name="T52"/>
                <a:gd fmla="*/ 178 h 178" name="T53"/>
                <a:gd fmla="*/ 17 w 139" name="T54"/>
                <a:gd fmla="*/ 178 h 178" name="T55"/>
                <a:gd fmla="*/ 0 w 139" name="T56"/>
                <a:gd fmla="*/ 162 h 178" name="T57"/>
                <a:gd fmla="*/ 0 w 139" name="T58"/>
                <a:gd fmla="*/ 26 h 178" name="T59"/>
                <a:gd fmla="*/ 8 w 139" name="T60"/>
                <a:gd fmla="*/ 17 h 178" name="T61"/>
                <a:gd fmla="*/ 8 w 139" name="T62"/>
                <a:gd fmla="*/ 42 h 178" name="T63"/>
                <a:gd fmla="*/ 8 w 139" name="T64"/>
                <a:gd fmla="*/ 140 h 178" name="T65"/>
                <a:gd fmla="*/ 8 w 139" name="T66"/>
                <a:gd fmla="*/ 153 h 178" name="T67"/>
                <a:gd fmla="*/ 25 w 139" name="T68"/>
                <a:gd fmla="*/ 170 h 178" name="T69"/>
                <a:gd fmla="*/ 31 w 139" name="T70"/>
                <a:gd fmla="*/ 170 h 178" name="T7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b="b" l="0" r="r" t="0"/>
              <a:pathLst>
                <a:path h="178" w="139">
                  <a:moveTo>
                    <a:pt x="131" y="162"/>
                  </a:moveTo>
                  <a:cubicBezTo>
                    <a:pt x="25" y="162"/>
                    <a:pt x="25" y="162"/>
                    <a:pt x="25" y="162"/>
                  </a:cubicBezTo>
                  <a:cubicBezTo>
                    <a:pt x="20" y="162"/>
                    <a:pt x="17" y="158"/>
                    <a:pt x="17" y="153"/>
                  </a:cubicBezTo>
                  <a:cubicBezTo>
                    <a:pt x="17" y="9"/>
                    <a:pt x="17" y="9"/>
                    <a:pt x="17" y="9"/>
                  </a:cubicBezTo>
                  <a:cubicBezTo>
                    <a:pt x="17" y="4"/>
                    <a:pt x="20" y="1"/>
                    <a:pt x="25" y="1"/>
                  </a:cubicBezTo>
                  <a:cubicBezTo>
                    <a:pt x="69" y="1"/>
                    <a:pt x="69" y="1"/>
                    <a:pt x="69" y="1"/>
                  </a:cubicBezTo>
                  <a:cubicBezTo>
                    <a:pt x="69" y="31"/>
                    <a:pt x="69" y="31"/>
                    <a:pt x="69" y="31"/>
                  </a:cubicBezTo>
                  <a:cubicBezTo>
                    <a:pt x="69" y="48"/>
                    <a:pt x="69" y="48"/>
                    <a:pt x="69" y="48"/>
                  </a:cubicBezTo>
                  <a:cubicBezTo>
                    <a:pt x="69" y="57"/>
                    <a:pt x="77" y="64"/>
                    <a:pt x="86" y="64"/>
                  </a:cubicBezTo>
                  <a:cubicBezTo>
                    <a:pt x="103" y="64"/>
                    <a:pt x="103" y="64"/>
                    <a:pt x="103" y="64"/>
                  </a:cubicBezTo>
                  <a:cubicBezTo>
                    <a:pt x="139" y="64"/>
                    <a:pt x="139" y="64"/>
                    <a:pt x="139" y="64"/>
                  </a:cubicBezTo>
                  <a:cubicBezTo>
                    <a:pt x="139" y="131"/>
                    <a:pt x="139" y="131"/>
                    <a:pt x="139" y="131"/>
                  </a:cubicBezTo>
                  <a:cubicBezTo>
                    <a:pt x="139" y="153"/>
                    <a:pt x="139" y="153"/>
                    <a:pt x="139" y="153"/>
                  </a:cubicBezTo>
                  <a:cubicBezTo>
                    <a:pt x="139" y="158"/>
                    <a:pt x="135" y="162"/>
                    <a:pt x="131" y="162"/>
                  </a:cubicBezTo>
                  <a:moveTo>
                    <a:pt x="86" y="56"/>
                  </a:moveTo>
                  <a:cubicBezTo>
                    <a:pt x="81" y="56"/>
                    <a:pt x="78" y="52"/>
                    <a:pt x="78" y="48"/>
                  </a:cubicBezTo>
                  <a:cubicBezTo>
                    <a:pt x="78" y="31"/>
                    <a:pt x="78" y="31"/>
                    <a:pt x="78" y="31"/>
                  </a:cubicBezTo>
                  <a:cubicBezTo>
                    <a:pt x="78" y="0"/>
                    <a:pt x="78" y="0"/>
                    <a:pt x="78" y="0"/>
                  </a:cubicBezTo>
                  <a:cubicBezTo>
                    <a:pt x="139" y="56"/>
                    <a:pt x="139" y="56"/>
                    <a:pt x="139" y="56"/>
                  </a:cubicBezTo>
                  <a:cubicBezTo>
                    <a:pt x="103" y="56"/>
                    <a:pt x="103" y="56"/>
                    <a:pt x="103" y="56"/>
                  </a:cubicBezTo>
                  <a:lnTo>
                    <a:pt x="86" y="56"/>
                  </a:lnTo>
                  <a:close/>
                  <a:moveTo>
                    <a:pt x="31" y="170"/>
                  </a:moveTo>
                  <a:cubicBezTo>
                    <a:pt x="39" y="170"/>
                    <a:pt x="39" y="170"/>
                    <a:pt x="39" y="170"/>
                  </a:cubicBezTo>
                  <a:cubicBezTo>
                    <a:pt x="92" y="170"/>
                    <a:pt x="92" y="170"/>
                    <a:pt x="92" y="170"/>
                  </a:cubicBezTo>
                  <a:cubicBezTo>
                    <a:pt x="106" y="170"/>
                    <a:pt x="106" y="170"/>
                    <a:pt x="106" y="170"/>
                  </a:cubicBezTo>
                  <a:cubicBezTo>
                    <a:pt x="122" y="170"/>
                    <a:pt x="122" y="170"/>
                    <a:pt x="122" y="170"/>
                  </a:cubicBezTo>
                  <a:cubicBezTo>
                    <a:pt x="122" y="175"/>
                    <a:pt x="118" y="178"/>
                    <a:pt x="114" y="178"/>
                  </a:cubicBezTo>
                  <a:cubicBezTo>
                    <a:pt x="17" y="178"/>
                    <a:pt x="17" y="178"/>
                    <a:pt x="17" y="178"/>
                  </a:cubicBezTo>
                  <a:cubicBezTo>
                    <a:pt x="7" y="178"/>
                    <a:pt x="0" y="171"/>
                    <a:pt x="0" y="162"/>
                  </a:cubicBezTo>
                  <a:cubicBezTo>
                    <a:pt x="0" y="26"/>
                    <a:pt x="0" y="26"/>
                    <a:pt x="0" y="26"/>
                  </a:cubicBezTo>
                  <a:cubicBezTo>
                    <a:pt x="0" y="21"/>
                    <a:pt x="4" y="17"/>
                    <a:pt x="8" y="17"/>
                  </a:cubicBezTo>
                  <a:cubicBezTo>
                    <a:pt x="8" y="42"/>
                    <a:pt x="8" y="42"/>
                    <a:pt x="8" y="42"/>
                  </a:cubicBezTo>
                  <a:cubicBezTo>
                    <a:pt x="8" y="140"/>
                    <a:pt x="8" y="140"/>
                    <a:pt x="8" y="140"/>
                  </a:cubicBezTo>
                  <a:cubicBezTo>
                    <a:pt x="8" y="153"/>
                    <a:pt x="8" y="153"/>
                    <a:pt x="8" y="153"/>
                  </a:cubicBezTo>
                  <a:cubicBezTo>
                    <a:pt x="8" y="163"/>
                    <a:pt x="16" y="170"/>
                    <a:pt x="25" y="170"/>
                  </a:cubicBezTo>
                  <a:lnTo>
                    <a:pt x="31" y="170"/>
                  </a:lnTo>
                  <a:close/>
                </a:path>
              </a:pathLst>
            </a:custGeom>
            <a:solidFill>
              <a:srgbClr val="F07474"/>
            </a:solidFill>
            <a:ln>
              <a:noFill/>
            </a:ln>
            <a:effectLst>
              <a:outerShdw algn="ctr" dir="8100000" dist="63500" rotWithShape="0">
                <a:srgbClr val="000000">
                  <a:alpha val="25000"/>
                </a:srgbClr>
              </a:outerShdw>
            </a:effectLst>
            <a:extLst>
              <a:ext uri="{91240B29-F687-4F45-9708-019B960494DF}">
                <a14:hiddenLine w="9525">
                  <a:solidFill>
                    <a:srgbClr val="000000"/>
                  </a:solidFill>
                  <a:round/>
                  <a:headEnd/>
                  <a:tailEnd/>
                </a14:hiddenLine>
              </a:ext>
            </a:extLst>
          </p:spPr>
          <p:txBody>
            <a:bodyPr/>
            <a:lstStyle/>
            <a:p>
              <a:pPr eaLnBrk="0" hangingPunct="0"/>
              <a:endParaRPr altLang="en-US" lang="zh-CN" sz="1013"/>
            </a:p>
          </p:txBody>
        </p:sp>
        <p:sp>
          <p:nvSpPr>
            <p:cNvPr id="19463" name="TextBox 13"/>
            <p:cNvSpPr txBox="1">
              <a:spLocks noChangeArrowheads="1"/>
            </p:cNvSpPr>
            <p:nvPr/>
          </p:nvSpPr>
          <p:spPr bwMode="auto">
            <a:xfrm>
              <a:off x="564356" y="3092053"/>
              <a:ext cx="1753791" cy="18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eaLnBrk="0" hangingPunct="0">
                <a:defRPr>
                  <a:solidFill>
                    <a:schemeClr val="tx1"/>
                  </a:solidFill>
                  <a:latin charset="0" panose="020f0502020204030204" pitchFamily="34" typeface="Calibri"/>
                  <a:ea charset="-122" panose="02010600030101010101" pitchFamily="2" typeface="宋体"/>
                </a:defRPr>
              </a:lvl1pPr>
              <a:lvl2pPr defTabSz="1216025" eaLnBrk="0" hangingPunct="0">
                <a:defRPr>
                  <a:solidFill>
                    <a:schemeClr val="tx1"/>
                  </a:solidFill>
                  <a:latin charset="0" panose="020f0502020204030204" pitchFamily="34" typeface="Calibri"/>
                  <a:ea charset="-122" panose="02010600030101010101" pitchFamily="2" typeface="宋体"/>
                </a:defRPr>
              </a:lvl2pPr>
              <a:lvl3pPr defTabSz="1216025" eaLnBrk="0" hangingPunct="0">
                <a:defRPr>
                  <a:solidFill>
                    <a:schemeClr val="tx1"/>
                  </a:solidFill>
                  <a:latin charset="0" panose="020f0502020204030204" pitchFamily="34" typeface="Calibri"/>
                  <a:ea charset="-122" panose="02010600030101010101" pitchFamily="2" typeface="宋体"/>
                </a:defRPr>
              </a:lvl3pPr>
              <a:lvl4pPr defTabSz="1216025" eaLnBrk="0" hangingPunct="0">
                <a:defRPr>
                  <a:solidFill>
                    <a:schemeClr val="tx1"/>
                  </a:solidFill>
                  <a:latin charset="0" panose="020f0502020204030204" pitchFamily="34" typeface="Calibri"/>
                  <a:ea charset="-122" panose="02010600030101010101" pitchFamily="2" typeface="宋体"/>
                </a:defRPr>
              </a:lvl4pPr>
              <a:lvl5pPr defTabSz="1216025" eaLnBrk="0" hangingPunct="0">
                <a:defRPr>
                  <a:solidFill>
                    <a:schemeClr val="tx1"/>
                  </a:solidFill>
                  <a:latin charset="0" panose="020f0502020204030204" pitchFamily="34" typeface="Calibri"/>
                  <a:ea charset="-122" panose="02010600030101010101" pitchFamily="2" typeface="宋体"/>
                </a:defRPr>
              </a:lvl5pPr>
              <a:lvl6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6pPr>
              <a:lvl7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7pPr>
              <a:lvl8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8pPr>
              <a:lvl9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9pPr>
            </a:lstStyle>
            <a:p>
              <a:pPr algn="ctr" eaLnBrk="1" hangingPunct="1">
                <a:spcBef>
                  <a:spcPct val="20000"/>
                </a:spcBef>
              </a:pPr>
              <a:r>
                <a:rPr altLang="en-US" b="1" lang="zh-CN" sz="1200">
                  <a:solidFill>
                    <a:srgbClr val="445469"/>
                  </a:solidFill>
                  <a:latin charset="0" panose="020b0604020202020204" pitchFamily="34" typeface="Arial"/>
                  <a:ea charset="-122" panose="020b0503020204020204" pitchFamily="34" typeface="微软雅黑"/>
                  <a:sym charset="0" panose="020b0604020202020204" pitchFamily="34" typeface="Arial"/>
                </a:rPr>
                <a:t>单击编辑标题</a:t>
              </a:r>
            </a:p>
          </p:txBody>
        </p:sp>
        <p:sp>
          <p:nvSpPr>
            <p:cNvPr id="19464" name="TextBox 13"/>
            <p:cNvSpPr txBox="1">
              <a:spLocks noChangeArrowheads="1"/>
            </p:cNvSpPr>
            <p:nvPr/>
          </p:nvSpPr>
          <p:spPr bwMode="auto">
            <a:xfrm>
              <a:off x="827485" y="3313510"/>
              <a:ext cx="1254919" cy="4114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eaLnBrk="0" hangingPunct="0">
                <a:defRPr>
                  <a:solidFill>
                    <a:schemeClr val="tx1"/>
                  </a:solidFill>
                  <a:latin charset="0" panose="020f0502020204030204" pitchFamily="34" typeface="Calibri"/>
                  <a:ea charset="-122" panose="02010600030101010101" pitchFamily="2" typeface="宋体"/>
                </a:defRPr>
              </a:lvl1pPr>
              <a:lvl2pPr defTabSz="1216025" eaLnBrk="0" hangingPunct="0">
                <a:defRPr>
                  <a:solidFill>
                    <a:schemeClr val="tx1"/>
                  </a:solidFill>
                  <a:latin charset="0" panose="020f0502020204030204" pitchFamily="34" typeface="Calibri"/>
                  <a:ea charset="-122" panose="02010600030101010101" pitchFamily="2" typeface="宋体"/>
                </a:defRPr>
              </a:lvl2pPr>
              <a:lvl3pPr defTabSz="1216025" eaLnBrk="0" hangingPunct="0">
                <a:defRPr>
                  <a:solidFill>
                    <a:schemeClr val="tx1"/>
                  </a:solidFill>
                  <a:latin charset="0" panose="020f0502020204030204" pitchFamily="34" typeface="Calibri"/>
                  <a:ea charset="-122" panose="02010600030101010101" pitchFamily="2" typeface="宋体"/>
                </a:defRPr>
              </a:lvl3pPr>
              <a:lvl4pPr defTabSz="1216025" eaLnBrk="0" hangingPunct="0">
                <a:defRPr>
                  <a:solidFill>
                    <a:schemeClr val="tx1"/>
                  </a:solidFill>
                  <a:latin charset="0" panose="020f0502020204030204" pitchFamily="34" typeface="Calibri"/>
                  <a:ea charset="-122" panose="02010600030101010101" pitchFamily="2" typeface="宋体"/>
                </a:defRPr>
              </a:lvl4pPr>
              <a:lvl5pPr defTabSz="1216025" eaLnBrk="0" hangingPunct="0">
                <a:defRPr>
                  <a:solidFill>
                    <a:schemeClr val="tx1"/>
                  </a:solidFill>
                  <a:latin charset="0" panose="020f0502020204030204" pitchFamily="34" typeface="Calibri"/>
                  <a:ea charset="-122" panose="02010600030101010101" pitchFamily="2" typeface="宋体"/>
                </a:defRPr>
              </a:lvl5pPr>
              <a:lvl6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6pPr>
              <a:lvl7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7pPr>
              <a:lvl8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8pPr>
              <a:lvl9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9pPr>
            </a:lstStyle>
            <a:p>
              <a:pPr algn="ctr" eaLnBrk="1" hangingPunct="1">
                <a:spcBef>
                  <a:spcPct val="20000"/>
                </a:spcBef>
              </a:pPr>
              <a:r>
                <a:rPr altLang="en-US" lang="zh-CN" sz="900">
                  <a:solidFill>
                    <a:srgbClr val="445469"/>
                  </a:solidFill>
                  <a:latin charset="0" panose="020b0604020202020204" pitchFamily="34" typeface="Arial"/>
                  <a:ea charset="-122" panose="020b0503020204020204" pitchFamily="34" typeface="微软雅黑"/>
                  <a:sym charset="0" panose="020b0604020202020204" pitchFamily="34" typeface="Arial"/>
                </a:rPr>
                <a:t>单击此处可编辑内容，根据您的需要自由拉伸文本框大小</a:t>
              </a:r>
            </a:p>
          </p:txBody>
        </p:sp>
      </p:grpSp>
      <p:grpSp>
        <p:nvGrpSpPr>
          <p:cNvPr id="3" name="组合 2"/>
          <p:cNvGrpSpPr/>
          <p:nvPr/>
        </p:nvGrpSpPr>
        <p:grpSpPr>
          <a:xfrm>
            <a:off x="2564606" y="1935957"/>
            <a:ext cx="1753791" cy="1793051"/>
            <a:chOff x="2564606" y="1935957"/>
            <a:chExt cx="1753791" cy="1793051"/>
          </a:xfrm>
        </p:grpSpPr>
        <p:sp>
          <p:nvSpPr>
            <p:cNvPr id="19460" name="Freeform 78"/>
            <p:cNvSpPr>
              <a:spLocks noChangeArrowheads="1" noEditPoints="1"/>
            </p:cNvSpPr>
            <p:nvPr/>
          </p:nvSpPr>
          <p:spPr bwMode="auto">
            <a:xfrm>
              <a:off x="2972991" y="1935957"/>
              <a:ext cx="937022" cy="937022"/>
            </a:xfrm>
            <a:custGeom>
              <a:gdLst>
                <a:gd fmla="*/ 155 w 178" name="T0"/>
                <a:gd fmla="*/ 107 h 178" name="T1"/>
                <a:gd fmla="*/ 148 w 178" name="T2"/>
                <a:gd fmla="*/ 122 h 178" name="T3"/>
                <a:gd fmla="*/ 154 w 178" name="T4"/>
                <a:gd fmla="*/ 150 h 178" name="T5"/>
                <a:gd fmla="*/ 150 w 178" name="T6"/>
                <a:gd fmla="*/ 154 h 178" name="T7"/>
                <a:gd fmla="*/ 123 w 178" name="T8"/>
                <a:gd fmla="*/ 148 h 178" name="T9"/>
                <a:gd fmla="*/ 106 w 178" name="T10"/>
                <a:gd fmla="*/ 154 h 178" name="T11"/>
                <a:gd fmla="*/ 108 w 178" name="T12"/>
                <a:gd fmla="*/ 154 h 178" name="T13"/>
                <a:gd fmla="*/ 92 w 178" name="T14"/>
                <a:gd fmla="*/ 178 h 178" name="T15"/>
                <a:gd fmla="*/ 87 w 178" name="T16"/>
                <a:gd fmla="*/ 178 h 178" name="T17"/>
                <a:gd fmla="*/ 71 w 178" name="T18"/>
                <a:gd fmla="*/ 154 h 178" name="T19"/>
                <a:gd fmla="*/ 55 w 178" name="T20"/>
                <a:gd fmla="*/ 147 h 178" name="T21"/>
                <a:gd fmla="*/ 56 w 178" name="T22"/>
                <a:gd fmla="*/ 148 h 178" name="T23"/>
                <a:gd fmla="*/ 28 w 178" name="T24"/>
                <a:gd fmla="*/ 154 h 178" name="T25"/>
                <a:gd fmla="*/ 24 w 178" name="T26"/>
                <a:gd fmla="*/ 150 h 178" name="T27"/>
                <a:gd fmla="*/ 31 w 178" name="T28"/>
                <a:gd fmla="*/ 122 h 178" name="T29"/>
                <a:gd fmla="*/ 25 w 178" name="T30"/>
                <a:gd fmla="*/ 107 h 178" name="T31"/>
                <a:gd fmla="*/ 0 w 178" name="T32"/>
                <a:gd fmla="*/ 91 h 178" name="T33"/>
                <a:gd fmla="*/ 0 w 178" name="T34"/>
                <a:gd fmla="*/ 87 h 178" name="T35"/>
                <a:gd fmla="*/ 24 w 178" name="T36"/>
                <a:gd fmla="*/ 71 h 178" name="T37"/>
                <a:gd fmla="*/ 31 w 178" name="T38"/>
                <a:gd fmla="*/ 56 h 178" name="T39"/>
                <a:gd fmla="*/ 24 w 178" name="T40"/>
                <a:gd fmla="*/ 28 h 178" name="T41"/>
                <a:gd fmla="*/ 28 w 178" name="T42"/>
                <a:gd fmla="*/ 24 h 178" name="T43"/>
                <a:gd fmla="*/ 56 w 178" name="T44"/>
                <a:gd fmla="*/ 30 h 178" name="T45"/>
                <a:gd fmla="*/ 71 w 178" name="T46"/>
                <a:gd fmla="*/ 24 h 178" name="T47"/>
                <a:gd fmla="*/ 87 w 178" name="T48"/>
                <a:gd fmla="*/ 0 h 178" name="T49"/>
                <a:gd fmla="*/ 92 w 178" name="T50"/>
                <a:gd fmla="*/ 0 h 178" name="T51"/>
                <a:gd fmla="*/ 107 w 178" name="T52"/>
                <a:gd fmla="*/ 24 h 178" name="T53"/>
                <a:gd fmla="*/ 123 w 178" name="T54"/>
                <a:gd fmla="*/ 30 h 178" name="T55"/>
                <a:gd fmla="*/ 150 w 178" name="T56"/>
                <a:gd fmla="*/ 24 h 178" name="T57"/>
                <a:gd fmla="*/ 154 w 178" name="T58"/>
                <a:gd fmla="*/ 28 h 178" name="T59"/>
                <a:gd fmla="*/ 148 w 178" name="T60"/>
                <a:gd fmla="*/ 55 h 178" name="T61"/>
                <a:gd fmla="*/ 155 w 178" name="T62"/>
                <a:gd fmla="*/ 71 h 178" name="T63"/>
                <a:gd fmla="*/ 178 w 178" name="T64"/>
                <a:gd fmla="*/ 87 h 178" name="T65"/>
                <a:gd fmla="*/ 178 w 178" name="T66"/>
                <a:gd fmla="*/ 91 h 178" name="T67"/>
                <a:gd fmla="*/ 155 w 178" name="T68"/>
                <a:gd fmla="*/ 107 h 178" name="T69"/>
                <a:gd fmla="*/ 89 w 178" name="T70"/>
                <a:gd fmla="*/ 39 h 178" name="T71"/>
                <a:gd fmla="*/ 39 w 178" name="T72"/>
                <a:gd fmla="*/ 89 h 178" name="T73"/>
                <a:gd fmla="*/ 89 w 178" name="T74"/>
                <a:gd fmla="*/ 139 h 178" name="T75"/>
                <a:gd fmla="*/ 139 w 178" name="T76"/>
                <a:gd fmla="*/ 89 h 178" name="T77"/>
                <a:gd fmla="*/ 89 w 178" name="T78"/>
                <a:gd fmla="*/ 39 h 178" name="T79"/>
                <a:gd fmla="*/ 89 w 178" name="T80"/>
                <a:gd fmla="*/ 122 h 178" name="T81"/>
                <a:gd fmla="*/ 56 w 178" name="T82"/>
                <a:gd fmla="*/ 89 h 178" name="T83"/>
                <a:gd fmla="*/ 89 w 178" name="T84"/>
                <a:gd fmla="*/ 56 h 178" name="T85"/>
                <a:gd fmla="*/ 123 w 178" name="T86"/>
                <a:gd fmla="*/ 89 h 178" name="T87"/>
                <a:gd fmla="*/ 89 w 178" name="T88"/>
                <a:gd fmla="*/ 122 h 178" name="T89"/>
                <a:gd fmla="*/ 89 w 178" name="T90"/>
                <a:gd fmla="*/ 72 h 178" name="T91"/>
                <a:gd fmla="*/ 73 w 178" name="T92"/>
                <a:gd fmla="*/ 89 h 178" name="T93"/>
                <a:gd fmla="*/ 89 w 178" name="T94"/>
                <a:gd fmla="*/ 106 h 178" name="T95"/>
                <a:gd fmla="*/ 106 w 178" name="T96"/>
                <a:gd fmla="*/ 89 h 178" name="T97"/>
                <a:gd fmla="*/ 89 w 178" name="T98"/>
                <a:gd fmla="*/ 72 h 178" name="T9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b="b" l="0" r="r" t="0"/>
              <a:pathLst>
                <a:path h="178" w="178">
                  <a:moveTo>
                    <a:pt x="155" y="107"/>
                  </a:moveTo>
                  <a:cubicBezTo>
                    <a:pt x="153" y="112"/>
                    <a:pt x="151" y="117"/>
                    <a:pt x="148" y="122"/>
                  </a:cubicBezTo>
                  <a:cubicBezTo>
                    <a:pt x="149" y="123"/>
                    <a:pt x="163" y="141"/>
                    <a:pt x="154" y="150"/>
                  </a:cubicBezTo>
                  <a:cubicBezTo>
                    <a:pt x="150" y="154"/>
                    <a:pt x="150" y="154"/>
                    <a:pt x="150" y="154"/>
                  </a:cubicBezTo>
                  <a:cubicBezTo>
                    <a:pt x="143" y="161"/>
                    <a:pt x="127" y="150"/>
                    <a:pt x="123" y="148"/>
                  </a:cubicBezTo>
                  <a:cubicBezTo>
                    <a:pt x="118" y="150"/>
                    <a:pt x="112" y="153"/>
                    <a:pt x="106" y="154"/>
                  </a:cubicBezTo>
                  <a:cubicBezTo>
                    <a:pt x="108" y="154"/>
                    <a:pt x="108" y="154"/>
                    <a:pt x="108" y="154"/>
                  </a:cubicBezTo>
                  <a:cubicBezTo>
                    <a:pt x="108" y="154"/>
                    <a:pt x="104" y="178"/>
                    <a:pt x="92" y="178"/>
                  </a:cubicBezTo>
                  <a:cubicBezTo>
                    <a:pt x="87" y="178"/>
                    <a:pt x="87" y="178"/>
                    <a:pt x="87" y="178"/>
                  </a:cubicBezTo>
                  <a:cubicBezTo>
                    <a:pt x="78" y="178"/>
                    <a:pt x="72" y="158"/>
                    <a:pt x="71" y="154"/>
                  </a:cubicBezTo>
                  <a:cubicBezTo>
                    <a:pt x="66" y="152"/>
                    <a:pt x="60" y="150"/>
                    <a:pt x="55" y="147"/>
                  </a:cubicBezTo>
                  <a:cubicBezTo>
                    <a:pt x="56" y="148"/>
                    <a:pt x="56" y="148"/>
                    <a:pt x="56" y="148"/>
                  </a:cubicBezTo>
                  <a:cubicBezTo>
                    <a:pt x="56" y="148"/>
                    <a:pt x="37" y="163"/>
                    <a:pt x="28" y="154"/>
                  </a:cubicBezTo>
                  <a:cubicBezTo>
                    <a:pt x="24" y="150"/>
                    <a:pt x="24" y="150"/>
                    <a:pt x="24" y="150"/>
                  </a:cubicBezTo>
                  <a:cubicBezTo>
                    <a:pt x="18" y="143"/>
                    <a:pt x="29" y="125"/>
                    <a:pt x="31" y="122"/>
                  </a:cubicBezTo>
                  <a:cubicBezTo>
                    <a:pt x="28" y="117"/>
                    <a:pt x="26" y="112"/>
                    <a:pt x="25" y="107"/>
                  </a:cubicBezTo>
                  <a:cubicBezTo>
                    <a:pt x="21" y="106"/>
                    <a:pt x="0" y="101"/>
                    <a:pt x="0" y="91"/>
                  </a:cubicBezTo>
                  <a:cubicBezTo>
                    <a:pt x="0" y="87"/>
                    <a:pt x="0" y="87"/>
                    <a:pt x="0" y="87"/>
                  </a:cubicBezTo>
                  <a:cubicBezTo>
                    <a:pt x="0" y="75"/>
                    <a:pt x="20" y="72"/>
                    <a:pt x="24" y="71"/>
                  </a:cubicBezTo>
                  <a:cubicBezTo>
                    <a:pt x="26" y="66"/>
                    <a:pt x="28" y="60"/>
                    <a:pt x="31" y="56"/>
                  </a:cubicBezTo>
                  <a:cubicBezTo>
                    <a:pt x="29" y="53"/>
                    <a:pt x="17" y="34"/>
                    <a:pt x="24" y="28"/>
                  </a:cubicBezTo>
                  <a:cubicBezTo>
                    <a:pt x="28" y="24"/>
                    <a:pt x="28" y="24"/>
                    <a:pt x="28" y="24"/>
                  </a:cubicBezTo>
                  <a:cubicBezTo>
                    <a:pt x="36" y="16"/>
                    <a:pt x="52" y="27"/>
                    <a:pt x="56" y="30"/>
                  </a:cubicBezTo>
                  <a:cubicBezTo>
                    <a:pt x="61" y="27"/>
                    <a:pt x="66" y="25"/>
                    <a:pt x="71" y="24"/>
                  </a:cubicBezTo>
                  <a:cubicBezTo>
                    <a:pt x="73" y="19"/>
                    <a:pt x="78" y="0"/>
                    <a:pt x="87" y="0"/>
                  </a:cubicBezTo>
                  <a:cubicBezTo>
                    <a:pt x="92" y="0"/>
                    <a:pt x="92" y="0"/>
                    <a:pt x="92" y="0"/>
                  </a:cubicBezTo>
                  <a:cubicBezTo>
                    <a:pt x="103" y="0"/>
                    <a:pt x="106" y="18"/>
                    <a:pt x="107" y="24"/>
                  </a:cubicBezTo>
                  <a:cubicBezTo>
                    <a:pt x="113" y="25"/>
                    <a:pt x="118" y="27"/>
                    <a:pt x="123" y="30"/>
                  </a:cubicBezTo>
                  <a:cubicBezTo>
                    <a:pt x="127" y="27"/>
                    <a:pt x="144" y="17"/>
                    <a:pt x="150" y="24"/>
                  </a:cubicBezTo>
                  <a:cubicBezTo>
                    <a:pt x="154" y="28"/>
                    <a:pt x="154" y="28"/>
                    <a:pt x="154" y="28"/>
                  </a:cubicBezTo>
                  <a:cubicBezTo>
                    <a:pt x="162" y="35"/>
                    <a:pt x="151" y="51"/>
                    <a:pt x="148" y="55"/>
                  </a:cubicBezTo>
                  <a:cubicBezTo>
                    <a:pt x="151" y="60"/>
                    <a:pt x="153" y="65"/>
                    <a:pt x="155" y="71"/>
                  </a:cubicBezTo>
                  <a:cubicBezTo>
                    <a:pt x="156" y="71"/>
                    <a:pt x="178" y="74"/>
                    <a:pt x="178" y="87"/>
                  </a:cubicBezTo>
                  <a:cubicBezTo>
                    <a:pt x="178" y="91"/>
                    <a:pt x="178" y="91"/>
                    <a:pt x="178" y="91"/>
                  </a:cubicBezTo>
                  <a:cubicBezTo>
                    <a:pt x="178" y="100"/>
                    <a:pt x="160" y="106"/>
                    <a:pt x="155" y="107"/>
                  </a:cubicBezTo>
                  <a:moveTo>
                    <a:pt x="89" y="39"/>
                  </a:moveTo>
                  <a:cubicBezTo>
                    <a:pt x="62" y="39"/>
                    <a:pt x="39" y="61"/>
                    <a:pt x="39" y="89"/>
                  </a:cubicBezTo>
                  <a:cubicBezTo>
                    <a:pt x="39" y="117"/>
                    <a:pt x="62" y="139"/>
                    <a:pt x="89" y="139"/>
                  </a:cubicBezTo>
                  <a:cubicBezTo>
                    <a:pt x="117" y="139"/>
                    <a:pt x="139" y="117"/>
                    <a:pt x="139" y="89"/>
                  </a:cubicBezTo>
                  <a:cubicBezTo>
                    <a:pt x="139" y="61"/>
                    <a:pt x="117" y="39"/>
                    <a:pt x="89" y="39"/>
                  </a:cubicBezTo>
                  <a:moveTo>
                    <a:pt x="89" y="122"/>
                  </a:moveTo>
                  <a:cubicBezTo>
                    <a:pt x="71" y="122"/>
                    <a:pt x="56" y="107"/>
                    <a:pt x="56" y="89"/>
                  </a:cubicBezTo>
                  <a:cubicBezTo>
                    <a:pt x="56" y="70"/>
                    <a:pt x="71" y="56"/>
                    <a:pt x="89" y="56"/>
                  </a:cubicBezTo>
                  <a:cubicBezTo>
                    <a:pt x="108" y="56"/>
                    <a:pt x="123" y="70"/>
                    <a:pt x="123" y="89"/>
                  </a:cubicBezTo>
                  <a:cubicBezTo>
                    <a:pt x="123" y="107"/>
                    <a:pt x="108" y="122"/>
                    <a:pt x="89" y="122"/>
                  </a:cubicBezTo>
                  <a:moveTo>
                    <a:pt x="89" y="72"/>
                  </a:moveTo>
                  <a:cubicBezTo>
                    <a:pt x="80" y="72"/>
                    <a:pt x="73" y="80"/>
                    <a:pt x="73" y="89"/>
                  </a:cubicBezTo>
                  <a:cubicBezTo>
                    <a:pt x="73" y="98"/>
                    <a:pt x="80" y="106"/>
                    <a:pt x="89" y="106"/>
                  </a:cubicBezTo>
                  <a:cubicBezTo>
                    <a:pt x="99" y="106"/>
                    <a:pt x="106" y="98"/>
                    <a:pt x="106" y="89"/>
                  </a:cubicBezTo>
                  <a:cubicBezTo>
                    <a:pt x="106" y="80"/>
                    <a:pt x="99" y="72"/>
                    <a:pt x="89" y="72"/>
                  </a:cubicBezTo>
                </a:path>
              </a:pathLst>
            </a:custGeom>
            <a:solidFill>
              <a:srgbClr val="FFBF53"/>
            </a:solidFill>
            <a:ln>
              <a:noFill/>
            </a:ln>
            <a:effectLst>
              <a:outerShdw algn="ctr" dir="8100000" dist="63500" rotWithShape="0">
                <a:srgbClr val="000000">
                  <a:alpha val="25000"/>
                </a:srgbClr>
              </a:outerShdw>
            </a:effectLst>
            <a:extLst>
              <a:ext uri="{91240B29-F687-4F45-9708-019B960494DF}">
                <a14:hiddenLine w="9525">
                  <a:solidFill>
                    <a:srgbClr val="000000"/>
                  </a:solidFill>
                  <a:round/>
                  <a:headEnd/>
                  <a:tailEnd/>
                </a14:hiddenLine>
              </a:ext>
            </a:extLst>
          </p:spPr>
          <p:txBody>
            <a:bodyPr/>
            <a:lstStyle/>
            <a:p>
              <a:pPr eaLnBrk="0" hangingPunct="0"/>
              <a:endParaRPr altLang="en-US" lang="zh-CN" sz="1013"/>
            </a:p>
          </p:txBody>
        </p:sp>
        <p:sp>
          <p:nvSpPr>
            <p:cNvPr id="19465" name="TextBox 13"/>
            <p:cNvSpPr txBox="1">
              <a:spLocks noChangeArrowheads="1"/>
            </p:cNvSpPr>
            <p:nvPr/>
          </p:nvSpPr>
          <p:spPr bwMode="auto">
            <a:xfrm>
              <a:off x="2564606" y="3092053"/>
              <a:ext cx="1753791" cy="18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eaLnBrk="0" hangingPunct="0">
                <a:defRPr>
                  <a:solidFill>
                    <a:schemeClr val="tx1"/>
                  </a:solidFill>
                  <a:latin charset="0" panose="020f0502020204030204" pitchFamily="34" typeface="Calibri"/>
                  <a:ea charset="-122" panose="02010600030101010101" pitchFamily="2" typeface="宋体"/>
                </a:defRPr>
              </a:lvl1pPr>
              <a:lvl2pPr defTabSz="1216025" eaLnBrk="0" hangingPunct="0">
                <a:defRPr>
                  <a:solidFill>
                    <a:schemeClr val="tx1"/>
                  </a:solidFill>
                  <a:latin charset="0" panose="020f0502020204030204" pitchFamily="34" typeface="Calibri"/>
                  <a:ea charset="-122" panose="02010600030101010101" pitchFamily="2" typeface="宋体"/>
                </a:defRPr>
              </a:lvl2pPr>
              <a:lvl3pPr defTabSz="1216025" eaLnBrk="0" hangingPunct="0">
                <a:defRPr>
                  <a:solidFill>
                    <a:schemeClr val="tx1"/>
                  </a:solidFill>
                  <a:latin charset="0" panose="020f0502020204030204" pitchFamily="34" typeface="Calibri"/>
                  <a:ea charset="-122" panose="02010600030101010101" pitchFamily="2" typeface="宋体"/>
                </a:defRPr>
              </a:lvl3pPr>
              <a:lvl4pPr defTabSz="1216025" eaLnBrk="0" hangingPunct="0">
                <a:defRPr>
                  <a:solidFill>
                    <a:schemeClr val="tx1"/>
                  </a:solidFill>
                  <a:latin charset="0" panose="020f0502020204030204" pitchFamily="34" typeface="Calibri"/>
                  <a:ea charset="-122" panose="02010600030101010101" pitchFamily="2" typeface="宋体"/>
                </a:defRPr>
              </a:lvl4pPr>
              <a:lvl5pPr defTabSz="1216025" eaLnBrk="0" hangingPunct="0">
                <a:defRPr>
                  <a:solidFill>
                    <a:schemeClr val="tx1"/>
                  </a:solidFill>
                  <a:latin charset="0" panose="020f0502020204030204" pitchFamily="34" typeface="Calibri"/>
                  <a:ea charset="-122" panose="02010600030101010101" pitchFamily="2" typeface="宋体"/>
                </a:defRPr>
              </a:lvl5pPr>
              <a:lvl6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6pPr>
              <a:lvl7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7pPr>
              <a:lvl8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8pPr>
              <a:lvl9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9pPr>
            </a:lstStyle>
            <a:p>
              <a:pPr algn="ctr" eaLnBrk="1" hangingPunct="1">
                <a:spcBef>
                  <a:spcPct val="20000"/>
                </a:spcBef>
              </a:pPr>
              <a:r>
                <a:rPr altLang="en-US" b="1" lang="zh-CN" sz="1200">
                  <a:solidFill>
                    <a:srgbClr val="445469"/>
                  </a:solidFill>
                  <a:latin charset="0" panose="020b0604020202020204" pitchFamily="34" typeface="Arial"/>
                  <a:ea charset="-122" panose="020b0503020204020204" pitchFamily="34" typeface="微软雅黑"/>
                  <a:sym charset="0" panose="020b0604020202020204" pitchFamily="34" typeface="Arial"/>
                </a:rPr>
                <a:t>单击编辑标题</a:t>
              </a:r>
            </a:p>
          </p:txBody>
        </p:sp>
        <p:sp>
          <p:nvSpPr>
            <p:cNvPr id="19466" name="TextBox 13"/>
            <p:cNvSpPr txBox="1">
              <a:spLocks noChangeArrowheads="1"/>
            </p:cNvSpPr>
            <p:nvPr/>
          </p:nvSpPr>
          <p:spPr bwMode="auto">
            <a:xfrm>
              <a:off x="2827735" y="3313510"/>
              <a:ext cx="1254919" cy="4114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eaLnBrk="0" hangingPunct="0">
                <a:defRPr>
                  <a:solidFill>
                    <a:schemeClr val="tx1"/>
                  </a:solidFill>
                  <a:latin charset="0" panose="020f0502020204030204" pitchFamily="34" typeface="Calibri"/>
                  <a:ea charset="-122" panose="02010600030101010101" pitchFamily="2" typeface="宋体"/>
                </a:defRPr>
              </a:lvl1pPr>
              <a:lvl2pPr defTabSz="1216025" eaLnBrk="0" hangingPunct="0">
                <a:defRPr>
                  <a:solidFill>
                    <a:schemeClr val="tx1"/>
                  </a:solidFill>
                  <a:latin charset="0" panose="020f0502020204030204" pitchFamily="34" typeface="Calibri"/>
                  <a:ea charset="-122" panose="02010600030101010101" pitchFamily="2" typeface="宋体"/>
                </a:defRPr>
              </a:lvl2pPr>
              <a:lvl3pPr defTabSz="1216025" eaLnBrk="0" hangingPunct="0">
                <a:defRPr>
                  <a:solidFill>
                    <a:schemeClr val="tx1"/>
                  </a:solidFill>
                  <a:latin charset="0" panose="020f0502020204030204" pitchFamily="34" typeface="Calibri"/>
                  <a:ea charset="-122" panose="02010600030101010101" pitchFamily="2" typeface="宋体"/>
                </a:defRPr>
              </a:lvl3pPr>
              <a:lvl4pPr defTabSz="1216025" eaLnBrk="0" hangingPunct="0">
                <a:defRPr>
                  <a:solidFill>
                    <a:schemeClr val="tx1"/>
                  </a:solidFill>
                  <a:latin charset="0" panose="020f0502020204030204" pitchFamily="34" typeface="Calibri"/>
                  <a:ea charset="-122" panose="02010600030101010101" pitchFamily="2" typeface="宋体"/>
                </a:defRPr>
              </a:lvl4pPr>
              <a:lvl5pPr defTabSz="1216025" eaLnBrk="0" hangingPunct="0">
                <a:defRPr>
                  <a:solidFill>
                    <a:schemeClr val="tx1"/>
                  </a:solidFill>
                  <a:latin charset="0" panose="020f0502020204030204" pitchFamily="34" typeface="Calibri"/>
                  <a:ea charset="-122" panose="02010600030101010101" pitchFamily="2" typeface="宋体"/>
                </a:defRPr>
              </a:lvl5pPr>
              <a:lvl6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6pPr>
              <a:lvl7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7pPr>
              <a:lvl8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8pPr>
              <a:lvl9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9pPr>
            </a:lstStyle>
            <a:p>
              <a:pPr algn="ctr" eaLnBrk="1" hangingPunct="1">
                <a:spcBef>
                  <a:spcPct val="20000"/>
                </a:spcBef>
              </a:pPr>
              <a:r>
                <a:rPr altLang="en-US" lang="zh-CN" sz="900">
                  <a:solidFill>
                    <a:srgbClr val="445469"/>
                  </a:solidFill>
                  <a:latin charset="0" panose="020b0604020202020204" pitchFamily="34" typeface="Arial"/>
                  <a:ea charset="-122" panose="020b0503020204020204" pitchFamily="34" typeface="微软雅黑"/>
                  <a:sym charset="0" panose="020b0604020202020204" pitchFamily="34" typeface="Arial"/>
                </a:rPr>
                <a:t>单击此处可编辑内容，根据您的需要自由拉伸文本框大小</a:t>
              </a:r>
            </a:p>
          </p:txBody>
        </p:sp>
      </p:grpSp>
      <p:grpSp>
        <p:nvGrpSpPr>
          <p:cNvPr id="4" name="组合 3"/>
          <p:cNvGrpSpPr/>
          <p:nvPr/>
        </p:nvGrpSpPr>
        <p:grpSpPr>
          <a:xfrm>
            <a:off x="4526756" y="1931194"/>
            <a:ext cx="1753791" cy="1797814"/>
            <a:chOff x="4526756" y="1931194"/>
            <a:chExt cx="1753791" cy="1797814"/>
          </a:xfrm>
        </p:grpSpPr>
        <p:sp>
          <p:nvSpPr>
            <p:cNvPr id="19461" name="Freeform 90"/>
            <p:cNvSpPr>
              <a:spLocks noChangeArrowheads="1" noEditPoints="1"/>
            </p:cNvSpPr>
            <p:nvPr/>
          </p:nvSpPr>
          <p:spPr bwMode="auto">
            <a:xfrm>
              <a:off x="4973241" y="1931194"/>
              <a:ext cx="937022" cy="889397"/>
            </a:xfrm>
            <a:custGeom>
              <a:gdLst>
                <a:gd fmla="*/ 171 w 178" name="T0"/>
                <a:gd fmla="*/ 52 h 169" name="T1"/>
                <a:gd fmla="*/ 125 w 178" name="T2"/>
                <a:gd fmla="*/ 7 h 169" name="T3"/>
                <a:gd fmla="*/ 146 w 178" name="T4"/>
                <a:gd fmla="*/ 0 h 169" name="T5"/>
                <a:gd fmla="*/ 178 w 178" name="T6"/>
                <a:gd fmla="*/ 32 h 169" name="T7"/>
                <a:gd fmla="*/ 171 w 178" name="T8"/>
                <a:gd fmla="*/ 52 h 169" name="T9"/>
                <a:gd fmla="*/ 170 w 178" name="T10"/>
                <a:gd fmla="*/ 89 h 169" name="T11"/>
                <a:gd fmla="*/ 148 w 178" name="T12"/>
                <a:gd fmla="*/ 144 h 169" name="T13"/>
                <a:gd fmla="*/ 159 w 178" name="T14"/>
                <a:gd fmla="*/ 155 h 169" name="T15"/>
                <a:gd fmla="*/ 162 w 178" name="T16"/>
                <a:gd fmla="*/ 161 h 169" name="T17"/>
                <a:gd fmla="*/ 153 w 178" name="T18"/>
                <a:gd fmla="*/ 169 h 169" name="T19"/>
                <a:gd fmla="*/ 148 w 178" name="T20"/>
                <a:gd fmla="*/ 167 h 169" name="T21"/>
                <a:gd fmla="*/ 135 w 178" name="T22"/>
                <a:gd fmla="*/ 155 h 169" name="T23"/>
                <a:gd fmla="*/ 89 w 178" name="T24"/>
                <a:gd fmla="*/ 169 h 169" name="T25"/>
                <a:gd fmla="*/ 43 w 178" name="T26"/>
                <a:gd fmla="*/ 155 h 169" name="T27"/>
                <a:gd fmla="*/ 31 w 178" name="T28"/>
                <a:gd fmla="*/ 167 h 169" name="T29"/>
                <a:gd fmla="*/ 25 w 178" name="T30"/>
                <a:gd fmla="*/ 169 h 169" name="T31"/>
                <a:gd fmla="*/ 17 w 178" name="T32"/>
                <a:gd fmla="*/ 161 h 169" name="T33"/>
                <a:gd fmla="*/ 20 w 178" name="T34"/>
                <a:gd fmla="*/ 155 h 169" name="T35"/>
                <a:gd fmla="*/ 31 w 178" name="T36"/>
                <a:gd fmla="*/ 144 h 169" name="T37"/>
                <a:gd fmla="*/ 9 w 178" name="T38"/>
                <a:gd fmla="*/ 89 h 169" name="T39"/>
                <a:gd fmla="*/ 89 w 178" name="T40"/>
                <a:gd fmla="*/ 8 h 169" name="T41"/>
                <a:gd fmla="*/ 170 w 178" name="T42"/>
                <a:gd fmla="*/ 89 h 169" name="T43"/>
                <a:gd fmla="*/ 89 w 178" name="T44"/>
                <a:gd fmla="*/ 25 h 169" name="T45"/>
                <a:gd fmla="*/ 25 w 178" name="T46"/>
                <a:gd fmla="*/ 89 h 169" name="T47"/>
                <a:gd fmla="*/ 89 w 178" name="T48"/>
                <a:gd fmla="*/ 153 h 169" name="T49"/>
                <a:gd fmla="*/ 153 w 178" name="T50"/>
                <a:gd fmla="*/ 89 h 169" name="T51"/>
                <a:gd fmla="*/ 89 w 178" name="T52"/>
                <a:gd fmla="*/ 25 h 169" name="T53"/>
                <a:gd fmla="*/ 123 w 178" name="T54"/>
                <a:gd fmla="*/ 97 h 169" name="T55"/>
                <a:gd fmla="*/ 89 w 178" name="T56"/>
                <a:gd fmla="*/ 97 h 169" name="T57"/>
                <a:gd fmla="*/ 81 w 178" name="T58"/>
                <a:gd fmla="*/ 89 h 169" name="T59"/>
                <a:gd fmla="*/ 81 w 178" name="T60"/>
                <a:gd fmla="*/ 44 h 169" name="T61"/>
                <a:gd fmla="*/ 89 w 178" name="T62"/>
                <a:gd fmla="*/ 36 h 169" name="T63"/>
                <a:gd fmla="*/ 98 w 178" name="T64"/>
                <a:gd fmla="*/ 44 h 169" name="T65"/>
                <a:gd fmla="*/ 98 w 178" name="T66"/>
                <a:gd fmla="*/ 80 h 169" name="T67"/>
                <a:gd fmla="*/ 123 w 178" name="T68"/>
                <a:gd fmla="*/ 80 h 169" name="T69"/>
                <a:gd fmla="*/ 131 w 178" name="T70"/>
                <a:gd fmla="*/ 89 h 169" name="T71"/>
                <a:gd fmla="*/ 123 w 178" name="T72"/>
                <a:gd fmla="*/ 97 h 169" name="T73"/>
                <a:gd fmla="*/ 8 w 178" name="T74"/>
                <a:gd fmla="*/ 54 h 169" name="T75"/>
                <a:gd fmla="*/ 0 w 178" name="T76"/>
                <a:gd fmla="*/ 33 h 169" name="T77"/>
                <a:gd fmla="*/ 34 w 178" name="T78"/>
                <a:gd fmla="*/ 0 h 169" name="T79"/>
                <a:gd fmla="*/ 54 w 178" name="T80"/>
                <a:gd fmla="*/ 7 h 169" name="T81"/>
                <a:gd fmla="*/ 8 w 178" name="T82"/>
                <a:gd fmla="*/ 54 h 169" name="T8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b="b" l="0" r="r" t="0"/>
              <a:pathLst>
                <a:path h="169" w="178">
                  <a:moveTo>
                    <a:pt x="171" y="52"/>
                  </a:moveTo>
                  <a:cubicBezTo>
                    <a:pt x="162" y="32"/>
                    <a:pt x="146" y="15"/>
                    <a:pt x="125" y="7"/>
                  </a:cubicBezTo>
                  <a:cubicBezTo>
                    <a:pt x="131" y="2"/>
                    <a:pt x="138" y="0"/>
                    <a:pt x="146" y="0"/>
                  </a:cubicBezTo>
                  <a:cubicBezTo>
                    <a:pt x="164" y="0"/>
                    <a:pt x="178" y="14"/>
                    <a:pt x="178" y="32"/>
                  </a:cubicBezTo>
                  <a:cubicBezTo>
                    <a:pt x="178" y="40"/>
                    <a:pt x="176" y="47"/>
                    <a:pt x="171" y="52"/>
                  </a:cubicBezTo>
                  <a:moveTo>
                    <a:pt x="170" y="89"/>
                  </a:moveTo>
                  <a:cubicBezTo>
                    <a:pt x="170" y="110"/>
                    <a:pt x="162" y="129"/>
                    <a:pt x="148" y="144"/>
                  </a:cubicBezTo>
                  <a:cubicBezTo>
                    <a:pt x="159" y="155"/>
                    <a:pt x="159" y="155"/>
                    <a:pt x="159" y="155"/>
                  </a:cubicBezTo>
                  <a:cubicBezTo>
                    <a:pt x="161" y="157"/>
                    <a:pt x="162" y="159"/>
                    <a:pt x="162" y="161"/>
                  </a:cubicBezTo>
                  <a:cubicBezTo>
                    <a:pt x="162" y="166"/>
                    <a:pt x="158" y="169"/>
                    <a:pt x="153" y="169"/>
                  </a:cubicBezTo>
                  <a:cubicBezTo>
                    <a:pt x="151" y="169"/>
                    <a:pt x="149" y="168"/>
                    <a:pt x="148" y="167"/>
                  </a:cubicBezTo>
                  <a:cubicBezTo>
                    <a:pt x="135" y="155"/>
                    <a:pt x="135" y="155"/>
                    <a:pt x="135" y="155"/>
                  </a:cubicBezTo>
                  <a:cubicBezTo>
                    <a:pt x="122" y="164"/>
                    <a:pt x="107" y="169"/>
                    <a:pt x="89" y="169"/>
                  </a:cubicBezTo>
                  <a:cubicBezTo>
                    <a:pt x="72" y="169"/>
                    <a:pt x="56" y="164"/>
                    <a:pt x="43" y="155"/>
                  </a:cubicBezTo>
                  <a:cubicBezTo>
                    <a:pt x="31" y="167"/>
                    <a:pt x="31" y="167"/>
                    <a:pt x="31" y="167"/>
                  </a:cubicBezTo>
                  <a:cubicBezTo>
                    <a:pt x="30" y="168"/>
                    <a:pt x="28" y="169"/>
                    <a:pt x="25" y="169"/>
                  </a:cubicBezTo>
                  <a:cubicBezTo>
                    <a:pt x="21" y="169"/>
                    <a:pt x="17" y="165"/>
                    <a:pt x="17" y="161"/>
                  </a:cubicBezTo>
                  <a:cubicBezTo>
                    <a:pt x="17" y="159"/>
                    <a:pt x="18" y="156"/>
                    <a:pt x="20" y="155"/>
                  </a:cubicBezTo>
                  <a:cubicBezTo>
                    <a:pt x="31" y="144"/>
                    <a:pt x="31" y="144"/>
                    <a:pt x="31" y="144"/>
                  </a:cubicBezTo>
                  <a:cubicBezTo>
                    <a:pt x="17" y="129"/>
                    <a:pt x="9" y="110"/>
                    <a:pt x="9" y="89"/>
                  </a:cubicBezTo>
                  <a:cubicBezTo>
                    <a:pt x="9" y="44"/>
                    <a:pt x="45" y="8"/>
                    <a:pt x="89" y="8"/>
                  </a:cubicBezTo>
                  <a:cubicBezTo>
                    <a:pt x="134" y="8"/>
                    <a:pt x="170" y="44"/>
                    <a:pt x="170" y="89"/>
                  </a:cubicBezTo>
                  <a:moveTo>
                    <a:pt x="89" y="25"/>
                  </a:moveTo>
                  <a:cubicBezTo>
                    <a:pt x="54" y="25"/>
                    <a:pt x="25" y="53"/>
                    <a:pt x="25" y="89"/>
                  </a:cubicBezTo>
                  <a:cubicBezTo>
                    <a:pt x="25" y="124"/>
                    <a:pt x="54" y="153"/>
                    <a:pt x="89" y="153"/>
                  </a:cubicBezTo>
                  <a:cubicBezTo>
                    <a:pt x="125" y="153"/>
                    <a:pt x="153" y="124"/>
                    <a:pt x="153" y="89"/>
                  </a:cubicBezTo>
                  <a:cubicBezTo>
                    <a:pt x="153" y="53"/>
                    <a:pt x="125" y="25"/>
                    <a:pt x="89" y="25"/>
                  </a:cubicBezTo>
                  <a:moveTo>
                    <a:pt x="123" y="97"/>
                  </a:moveTo>
                  <a:cubicBezTo>
                    <a:pt x="89" y="97"/>
                    <a:pt x="89" y="97"/>
                    <a:pt x="89" y="97"/>
                  </a:cubicBezTo>
                  <a:cubicBezTo>
                    <a:pt x="85" y="97"/>
                    <a:pt x="81" y="93"/>
                    <a:pt x="81" y="89"/>
                  </a:cubicBezTo>
                  <a:cubicBezTo>
                    <a:pt x="81" y="44"/>
                    <a:pt x="81" y="44"/>
                    <a:pt x="81" y="44"/>
                  </a:cubicBezTo>
                  <a:cubicBezTo>
                    <a:pt x="81" y="40"/>
                    <a:pt x="85" y="36"/>
                    <a:pt x="89" y="36"/>
                  </a:cubicBezTo>
                  <a:cubicBezTo>
                    <a:pt x="94" y="36"/>
                    <a:pt x="98" y="40"/>
                    <a:pt x="98" y="44"/>
                  </a:cubicBezTo>
                  <a:cubicBezTo>
                    <a:pt x="98" y="80"/>
                    <a:pt x="98" y="80"/>
                    <a:pt x="98" y="80"/>
                  </a:cubicBezTo>
                  <a:cubicBezTo>
                    <a:pt x="123" y="80"/>
                    <a:pt x="123" y="80"/>
                    <a:pt x="123" y="80"/>
                  </a:cubicBezTo>
                  <a:cubicBezTo>
                    <a:pt x="127" y="80"/>
                    <a:pt x="131" y="84"/>
                    <a:pt x="131" y="89"/>
                  </a:cubicBezTo>
                  <a:cubicBezTo>
                    <a:pt x="131" y="93"/>
                    <a:pt x="127" y="97"/>
                    <a:pt x="123" y="97"/>
                  </a:cubicBezTo>
                  <a:moveTo>
                    <a:pt x="8" y="54"/>
                  </a:moveTo>
                  <a:cubicBezTo>
                    <a:pt x="3" y="48"/>
                    <a:pt x="0" y="41"/>
                    <a:pt x="0" y="33"/>
                  </a:cubicBezTo>
                  <a:cubicBezTo>
                    <a:pt x="0" y="15"/>
                    <a:pt x="15" y="0"/>
                    <a:pt x="34" y="0"/>
                  </a:cubicBezTo>
                  <a:cubicBezTo>
                    <a:pt x="42" y="0"/>
                    <a:pt x="49" y="2"/>
                    <a:pt x="54" y="7"/>
                  </a:cubicBezTo>
                  <a:cubicBezTo>
                    <a:pt x="33" y="16"/>
                    <a:pt x="17" y="33"/>
                    <a:pt x="8" y="54"/>
                  </a:cubicBezTo>
                </a:path>
              </a:pathLst>
            </a:custGeom>
            <a:solidFill>
              <a:srgbClr val="02B3C5"/>
            </a:solidFill>
            <a:ln>
              <a:noFill/>
            </a:ln>
            <a:effectLst>
              <a:outerShdw algn="ctr" dir="8100000" dist="63500" rotWithShape="0">
                <a:srgbClr val="000000">
                  <a:alpha val="25000"/>
                </a:srgbClr>
              </a:outerShdw>
            </a:effectLst>
            <a:extLst>
              <a:ext uri="{91240B29-F687-4F45-9708-019B960494DF}">
                <a14:hiddenLine w="9525">
                  <a:solidFill>
                    <a:srgbClr val="000000"/>
                  </a:solidFill>
                  <a:round/>
                  <a:headEnd/>
                  <a:tailEnd/>
                </a14:hiddenLine>
              </a:ext>
            </a:extLst>
          </p:spPr>
          <p:txBody>
            <a:bodyPr/>
            <a:lstStyle/>
            <a:p>
              <a:pPr eaLnBrk="0" hangingPunct="0"/>
              <a:endParaRPr altLang="en-US" lang="zh-CN" sz="1013"/>
            </a:p>
          </p:txBody>
        </p:sp>
        <p:sp>
          <p:nvSpPr>
            <p:cNvPr id="19467" name="TextBox 13"/>
            <p:cNvSpPr txBox="1">
              <a:spLocks noChangeArrowheads="1"/>
            </p:cNvSpPr>
            <p:nvPr/>
          </p:nvSpPr>
          <p:spPr bwMode="auto">
            <a:xfrm>
              <a:off x="4526756" y="3092053"/>
              <a:ext cx="1753791" cy="18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eaLnBrk="0" hangingPunct="0">
                <a:defRPr>
                  <a:solidFill>
                    <a:schemeClr val="tx1"/>
                  </a:solidFill>
                  <a:latin charset="0" panose="020f0502020204030204" pitchFamily="34" typeface="Calibri"/>
                  <a:ea charset="-122" panose="02010600030101010101" pitchFamily="2" typeface="宋体"/>
                </a:defRPr>
              </a:lvl1pPr>
              <a:lvl2pPr defTabSz="1216025" eaLnBrk="0" hangingPunct="0">
                <a:defRPr>
                  <a:solidFill>
                    <a:schemeClr val="tx1"/>
                  </a:solidFill>
                  <a:latin charset="0" panose="020f0502020204030204" pitchFamily="34" typeface="Calibri"/>
                  <a:ea charset="-122" panose="02010600030101010101" pitchFamily="2" typeface="宋体"/>
                </a:defRPr>
              </a:lvl2pPr>
              <a:lvl3pPr defTabSz="1216025" eaLnBrk="0" hangingPunct="0">
                <a:defRPr>
                  <a:solidFill>
                    <a:schemeClr val="tx1"/>
                  </a:solidFill>
                  <a:latin charset="0" panose="020f0502020204030204" pitchFamily="34" typeface="Calibri"/>
                  <a:ea charset="-122" panose="02010600030101010101" pitchFamily="2" typeface="宋体"/>
                </a:defRPr>
              </a:lvl3pPr>
              <a:lvl4pPr defTabSz="1216025" eaLnBrk="0" hangingPunct="0">
                <a:defRPr>
                  <a:solidFill>
                    <a:schemeClr val="tx1"/>
                  </a:solidFill>
                  <a:latin charset="0" panose="020f0502020204030204" pitchFamily="34" typeface="Calibri"/>
                  <a:ea charset="-122" panose="02010600030101010101" pitchFamily="2" typeface="宋体"/>
                </a:defRPr>
              </a:lvl4pPr>
              <a:lvl5pPr defTabSz="1216025" eaLnBrk="0" hangingPunct="0">
                <a:defRPr>
                  <a:solidFill>
                    <a:schemeClr val="tx1"/>
                  </a:solidFill>
                  <a:latin charset="0" panose="020f0502020204030204" pitchFamily="34" typeface="Calibri"/>
                  <a:ea charset="-122" panose="02010600030101010101" pitchFamily="2" typeface="宋体"/>
                </a:defRPr>
              </a:lvl5pPr>
              <a:lvl6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6pPr>
              <a:lvl7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7pPr>
              <a:lvl8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8pPr>
              <a:lvl9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9pPr>
            </a:lstStyle>
            <a:p>
              <a:pPr algn="ctr" eaLnBrk="1" hangingPunct="1">
                <a:spcBef>
                  <a:spcPct val="20000"/>
                </a:spcBef>
              </a:pPr>
              <a:r>
                <a:rPr altLang="en-US" b="1" lang="zh-CN" sz="1200">
                  <a:solidFill>
                    <a:srgbClr val="445469"/>
                  </a:solidFill>
                  <a:latin charset="0" panose="020b0604020202020204" pitchFamily="34" typeface="Arial"/>
                  <a:ea charset="-122" panose="020b0503020204020204" pitchFamily="34" typeface="微软雅黑"/>
                  <a:sym charset="0" panose="020b0604020202020204" pitchFamily="34" typeface="Arial"/>
                </a:rPr>
                <a:t>单击编辑标题</a:t>
              </a:r>
            </a:p>
          </p:txBody>
        </p:sp>
        <p:sp>
          <p:nvSpPr>
            <p:cNvPr id="19468" name="TextBox 13"/>
            <p:cNvSpPr txBox="1">
              <a:spLocks noChangeArrowheads="1"/>
            </p:cNvSpPr>
            <p:nvPr/>
          </p:nvSpPr>
          <p:spPr bwMode="auto">
            <a:xfrm>
              <a:off x="4789885" y="3313510"/>
              <a:ext cx="1254919" cy="4114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eaLnBrk="0" hangingPunct="0">
                <a:defRPr>
                  <a:solidFill>
                    <a:schemeClr val="tx1"/>
                  </a:solidFill>
                  <a:latin charset="0" panose="020f0502020204030204" pitchFamily="34" typeface="Calibri"/>
                  <a:ea charset="-122" panose="02010600030101010101" pitchFamily="2" typeface="宋体"/>
                </a:defRPr>
              </a:lvl1pPr>
              <a:lvl2pPr defTabSz="1216025" eaLnBrk="0" hangingPunct="0">
                <a:defRPr>
                  <a:solidFill>
                    <a:schemeClr val="tx1"/>
                  </a:solidFill>
                  <a:latin charset="0" panose="020f0502020204030204" pitchFamily="34" typeface="Calibri"/>
                  <a:ea charset="-122" panose="02010600030101010101" pitchFamily="2" typeface="宋体"/>
                </a:defRPr>
              </a:lvl2pPr>
              <a:lvl3pPr defTabSz="1216025" eaLnBrk="0" hangingPunct="0">
                <a:defRPr>
                  <a:solidFill>
                    <a:schemeClr val="tx1"/>
                  </a:solidFill>
                  <a:latin charset="0" panose="020f0502020204030204" pitchFamily="34" typeface="Calibri"/>
                  <a:ea charset="-122" panose="02010600030101010101" pitchFamily="2" typeface="宋体"/>
                </a:defRPr>
              </a:lvl3pPr>
              <a:lvl4pPr defTabSz="1216025" eaLnBrk="0" hangingPunct="0">
                <a:defRPr>
                  <a:solidFill>
                    <a:schemeClr val="tx1"/>
                  </a:solidFill>
                  <a:latin charset="0" panose="020f0502020204030204" pitchFamily="34" typeface="Calibri"/>
                  <a:ea charset="-122" panose="02010600030101010101" pitchFamily="2" typeface="宋体"/>
                </a:defRPr>
              </a:lvl4pPr>
              <a:lvl5pPr defTabSz="1216025" eaLnBrk="0" hangingPunct="0">
                <a:defRPr>
                  <a:solidFill>
                    <a:schemeClr val="tx1"/>
                  </a:solidFill>
                  <a:latin charset="0" panose="020f0502020204030204" pitchFamily="34" typeface="Calibri"/>
                  <a:ea charset="-122" panose="02010600030101010101" pitchFamily="2" typeface="宋体"/>
                </a:defRPr>
              </a:lvl5pPr>
              <a:lvl6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6pPr>
              <a:lvl7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7pPr>
              <a:lvl8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8pPr>
              <a:lvl9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9pPr>
            </a:lstStyle>
            <a:p>
              <a:pPr algn="ctr" eaLnBrk="1" hangingPunct="1">
                <a:spcBef>
                  <a:spcPct val="20000"/>
                </a:spcBef>
              </a:pPr>
              <a:r>
                <a:rPr altLang="en-US" lang="zh-CN" sz="900">
                  <a:solidFill>
                    <a:srgbClr val="445469"/>
                  </a:solidFill>
                  <a:latin charset="0" panose="020b0604020202020204" pitchFamily="34" typeface="Arial"/>
                  <a:ea charset="-122" panose="020b0503020204020204" pitchFamily="34" typeface="微软雅黑"/>
                  <a:sym charset="0" panose="020b0604020202020204" pitchFamily="34" typeface="Arial"/>
                </a:rPr>
                <a:t>单击此处可编辑内容，根据您的需要自由拉伸文本框大小</a:t>
              </a:r>
            </a:p>
          </p:txBody>
        </p:sp>
      </p:grpSp>
      <p:grpSp>
        <p:nvGrpSpPr>
          <p:cNvPr id="5" name="组合 4"/>
          <p:cNvGrpSpPr/>
          <p:nvPr/>
        </p:nvGrpSpPr>
        <p:grpSpPr>
          <a:xfrm>
            <a:off x="6527006" y="1931194"/>
            <a:ext cx="1753791" cy="1797814"/>
            <a:chOff x="6527006" y="1931194"/>
            <a:chExt cx="1753791" cy="1797814"/>
          </a:xfrm>
        </p:grpSpPr>
        <p:sp>
          <p:nvSpPr>
            <p:cNvPr id="19459" name="Freeform 75"/>
            <p:cNvSpPr>
              <a:spLocks noChangeArrowheads="1" noEditPoints="1"/>
            </p:cNvSpPr>
            <p:nvPr/>
          </p:nvSpPr>
          <p:spPr bwMode="auto">
            <a:xfrm>
              <a:off x="6973491" y="1931194"/>
              <a:ext cx="937022" cy="935831"/>
            </a:xfrm>
            <a:custGeom>
              <a:gdLst>
                <a:gd fmla="*/ 159 w 178" name="T0"/>
                <a:gd fmla="*/ 98 h 178" name="T1"/>
                <a:gd fmla="*/ 41 w 178" name="T2"/>
                <a:gd fmla="*/ 37 h 178" name="T3"/>
                <a:gd fmla="*/ 58 w 178" name="T4"/>
                <a:gd fmla="*/ 28 h 178" name="T5"/>
                <a:gd fmla="*/ 59 w 178" name="T6"/>
                <a:gd fmla="*/ 31 h 178" name="T7"/>
                <a:gd fmla="*/ 59 w 178" name="T8"/>
                <a:gd fmla="*/ 33 h 178" name="T9"/>
                <a:gd fmla="*/ 61 w 178" name="T10"/>
                <a:gd fmla="*/ 36 h 178" name="T11"/>
                <a:gd fmla="*/ 53 w 178" name="T12"/>
                <a:gd fmla="*/ 42 h 178" name="T13"/>
                <a:gd fmla="*/ 51 w 178" name="T14"/>
                <a:gd fmla="*/ 47 h 178" name="T15"/>
                <a:gd fmla="*/ 48 w 178" name="T16"/>
                <a:gd fmla="*/ 52 h 178" name="T17"/>
                <a:gd fmla="*/ 42 w 178" name="T18"/>
                <a:gd fmla="*/ 50 h 178" name="T19"/>
                <a:gd fmla="*/ 40 w 178" name="T20"/>
                <a:gd fmla="*/ 47 h 178" name="T21"/>
                <a:gd fmla="*/ 40 w 178" name="T22"/>
                <a:gd fmla="*/ 42 h 178" name="T23"/>
                <a:gd fmla="*/ 41 w 178" name="T24"/>
                <a:gd fmla="*/ 40 h 178" name="T25"/>
                <a:gd fmla="*/ 32 w 178" name="T26"/>
                <a:gd fmla="*/ 46 h 178" name="T27"/>
                <a:gd fmla="*/ 28 w 178" name="T28"/>
                <a:gd fmla="*/ 52 h 178" name="T29"/>
                <a:gd fmla="*/ 37 w 178" name="T30"/>
                <a:gd fmla="*/ 66 h 178" name="T31"/>
                <a:gd fmla="*/ 33 w 178" name="T32"/>
                <a:gd fmla="*/ 72 h 178" name="T33"/>
                <a:gd fmla="*/ 29 w 178" name="T34"/>
                <a:gd fmla="*/ 72 h 178" name="T35"/>
                <a:gd fmla="*/ 23 w 178" name="T36"/>
                <a:gd fmla="*/ 79 h 178" name="T37"/>
                <a:gd fmla="*/ 22 w 178" name="T38"/>
                <a:gd fmla="*/ 79 h 178" name="T39"/>
                <a:gd fmla="*/ 22 w 178" name="T40"/>
                <a:gd fmla="*/ 81 h 178" name="T41"/>
                <a:gd fmla="*/ 20 w 178" name="T42"/>
                <a:gd fmla="*/ 93 h 178" name="T43"/>
                <a:gd fmla="*/ 30 w 178" name="T44"/>
                <a:gd fmla="*/ 108 h 178" name="T45"/>
                <a:gd fmla="*/ 48 w 178" name="T46"/>
                <a:gd fmla="*/ 130 h 178" name="T47"/>
                <a:gd fmla="*/ 154 w 178" name="T48"/>
                <a:gd fmla="*/ 92 h 178" name="T49"/>
                <a:gd fmla="*/ 141 w 178" name="T50"/>
                <a:gd fmla="*/ 98 h 178" name="T51"/>
                <a:gd fmla="*/ 117 w 178" name="T52"/>
                <a:gd fmla="*/ 80 h 178" name="T53"/>
                <a:gd fmla="*/ 115 w 178" name="T54"/>
                <a:gd fmla="*/ 94 h 178" name="T55"/>
                <a:gd fmla="*/ 99 w 178" name="T56"/>
                <a:gd fmla="*/ 72 h 178" name="T57"/>
                <a:gd fmla="*/ 108 w 178" name="T58"/>
                <a:gd fmla="*/ 65 h 178" name="T59"/>
                <a:gd fmla="*/ 99 w 178" name="T60"/>
                <a:gd fmla="*/ 70 h 178" name="T61"/>
                <a:gd fmla="*/ 96 w 178" name="T62"/>
                <a:gd fmla="*/ 73 h 178" name="T63"/>
                <a:gd fmla="*/ 90 w 178" name="T64"/>
                <a:gd fmla="*/ 69 h 178" name="T65"/>
                <a:gd fmla="*/ 77 w 178" name="T66"/>
                <a:gd fmla="*/ 73 h 178" name="T67"/>
                <a:gd fmla="*/ 76 w 178" name="T68"/>
                <a:gd fmla="*/ 64 h 178" name="T69"/>
                <a:gd fmla="*/ 83 w 178" name="T70"/>
                <a:gd fmla="*/ 57 h 178" name="T71"/>
                <a:gd fmla="*/ 92 w 178" name="T72"/>
                <a:gd fmla="*/ 56 h 178" name="T73"/>
                <a:gd fmla="*/ 98 w 178" name="T74"/>
                <a:gd fmla="*/ 49 h 178" name="T75"/>
                <a:gd fmla="*/ 93 w 178" name="T76"/>
                <a:gd fmla="*/ 50 h 178" name="T77"/>
                <a:gd fmla="*/ 86 w 178" name="T78"/>
                <a:gd fmla="*/ 51 h 178" name="T79"/>
                <a:gd fmla="*/ 83 w 178" name="T80"/>
                <a:gd fmla="*/ 47 h 178" name="T81"/>
                <a:gd fmla="*/ 94 w 178" name="T82"/>
                <a:gd fmla="*/ 37 h 178" name="T83"/>
                <a:gd fmla="*/ 112 w 178" name="T84"/>
                <a:gd fmla="*/ 41 h 178" name="T85"/>
                <a:gd fmla="*/ 126 w 178" name="T86"/>
                <a:gd fmla="*/ 29 h 178" name="T87"/>
                <a:gd fmla="*/ 120 w 178" name="T88"/>
                <a:gd fmla="*/ 64 h 178" name="T89"/>
                <a:gd fmla="*/ 121 w 178" name="T90"/>
                <a:gd fmla="*/ 70 h 178" name="T91"/>
                <a:gd fmla="*/ 96 w 178" name="T92"/>
                <a:gd fmla="*/ 20 h 178" name="T93"/>
                <a:gd fmla="*/ 92 w 178" name="T94"/>
                <a:gd fmla="*/ 21 h 178" name="T95"/>
                <a:gd fmla="*/ 74 w 178" name="T96"/>
                <a:gd fmla="*/ 54 h 178" name="T97"/>
                <a:gd fmla="*/ 70 w 178" name="T98"/>
                <a:gd fmla="*/ 59 h 178" name="T99"/>
                <a:gd fmla="*/ 84 w 178" name="T100"/>
                <a:gd fmla="*/ 74 h 178" name="T101"/>
                <a:gd fmla="*/ 111 w 178" name="T102"/>
                <a:gd fmla="*/ 93 h 178" name="T103"/>
                <a:gd fmla="*/ 108 w 178" name="T104"/>
                <a:gd fmla="*/ 120 h 178" name="T105"/>
                <a:gd fmla="*/ 88 w 178" name="T106"/>
                <a:gd fmla="*/ 116 h 178" name="T107"/>
                <a:gd fmla="*/ 69 w 178" name="T108"/>
                <a:gd fmla="*/ 100 h 178" name="T109"/>
                <a:gd fmla="*/ 59 w 178" name="T110"/>
                <a:gd fmla="*/ 44 h 178" name="T111"/>
                <a:gd fmla="*/ 115 w 178" name="T112"/>
                <a:gd fmla="*/ 118 h 178" name="T113"/>
                <a:gd fmla="*/ 97 w 178" name="T114"/>
                <a:gd fmla="*/ 75 h 178" name="T115"/>
                <a:gd fmla="*/ 85 w 178" name="T116"/>
                <a:gd fmla="*/ 70 h 178" name="T117"/>
                <a:gd fmla="*/ 59 w 178" name="T118"/>
                <a:gd fmla="*/ 34 h 178" name="T119"/>
                <a:gd fmla="*/ 39 w 178" name="T120"/>
                <a:gd fmla="*/ 67 h 178" name="T121"/>
                <a:gd fmla="*/ 28 w 178" name="T122"/>
                <a:gd fmla="*/ 96 h 178" name="T123"/>
                <a:gd fmla="*/ 143 w 178" name="T124"/>
                <a:gd fmla="*/ 98 h 178" name="T1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b="b" l="0" r="r" t="0"/>
              <a:pathLst>
                <a:path h="178" w="178">
                  <a:moveTo>
                    <a:pt x="89" y="178"/>
                  </a:moveTo>
                  <a:cubicBezTo>
                    <a:pt x="40" y="178"/>
                    <a:pt x="0" y="139"/>
                    <a:pt x="0" y="89"/>
                  </a:cubicBezTo>
                  <a:cubicBezTo>
                    <a:pt x="0" y="40"/>
                    <a:pt x="40" y="0"/>
                    <a:pt x="89" y="0"/>
                  </a:cubicBezTo>
                  <a:cubicBezTo>
                    <a:pt x="138" y="0"/>
                    <a:pt x="178" y="40"/>
                    <a:pt x="178" y="89"/>
                  </a:cubicBezTo>
                  <a:cubicBezTo>
                    <a:pt x="178" y="139"/>
                    <a:pt x="138" y="178"/>
                    <a:pt x="89" y="178"/>
                  </a:cubicBezTo>
                  <a:moveTo>
                    <a:pt x="139" y="37"/>
                  </a:moveTo>
                  <a:cubicBezTo>
                    <a:pt x="138" y="37"/>
                    <a:pt x="138" y="37"/>
                    <a:pt x="138" y="37"/>
                  </a:cubicBezTo>
                  <a:cubicBezTo>
                    <a:pt x="138" y="37"/>
                    <a:pt x="138" y="37"/>
                    <a:pt x="138" y="36"/>
                  </a:cubicBezTo>
                  <a:cubicBezTo>
                    <a:pt x="138" y="36"/>
                    <a:pt x="138" y="36"/>
                    <a:pt x="138" y="36"/>
                  </a:cubicBezTo>
                  <a:cubicBezTo>
                    <a:pt x="137" y="36"/>
                    <a:pt x="137" y="36"/>
                    <a:pt x="137" y="35"/>
                  </a:cubicBezTo>
                  <a:cubicBezTo>
                    <a:pt x="137" y="35"/>
                    <a:pt x="137" y="35"/>
                    <a:pt x="137" y="35"/>
                  </a:cubicBezTo>
                  <a:cubicBezTo>
                    <a:pt x="137" y="36"/>
                    <a:pt x="137" y="36"/>
                    <a:pt x="137" y="36"/>
                  </a:cubicBezTo>
                  <a:cubicBezTo>
                    <a:pt x="137" y="36"/>
                    <a:pt x="137" y="36"/>
                    <a:pt x="137" y="36"/>
                  </a:cubicBezTo>
                  <a:cubicBezTo>
                    <a:pt x="137" y="37"/>
                    <a:pt x="137" y="37"/>
                    <a:pt x="137" y="38"/>
                  </a:cubicBezTo>
                  <a:cubicBezTo>
                    <a:pt x="137" y="38"/>
                    <a:pt x="137" y="38"/>
                    <a:pt x="137" y="38"/>
                  </a:cubicBezTo>
                  <a:cubicBezTo>
                    <a:pt x="137" y="39"/>
                    <a:pt x="137" y="39"/>
                    <a:pt x="137" y="39"/>
                  </a:cubicBezTo>
                  <a:cubicBezTo>
                    <a:pt x="137" y="39"/>
                    <a:pt x="137" y="39"/>
                    <a:pt x="137" y="39"/>
                  </a:cubicBezTo>
                  <a:cubicBezTo>
                    <a:pt x="137" y="40"/>
                    <a:pt x="137" y="40"/>
                    <a:pt x="136" y="40"/>
                  </a:cubicBezTo>
                  <a:cubicBezTo>
                    <a:pt x="136" y="40"/>
                    <a:pt x="136" y="40"/>
                    <a:pt x="136" y="40"/>
                  </a:cubicBezTo>
                  <a:cubicBezTo>
                    <a:pt x="136" y="41"/>
                    <a:pt x="136" y="41"/>
                    <a:pt x="136" y="41"/>
                  </a:cubicBezTo>
                  <a:cubicBezTo>
                    <a:pt x="136" y="41"/>
                    <a:pt x="135" y="41"/>
                    <a:pt x="135" y="41"/>
                  </a:cubicBezTo>
                  <a:cubicBezTo>
                    <a:pt x="135" y="41"/>
                    <a:pt x="135" y="41"/>
                    <a:pt x="135" y="41"/>
                  </a:cubicBezTo>
                  <a:cubicBezTo>
                    <a:pt x="135" y="41"/>
                    <a:pt x="134" y="41"/>
                    <a:pt x="134" y="41"/>
                  </a:cubicBezTo>
                  <a:cubicBezTo>
                    <a:pt x="134" y="41"/>
                    <a:pt x="135" y="41"/>
                    <a:pt x="135" y="41"/>
                  </a:cubicBezTo>
                  <a:cubicBezTo>
                    <a:pt x="135" y="41"/>
                    <a:pt x="136" y="41"/>
                    <a:pt x="136" y="41"/>
                  </a:cubicBezTo>
                  <a:cubicBezTo>
                    <a:pt x="136" y="41"/>
                    <a:pt x="136" y="42"/>
                    <a:pt x="136" y="41"/>
                  </a:cubicBezTo>
                  <a:cubicBezTo>
                    <a:pt x="137" y="41"/>
                    <a:pt x="137" y="41"/>
                    <a:pt x="138" y="41"/>
                  </a:cubicBezTo>
                  <a:cubicBezTo>
                    <a:pt x="138" y="40"/>
                    <a:pt x="138" y="40"/>
                    <a:pt x="138" y="40"/>
                  </a:cubicBezTo>
                  <a:cubicBezTo>
                    <a:pt x="138" y="40"/>
                    <a:pt x="138" y="40"/>
                    <a:pt x="138" y="40"/>
                  </a:cubicBezTo>
                  <a:cubicBezTo>
                    <a:pt x="138" y="40"/>
                    <a:pt x="138" y="40"/>
                    <a:pt x="138" y="39"/>
                  </a:cubicBezTo>
                  <a:cubicBezTo>
                    <a:pt x="138" y="39"/>
                    <a:pt x="138" y="39"/>
                    <a:pt x="138" y="38"/>
                  </a:cubicBezTo>
                  <a:cubicBezTo>
                    <a:pt x="138" y="38"/>
                    <a:pt x="139" y="38"/>
                    <a:pt x="140" y="38"/>
                  </a:cubicBezTo>
                  <a:cubicBezTo>
                    <a:pt x="139" y="38"/>
                    <a:pt x="139" y="38"/>
                    <a:pt x="139" y="37"/>
                  </a:cubicBezTo>
                  <a:cubicBezTo>
                    <a:pt x="139" y="37"/>
                    <a:pt x="139" y="37"/>
                    <a:pt x="139" y="37"/>
                  </a:cubicBezTo>
                  <a:moveTo>
                    <a:pt x="141" y="39"/>
                  </a:moveTo>
                  <a:cubicBezTo>
                    <a:pt x="141" y="39"/>
                    <a:pt x="141" y="39"/>
                    <a:pt x="141" y="39"/>
                  </a:cubicBezTo>
                  <a:cubicBezTo>
                    <a:pt x="141" y="39"/>
                    <a:pt x="141" y="39"/>
                    <a:pt x="141" y="39"/>
                  </a:cubicBezTo>
                  <a:cubicBezTo>
                    <a:pt x="141" y="39"/>
                    <a:pt x="141" y="39"/>
                    <a:pt x="141" y="39"/>
                  </a:cubicBezTo>
                  <a:cubicBezTo>
                    <a:pt x="141" y="39"/>
                    <a:pt x="140" y="39"/>
                    <a:pt x="140" y="39"/>
                  </a:cubicBezTo>
                  <a:cubicBezTo>
                    <a:pt x="140" y="39"/>
                    <a:pt x="140" y="39"/>
                    <a:pt x="140" y="39"/>
                  </a:cubicBezTo>
                  <a:cubicBezTo>
                    <a:pt x="140" y="40"/>
                    <a:pt x="141" y="40"/>
                    <a:pt x="141" y="40"/>
                  </a:cubicBezTo>
                  <a:cubicBezTo>
                    <a:pt x="141" y="40"/>
                    <a:pt x="141" y="39"/>
                    <a:pt x="141" y="39"/>
                  </a:cubicBezTo>
                  <a:moveTo>
                    <a:pt x="160" y="100"/>
                  </a:moveTo>
                  <a:cubicBezTo>
                    <a:pt x="161" y="98"/>
                    <a:pt x="161" y="97"/>
                    <a:pt x="161" y="95"/>
                  </a:cubicBezTo>
                  <a:cubicBezTo>
                    <a:pt x="161" y="95"/>
                    <a:pt x="161" y="95"/>
                    <a:pt x="161" y="95"/>
                  </a:cubicBezTo>
                  <a:cubicBezTo>
                    <a:pt x="161" y="95"/>
                    <a:pt x="161" y="95"/>
                    <a:pt x="161" y="95"/>
                  </a:cubicBezTo>
                  <a:cubicBezTo>
                    <a:pt x="160" y="95"/>
                    <a:pt x="160" y="95"/>
                    <a:pt x="160" y="95"/>
                  </a:cubicBezTo>
                  <a:cubicBezTo>
                    <a:pt x="160" y="95"/>
                    <a:pt x="160" y="95"/>
                    <a:pt x="160" y="95"/>
                  </a:cubicBezTo>
                  <a:cubicBezTo>
                    <a:pt x="160" y="94"/>
                    <a:pt x="160" y="94"/>
                    <a:pt x="160" y="94"/>
                  </a:cubicBezTo>
                  <a:cubicBezTo>
                    <a:pt x="159" y="94"/>
                    <a:pt x="159" y="94"/>
                    <a:pt x="159" y="94"/>
                  </a:cubicBezTo>
                  <a:cubicBezTo>
                    <a:pt x="159" y="94"/>
                    <a:pt x="159" y="95"/>
                    <a:pt x="159" y="95"/>
                  </a:cubicBezTo>
                  <a:cubicBezTo>
                    <a:pt x="159" y="95"/>
                    <a:pt x="159" y="95"/>
                    <a:pt x="159" y="95"/>
                  </a:cubicBezTo>
                  <a:cubicBezTo>
                    <a:pt x="159" y="96"/>
                    <a:pt x="158" y="97"/>
                    <a:pt x="158" y="98"/>
                  </a:cubicBezTo>
                  <a:cubicBezTo>
                    <a:pt x="159" y="98"/>
                    <a:pt x="159" y="98"/>
                    <a:pt x="159" y="98"/>
                  </a:cubicBezTo>
                  <a:cubicBezTo>
                    <a:pt x="159" y="98"/>
                    <a:pt x="159" y="98"/>
                    <a:pt x="159" y="98"/>
                  </a:cubicBezTo>
                  <a:cubicBezTo>
                    <a:pt x="159" y="98"/>
                    <a:pt x="159" y="98"/>
                    <a:pt x="159" y="98"/>
                  </a:cubicBezTo>
                  <a:cubicBezTo>
                    <a:pt x="159" y="99"/>
                    <a:pt x="159" y="100"/>
                    <a:pt x="160" y="99"/>
                  </a:cubicBezTo>
                  <a:cubicBezTo>
                    <a:pt x="160" y="100"/>
                    <a:pt x="160" y="100"/>
                    <a:pt x="160" y="100"/>
                  </a:cubicBezTo>
                  <a:moveTo>
                    <a:pt x="19" y="107"/>
                  </a:moveTo>
                  <a:cubicBezTo>
                    <a:pt x="19" y="106"/>
                    <a:pt x="19" y="106"/>
                    <a:pt x="20" y="106"/>
                  </a:cubicBezTo>
                  <a:cubicBezTo>
                    <a:pt x="20" y="106"/>
                    <a:pt x="20" y="106"/>
                    <a:pt x="20" y="106"/>
                  </a:cubicBezTo>
                  <a:cubicBezTo>
                    <a:pt x="20" y="106"/>
                    <a:pt x="20" y="106"/>
                    <a:pt x="20" y="106"/>
                  </a:cubicBezTo>
                  <a:cubicBezTo>
                    <a:pt x="20" y="106"/>
                    <a:pt x="20" y="106"/>
                    <a:pt x="20" y="106"/>
                  </a:cubicBezTo>
                  <a:cubicBezTo>
                    <a:pt x="20" y="105"/>
                    <a:pt x="20" y="105"/>
                    <a:pt x="20" y="105"/>
                  </a:cubicBezTo>
                  <a:cubicBezTo>
                    <a:pt x="21" y="105"/>
                    <a:pt x="21" y="105"/>
                    <a:pt x="21" y="105"/>
                  </a:cubicBezTo>
                  <a:cubicBezTo>
                    <a:pt x="21" y="105"/>
                    <a:pt x="21" y="105"/>
                    <a:pt x="21" y="104"/>
                  </a:cubicBezTo>
                  <a:cubicBezTo>
                    <a:pt x="21" y="104"/>
                    <a:pt x="21" y="104"/>
                    <a:pt x="21" y="104"/>
                  </a:cubicBezTo>
                  <a:cubicBezTo>
                    <a:pt x="21" y="104"/>
                    <a:pt x="21" y="104"/>
                    <a:pt x="21" y="104"/>
                  </a:cubicBezTo>
                  <a:cubicBezTo>
                    <a:pt x="21" y="104"/>
                    <a:pt x="21" y="104"/>
                    <a:pt x="21" y="104"/>
                  </a:cubicBezTo>
                  <a:cubicBezTo>
                    <a:pt x="21" y="104"/>
                    <a:pt x="21" y="104"/>
                    <a:pt x="21" y="104"/>
                  </a:cubicBezTo>
                  <a:cubicBezTo>
                    <a:pt x="21" y="104"/>
                    <a:pt x="20" y="104"/>
                    <a:pt x="20" y="104"/>
                  </a:cubicBezTo>
                  <a:cubicBezTo>
                    <a:pt x="20" y="104"/>
                    <a:pt x="20" y="104"/>
                    <a:pt x="20" y="104"/>
                  </a:cubicBezTo>
                  <a:cubicBezTo>
                    <a:pt x="20" y="104"/>
                    <a:pt x="19" y="104"/>
                    <a:pt x="19" y="104"/>
                  </a:cubicBezTo>
                  <a:cubicBezTo>
                    <a:pt x="19" y="105"/>
                    <a:pt x="20" y="105"/>
                    <a:pt x="20" y="105"/>
                  </a:cubicBezTo>
                  <a:cubicBezTo>
                    <a:pt x="19" y="105"/>
                    <a:pt x="19" y="105"/>
                    <a:pt x="19" y="105"/>
                  </a:cubicBezTo>
                  <a:cubicBezTo>
                    <a:pt x="19" y="105"/>
                    <a:pt x="19" y="105"/>
                    <a:pt x="19" y="105"/>
                  </a:cubicBezTo>
                  <a:cubicBezTo>
                    <a:pt x="19" y="105"/>
                    <a:pt x="19" y="105"/>
                    <a:pt x="19" y="105"/>
                  </a:cubicBezTo>
                  <a:cubicBezTo>
                    <a:pt x="19" y="105"/>
                    <a:pt x="19" y="105"/>
                    <a:pt x="19" y="105"/>
                  </a:cubicBezTo>
                  <a:cubicBezTo>
                    <a:pt x="19" y="105"/>
                    <a:pt x="19" y="105"/>
                    <a:pt x="19" y="105"/>
                  </a:cubicBezTo>
                  <a:cubicBezTo>
                    <a:pt x="18" y="105"/>
                    <a:pt x="18" y="105"/>
                    <a:pt x="18" y="104"/>
                  </a:cubicBezTo>
                  <a:cubicBezTo>
                    <a:pt x="18" y="104"/>
                    <a:pt x="18" y="104"/>
                    <a:pt x="18" y="104"/>
                  </a:cubicBezTo>
                  <a:cubicBezTo>
                    <a:pt x="18" y="105"/>
                    <a:pt x="19" y="106"/>
                    <a:pt x="19" y="107"/>
                  </a:cubicBezTo>
                  <a:cubicBezTo>
                    <a:pt x="19" y="107"/>
                    <a:pt x="19" y="107"/>
                    <a:pt x="19" y="107"/>
                  </a:cubicBezTo>
                  <a:moveTo>
                    <a:pt x="22" y="78"/>
                  </a:moveTo>
                  <a:cubicBezTo>
                    <a:pt x="22" y="78"/>
                    <a:pt x="22" y="78"/>
                    <a:pt x="22" y="78"/>
                  </a:cubicBezTo>
                  <a:cubicBezTo>
                    <a:pt x="22" y="78"/>
                    <a:pt x="22" y="78"/>
                    <a:pt x="22" y="78"/>
                  </a:cubicBezTo>
                  <a:cubicBezTo>
                    <a:pt x="22" y="78"/>
                    <a:pt x="22" y="78"/>
                    <a:pt x="22" y="78"/>
                  </a:cubicBezTo>
                  <a:moveTo>
                    <a:pt x="21" y="65"/>
                  </a:moveTo>
                  <a:cubicBezTo>
                    <a:pt x="21" y="65"/>
                    <a:pt x="21" y="65"/>
                    <a:pt x="21" y="65"/>
                  </a:cubicBezTo>
                  <a:cubicBezTo>
                    <a:pt x="21" y="65"/>
                    <a:pt x="21" y="65"/>
                    <a:pt x="21" y="65"/>
                  </a:cubicBezTo>
                  <a:cubicBezTo>
                    <a:pt x="21" y="65"/>
                    <a:pt x="21" y="65"/>
                    <a:pt x="21" y="65"/>
                  </a:cubicBezTo>
                  <a:moveTo>
                    <a:pt x="41" y="37"/>
                  </a:moveTo>
                  <a:cubicBezTo>
                    <a:pt x="41" y="37"/>
                    <a:pt x="41" y="37"/>
                    <a:pt x="41" y="37"/>
                  </a:cubicBezTo>
                  <a:cubicBezTo>
                    <a:pt x="41" y="37"/>
                    <a:pt x="40" y="37"/>
                    <a:pt x="40" y="37"/>
                  </a:cubicBezTo>
                  <a:cubicBezTo>
                    <a:pt x="40" y="37"/>
                    <a:pt x="40" y="37"/>
                    <a:pt x="40" y="37"/>
                  </a:cubicBezTo>
                  <a:cubicBezTo>
                    <a:pt x="40" y="37"/>
                    <a:pt x="40" y="37"/>
                    <a:pt x="40" y="37"/>
                  </a:cubicBezTo>
                  <a:cubicBezTo>
                    <a:pt x="40" y="37"/>
                    <a:pt x="41" y="37"/>
                    <a:pt x="41" y="37"/>
                  </a:cubicBezTo>
                  <a:cubicBezTo>
                    <a:pt x="41" y="37"/>
                    <a:pt x="41" y="37"/>
                    <a:pt x="41" y="37"/>
                  </a:cubicBezTo>
                  <a:cubicBezTo>
                    <a:pt x="41" y="37"/>
                    <a:pt x="40" y="37"/>
                    <a:pt x="40" y="37"/>
                  </a:cubicBezTo>
                  <a:cubicBezTo>
                    <a:pt x="40" y="37"/>
                    <a:pt x="41" y="37"/>
                    <a:pt x="41" y="37"/>
                  </a:cubicBezTo>
                  <a:cubicBezTo>
                    <a:pt x="41" y="37"/>
                    <a:pt x="40" y="37"/>
                    <a:pt x="40" y="37"/>
                  </a:cubicBezTo>
                  <a:cubicBezTo>
                    <a:pt x="40" y="37"/>
                    <a:pt x="40" y="37"/>
                    <a:pt x="40" y="37"/>
                  </a:cubicBezTo>
                  <a:cubicBezTo>
                    <a:pt x="40" y="37"/>
                    <a:pt x="40" y="37"/>
                    <a:pt x="40" y="37"/>
                  </a:cubicBezTo>
                  <a:cubicBezTo>
                    <a:pt x="40" y="37"/>
                    <a:pt x="40" y="37"/>
                    <a:pt x="40" y="37"/>
                  </a:cubicBezTo>
                  <a:cubicBezTo>
                    <a:pt x="40" y="36"/>
                    <a:pt x="40" y="36"/>
                    <a:pt x="40" y="36"/>
                  </a:cubicBezTo>
                  <a:cubicBezTo>
                    <a:pt x="40" y="36"/>
                    <a:pt x="40" y="36"/>
                    <a:pt x="40" y="36"/>
                  </a:cubicBezTo>
                  <a:cubicBezTo>
                    <a:pt x="40" y="36"/>
                    <a:pt x="40" y="36"/>
                    <a:pt x="40" y="36"/>
                  </a:cubicBezTo>
                  <a:cubicBezTo>
                    <a:pt x="40" y="37"/>
                    <a:pt x="39" y="37"/>
                    <a:pt x="39" y="37"/>
                  </a:cubicBezTo>
                  <a:cubicBezTo>
                    <a:pt x="39" y="37"/>
                    <a:pt x="40" y="37"/>
                    <a:pt x="40" y="37"/>
                  </a:cubicBezTo>
                  <a:cubicBezTo>
                    <a:pt x="40" y="37"/>
                    <a:pt x="40" y="37"/>
                    <a:pt x="40" y="38"/>
                  </a:cubicBezTo>
                  <a:cubicBezTo>
                    <a:pt x="40" y="38"/>
                    <a:pt x="41" y="38"/>
                    <a:pt x="41" y="38"/>
                  </a:cubicBezTo>
                  <a:cubicBezTo>
                    <a:pt x="41" y="38"/>
                    <a:pt x="41" y="37"/>
                    <a:pt x="41" y="37"/>
                  </a:cubicBezTo>
                  <a:cubicBezTo>
                    <a:pt x="41" y="37"/>
                    <a:pt x="41" y="37"/>
                    <a:pt x="41" y="37"/>
                  </a:cubicBezTo>
                  <a:moveTo>
                    <a:pt x="38" y="39"/>
                  </a:moveTo>
                  <a:cubicBezTo>
                    <a:pt x="37" y="39"/>
                    <a:pt x="37" y="39"/>
                    <a:pt x="37" y="39"/>
                  </a:cubicBezTo>
                  <a:cubicBezTo>
                    <a:pt x="38" y="39"/>
                    <a:pt x="38" y="39"/>
                    <a:pt x="38" y="39"/>
                  </a:cubicBezTo>
                  <a:cubicBezTo>
                    <a:pt x="38" y="39"/>
                    <a:pt x="38" y="39"/>
                    <a:pt x="38" y="39"/>
                  </a:cubicBezTo>
                  <a:moveTo>
                    <a:pt x="58" y="24"/>
                  </a:moveTo>
                  <a:cubicBezTo>
                    <a:pt x="58" y="24"/>
                    <a:pt x="58" y="24"/>
                    <a:pt x="58" y="24"/>
                  </a:cubicBezTo>
                  <a:cubicBezTo>
                    <a:pt x="58" y="24"/>
                    <a:pt x="58" y="25"/>
                    <a:pt x="58" y="25"/>
                  </a:cubicBezTo>
                  <a:cubicBezTo>
                    <a:pt x="58" y="25"/>
                    <a:pt x="58" y="25"/>
                    <a:pt x="58" y="25"/>
                  </a:cubicBezTo>
                  <a:cubicBezTo>
                    <a:pt x="58" y="25"/>
                    <a:pt x="58" y="25"/>
                    <a:pt x="58" y="25"/>
                  </a:cubicBezTo>
                  <a:cubicBezTo>
                    <a:pt x="58" y="25"/>
                    <a:pt x="58" y="25"/>
                    <a:pt x="58" y="24"/>
                  </a:cubicBezTo>
                  <a:cubicBezTo>
                    <a:pt x="58" y="24"/>
                    <a:pt x="58" y="24"/>
                    <a:pt x="58" y="24"/>
                  </a:cubicBezTo>
                  <a:cubicBezTo>
                    <a:pt x="57" y="24"/>
                    <a:pt x="57" y="25"/>
                    <a:pt x="57" y="25"/>
                  </a:cubicBezTo>
                  <a:cubicBezTo>
                    <a:pt x="57" y="25"/>
                    <a:pt x="57" y="25"/>
                    <a:pt x="57" y="25"/>
                  </a:cubicBezTo>
                  <a:cubicBezTo>
                    <a:pt x="57" y="25"/>
                    <a:pt x="57" y="25"/>
                    <a:pt x="57" y="25"/>
                  </a:cubicBezTo>
                  <a:cubicBezTo>
                    <a:pt x="57" y="25"/>
                    <a:pt x="57" y="25"/>
                    <a:pt x="57" y="25"/>
                  </a:cubicBezTo>
                  <a:cubicBezTo>
                    <a:pt x="57" y="25"/>
                    <a:pt x="57" y="25"/>
                    <a:pt x="56" y="25"/>
                  </a:cubicBezTo>
                  <a:cubicBezTo>
                    <a:pt x="56" y="25"/>
                    <a:pt x="56" y="25"/>
                    <a:pt x="56" y="25"/>
                  </a:cubicBezTo>
                  <a:cubicBezTo>
                    <a:pt x="57" y="25"/>
                    <a:pt x="57" y="25"/>
                    <a:pt x="57" y="25"/>
                  </a:cubicBezTo>
                  <a:cubicBezTo>
                    <a:pt x="57" y="25"/>
                    <a:pt x="57" y="25"/>
                    <a:pt x="57" y="25"/>
                  </a:cubicBezTo>
                  <a:cubicBezTo>
                    <a:pt x="57" y="25"/>
                    <a:pt x="57" y="25"/>
                    <a:pt x="57" y="25"/>
                  </a:cubicBezTo>
                  <a:cubicBezTo>
                    <a:pt x="57" y="25"/>
                    <a:pt x="58" y="25"/>
                    <a:pt x="58" y="25"/>
                  </a:cubicBezTo>
                  <a:cubicBezTo>
                    <a:pt x="58" y="25"/>
                    <a:pt x="58" y="25"/>
                    <a:pt x="58" y="25"/>
                  </a:cubicBezTo>
                  <a:cubicBezTo>
                    <a:pt x="58" y="25"/>
                    <a:pt x="58" y="25"/>
                    <a:pt x="58" y="26"/>
                  </a:cubicBezTo>
                  <a:cubicBezTo>
                    <a:pt x="58" y="26"/>
                    <a:pt x="58" y="26"/>
                    <a:pt x="58" y="26"/>
                  </a:cubicBezTo>
                  <a:cubicBezTo>
                    <a:pt x="58" y="26"/>
                    <a:pt x="58" y="26"/>
                    <a:pt x="58" y="26"/>
                  </a:cubicBezTo>
                  <a:cubicBezTo>
                    <a:pt x="58" y="26"/>
                    <a:pt x="58" y="26"/>
                    <a:pt x="58" y="26"/>
                  </a:cubicBezTo>
                  <a:cubicBezTo>
                    <a:pt x="57" y="26"/>
                    <a:pt x="57" y="26"/>
                    <a:pt x="57" y="26"/>
                  </a:cubicBezTo>
                  <a:cubicBezTo>
                    <a:pt x="57" y="26"/>
                    <a:pt x="57" y="26"/>
                    <a:pt x="57" y="26"/>
                  </a:cubicBezTo>
                  <a:cubicBezTo>
                    <a:pt x="57" y="26"/>
                    <a:pt x="57" y="26"/>
                    <a:pt x="57" y="26"/>
                  </a:cubicBezTo>
                  <a:cubicBezTo>
                    <a:pt x="57" y="26"/>
                    <a:pt x="57" y="26"/>
                    <a:pt x="57" y="26"/>
                  </a:cubicBezTo>
                  <a:cubicBezTo>
                    <a:pt x="57" y="26"/>
                    <a:pt x="57" y="26"/>
                    <a:pt x="57" y="26"/>
                  </a:cubicBezTo>
                  <a:cubicBezTo>
                    <a:pt x="57" y="26"/>
                    <a:pt x="57" y="26"/>
                    <a:pt x="57" y="26"/>
                  </a:cubicBezTo>
                  <a:cubicBezTo>
                    <a:pt x="57" y="26"/>
                    <a:pt x="58" y="26"/>
                    <a:pt x="58" y="26"/>
                  </a:cubicBezTo>
                  <a:cubicBezTo>
                    <a:pt x="58" y="26"/>
                    <a:pt x="58" y="26"/>
                    <a:pt x="58" y="26"/>
                  </a:cubicBezTo>
                  <a:cubicBezTo>
                    <a:pt x="58" y="26"/>
                    <a:pt x="58" y="26"/>
                    <a:pt x="58" y="26"/>
                  </a:cubicBezTo>
                  <a:cubicBezTo>
                    <a:pt x="58" y="26"/>
                    <a:pt x="58" y="26"/>
                    <a:pt x="58" y="26"/>
                  </a:cubicBezTo>
                  <a:cubicBezTo>
                    <a:pt x="58" y="26"/>
                    <a:pt x="58" y="26"/>
                    <a:pt x="58" y="26"/>
                  </a:cubicBezTo>
                  <a:cubicBezTo>
                    <a:pt x="57" y="26"/>
                    <a:pt x="57" y="26"/>
                    <a:pt x="57" y="26"/>
                  </a:cubicBezTo>
                  <a:cubicBezTo>
                    <a:pt x="57" y="26"/>
                    <a:pt x="57" y="26"/>
                    <a:pt x="57" y="26"/>
                  </a:cubicBezTo>
                  <a:cubicBezTo>
                    <a:pt x="57" y="26"/>
                    <a:pt x="57" y="27"/>
                    <a:pt x="58" y="27"/>
                  </a:cubicBezTo>
                  <a:cubicBezTo>
                    <a:pt x="58" y="26"/>
                    <a:pt x="58" y="26"/>
                    <a:pt x="58" y="26"/>
                  </a:cubicBezTo>
                  <a:cubicBezTo>
                    <a:pt x="58" y="26"/>
                    <a:pt x="58" y="26"/>
                    <a:pt x="58" y="27"/>
                  </a:cubicBezTo>
                  <a:cubicBezTo>
                    <a:pt x="58" y="27"/>
                    <a:pt x="58" y="27"/>
                    <a:pt x="58" y="27"/>
                  </a:cubicBezTo>
                  <a:cubicBezTo>
                    <a:pt x="58" y="27"/>
                    <a:pt x="58" y="27"/>
                    <a:pt x="58" y="27"/>
                  </a:cubicBezTo>
                  <a:cubicBezTo>
                    <a:pt x="59" y="27"/>
                    <a:pt x="59" y="26"/>
                    <a:pt x="59" y="26"/>
                  </a:cubicBezTo>
                  <a:cubicBezTo>
                    <a:pt x="59" y="26"/>
                    <a:pt x="60" y="26"/>
                    <a:pt x="60" y="27"/>
                  </a:cubicBezTo>
                  <a:cubicBezTo>
                    <a:pt x="60" y="27"/>
                    <a:pt x="59" y="27"/>
                    <a:pt x="59" y="27"/>
                  </a:cubicBezTo>
                  <a:cubicBezTo>
                    <a:pt x="59" y="27"/>
                    <a:pt x="59" y="27"/>
                    <a:pt x="59" y="27"/>
                  </a:cubicBezTo>
                  <a:cubicBezTo>
                    <a:pt x="59" y="27"/>
                    <a:pt x="59" y="27"/>
                    <a:pt x="59" y="27"/>
                  </a:cubicBezTo>
                  <a:cubicBezTo>
                    <a:pt x="58" y="27"/>
                    <a:pt x="58" y="27"/>
                    <a:pt x="58" y="27"/>
                  </a:cubicBezTo>
                  <a:cubicBezTo>
                    <a:pt x="58" y="27"/>
                    <a:pt x="58" y="27"/>
                    <a:pt x="58" y="27"/>
                  </a:cubicBezTo>
                  <a:cubicBezTo>
                    <a:pt x="58" y="27"/>
                    <a:pt x="58" y="27"/>
                    <a:pt x="58" y="27"/>
                  </a:cubicBezTo>
                  <a:cubicBezTo>
                    <a:pt x="58" y="27"/>
                    <a:pt x="58" y="27"/>
                    <a:pt x="58" y="27"/>
                  </a:cubicBezTo>
                  <a:cubicBezTo>
                    <a:pt x="58" y="27"/>
                    <a:pt x="58" y="27"/>
                    <a:pt x="58" y="28"/>
                  </a:cubicBezTo>
                  <a:cubicBezTo>
                    <a:pt x="58" y="28"/>
                    <a:pt x="58" y="28"/>
                    <a:pt x="58" y="28"/>
                  </a:cubicBezTo>
                  <a:cubicBezTo>
                    <a:pt x="58" y="28"/>
                    <a:pt x="58" y="28"/>
                    <a:pt x="58" y="28"/>
                  </a:cubicBezTo>
                  <a:cubicBezTo>
                    <a:pt x="58" y="28"/>
                    <a:pt x="58" y="28"/>
                    <a:pt x="58" y="28"/>
                  </a:cubicBezTo>
                  <a:cubicBezTo>
                    <a:pt x="58" y="28"/>
                    <a:pt x="58" y="28"/>
                    <a:pt x="59" y="28"/>
                  </a:cubicBezTo>
                  <a:cubicBezTo>
                    <a:pt x="59" y="28"/>
                    <a:pt x="59" y="28"/>
                    <a:pt x="59" y="28"/>
                  </a:cubicBezTo>
                  <a:cubicBezTo>
                    <a:pt x="59" y="28"/>
                    <a:pt x="59" y="28"/>
                    <a:pt x="59" y="28"/>
                  </a:cubicBezTo>
                  <a:cubicBezTo>
                    <a:pt x="59" y="28"/>
                    <a:pt x="59" y="28"/>
                    <a:pt x="59" y="28"/>
                  </a:cubicBezTo>
                  <a:cubicBezTo>
                    <a:pt x="59" y="28"/>
                    <a:pt x="60" y="28"/>
                    <a:pt x="60" y="28"/>
                  </a:cubicBezTo>
                  <a:cubicBezTo>
                    <a:pt x="60" y="28"/>
                    <a:pt x="60" y="28"/>
                    <a:pt x="60" y="28"/>
                  </a:cubicBezTo>
                  <a:cubicBezTo>
                    <a:pt x="60" y="28"/>
                    <a:pt x="60" y="28"/>
                    <a:pt x="60" y="28"/>
                  </a:cubicBezTo>
                  <a:cubicBezTo>
                    <a:pt x="59" y="28"/>
                    <a:pt x="59" y="28"/>
                    <a:pt x="59" y="28"/>
                  </a:cubicBezTo>
                  <a:cubicBezTo>
                    <a:pt x="59" y="29"/>
                    <a:pt x="59" y="29"/>
                    <a:pt x="59" y="29"/>
                  </a:cubicBezTo>
                  <a:cubicBezTo>
                    <a:pt x="59" y="29"/>
                    <a:pt x="59" y="29"/>
                    <a:pt x="59" y="29"/>
                  </a:cubicBezTo>
                  <a:cubicBezTo>
                    <a:pt x="59" y="29"/>
                    <a:pt x="58" y="29"/>
                    <a:pt x="58" y="29"/>
                  </a:cubicBezTo>
                  <a:cubicBezTo>
                    <a:pt x="58" y="29"/>
                    <a:pt x="58" y="29"/>
                    <a:pt x="58" y="29"/>
                  </a:cubicBezTo>
                  <a:cubicBezTo>
                    <a:pt x="58" y="29"/>
                    <a:pt x="58" y="29"/>
                    <a:pt x="58" y="29"/>
                  </a:cubicBezTo>
                  <a:cubicBezTo>
                    <a:pt x="58" y="29"/>
                    <a:pt x="58" y="29"/>
                    <a:pt x="58" y="29"/>
                  </a:cubicBezTo>
                  <a:cubicBezTo>
                    <a:pt x="59" y="29"/>
                    <a:pt x="59" y="29"/>
                    <a:pt x="59" y="28"/>
                  </a:cubicBezTo>
                  <a:cubicBezTo>
                    <a:pt x="59" y="29"/>
                    <a:pt x="59" y="29"/>
                    <a:pt x="59" y="29"/>
                  </a:cubicBezTo>
                  <a:cubicBezTo>
                    <a:pt x="58" y="29"/>
                    <a:pt x="58" y="29"/>
                    <a:pt x="58" y="29"/>
                  </a:cubicBezTo>
                  <a:cubicBezTo>
                    <a:pt x="58" y="29"/>
                    <a:pt x="58" y="29"/>
                    <a:pt x="58" y="29"/>
                  </a:cubicBezTo>
                  <a:cubicBezTo>
                    <a:pt x="58" y="29"/>
                    <a:pt x="57" y="29"/>
                    <a:pt x="58" y="29"/>
                  </a:cubicBezTo>
                  <a:cubicBezTo>
                    <a:pt x="58" y="29"/>
                    <a:pt x="58" y="29"/>
                    <a:pt x="58" y="29"/>
                  </a:cubicBezTo>
                  <a:cubicBezTo>
                    <a:pt x="57" y="29"/>
                    <a:pt x="57" y="29"/>
                    <a:pt x="57" y="29"/>
                  </a:cubicBezTo>
                  <a:cubicBezTo>
                    <a:pt x="57" y="29"/>
                    <a:pt x="57" y="29"/>
                    <a:pt x="57" y="29"/>
                  </a:cubicBezTo>
                  <a:cubicBezTo>
                    <a:pt x="57" y="29"/>
                    <a:pt x="57" y="29"/>
                    <a:pt x="57" y="29"/>
                  </a:cubicBezTo>
                  <a:cubicBezTo>
                    <a:pt x="57" y="29"/>
                    <a:pt x="57" y="29"/>
                    <a:pt x="57" y="29"/>
                  </a:cubicBezTo>
                  <a:cubicBezTo>
                    <a:pt x="57" y="29"/>
                    <a:pt x="57" y="29"/>
                    <a:pt x="57" y="29"/>
                  </a:cubicBezTo>
                  <a:cubicBezTo>
                    <a:pt x="57" y="30"/>
                    <a:pt x="57" y="30"/>
                    <a:pt x="57" y="30"/>
                  </a:cubicBezTo>
                  <a:cubicBezTo>
                    <a:pt x="57" y="30"/>
                    <a:pt x="56" y="30"/>
                    <a:pt x="56" y="30"/>
                  </a:cubicBezTo>
                  <a:cubicBezTo>
                    <a:pt x="56" y="30"/>
                    <a:pt x="56" y="30"/>
                    <a:pt x="56" y="30"/>
                  </a:cubicBezTo>
                  <a:cubicBezTo>
                    <a:pt x="56" y="30"/>
                    <a:pt x="56" y="30"/>
                    <a:pt x="56" y="30"/>
                  </a:cubicBezTo>
                  <a:cubicBezTo>
                    <a:pt x="56" y="30"/>
                    <a:pt x="56" y="30"/>
                    <a:pt x="56" y="30"/>
                  </a:cubicBezTo>
                  <a:cubicBezTo>
                    <a:pt x="56" y="30"/>
                    <a:pt x="56" y="30"/>
                    <a:pt x="56" y="30"/>
                  </a:cubicBezTo>
                  <a:cubicBezTo>
                    <a:pt x="56" y="30"/>
                    <a:pt x="56" y="30"/>
                    <a:pt x="56" y="30"/>
                  </a:cubicBezTo>
                  <a:cubicBezTo>
                    <a:pt x="56" y="30"/>
                    <a:pt x="56" y="30"/>
                    <a:pt x="57" y="30"/>
                  </a:cubicBezTo>
                  <a:cubicBezTo>
                    <a:pt x="57" y="30"/>
                    <a:pt x="57" y="30"/>
                    <a:pt x="57" y="30"/>
                  </a:cubicBezTo>
                  <a:cubicBezTo>
                    <a:pt x="57" y="30"/>
                    <a:pt x="57" y="30"/>
                    <a:pt x="57" y="30"/>
                  </a:cubicBezTo>
                  <a:cubicBezTo>
                    <a:pt x="57" y="30"/>
                    <a:pt x="57" y="30"/>
                    <a:pt x="58" y="30"/>
                  </a:cubicBezTo>
                  <a:cubicBezTo>
                    <a:pt x="58" y="30"/>
                    <a:pt x="58" y="30"/>
                    <a:pt x="58" y="30"/>
                  </a:cubicBezTo>
                  <a:cubicBezTo>
                    <a:pt x="57" y="30"/>
                    <a:pt x="57" y="30"/>
                    <a:pt x="57" y="30"/>
                  </a:cubicBezTo>
                  <a:cubicBezTo>
                    <a:pt x="57" y="30"/>
                    <a:pt x="57" y="30"/>
                    <a:pt x="57" y="30"/>
                  </a:cubicBezTo>
                  <a:cubicBezTo>
                    <a:pt x="57" y="30"/>
                    <a:pt x="57" y="30"/>
                    <a:pt x="57" y="30"/>
                  </a:cubicBezTo>
                  <a:cubicBezTo>
                    <a:pt x="57" y="30"/>
                    <a:pt x="57" y="31"/>
                    <a:pt x="57" y="31"/>
                  </a:cubicBezTo>
                  <a:cubicBezTo>
                    <a:pt x="57" y="31"/>
                    <a:pt x="57" y="31"/>
                    <a:pt x="57" y="31"/>
                  </a:cubicBezTo>
                  <a:cubicBezTo>
                    <a:pt x="57" y="31"/>
                    <a:pt x="57" y="30"/>
                    <a:pt x="57" y="30"/>
                  </a:cubicBezTo>
                  <a:cubicBezTo>
                    <a:pt x="58" y="30"/>
                    <a:pt x="58" y="30"/>
                    <a:pt x="58" y="30"/>
                  </a:cubicBezTo>
                  <a:cubicBezTo>
                    <a:pt x="58" y="30"/>
                    <a:pt x="58" y="30"/>
                    <a:pt x="58" y="30"/>
                  </a:cubicBezTo>
                  <a:cubicBezTo>
                    <a:pt x="58" y="30"/>
                    <a:pt x="58" y="30"/>
                    <a:pt x="58" y="30"/>
                  </a:cubicBezTo>
                  <a:cubicBezTo>
                    <a:pt x="58" y="30"/>
                    <a:pt x="58" y="30"/>
                    <a:pt x="58" y="30"/>
                  </a:cubicBezTo>
                  <a:cubicBezTo>
                    <a:pt x="59" y="30"/>
                    <a:pt x="58" y="31"/>
                    <a:pt x="58" y="31"/>
                  </a:cubicBezTo>
                  <a:cubicBezTo>
                    <a:pt x="58" y="31"/>
                    <a:pt x="58" y="31"/>
                    <a:pt x="58" y="31"/>
                  </a:cubicBezTo>
                  <a:cubicBezTo>
                    <a:pt x="58" y="31"/>
                    <a:pt x="58" y="31"/>
                    <a:pt x="58" y="31"/>
                  </a:cubicBezTo>
                  <a:cubicBezTo>
                    <a:pt x="58" y="31"/>
                    <a:pt x="58" y="31"/>
                    <a:pt x="58" y="31"/>
                  </a:cubicBezTo>
                  <a:cubicBezTo>
                    <a:pt x="58" y="31"/>
                    <a:pt x="59" y="31"/>
                    <a:pt x="59" y="31"/>
                  </a:cubicBezTo>
                  <a:cubicBezTo>
                    <a:pt x="59" y="31"/>
                    <a:pt x="59" y="31"/>
                    <a:pt x="59" y="31"/>
                  </a:cubicBezTo>
                  <a:cubicBezTo>
                    <a:pt x="59" y="30"/>
                    <a:pt x="59" y="31"/>
                    <a:pt x="59" y="31"/>
                  </a:cubicBezTo>
                  <a:cubicBezTo>
                    <a:pt x="60" y="31"/>
                    <a:pt x="60" y="31"/>
                    <a:pt x="60" y="31"/>
                  </a:cubicBezTo>
                  <a:cubicBezTo>
                    <a:pt x="60" y="31"/>
                    <a:pt x="60" y="31"/>
                    <a:pt x="60" y="31"/>
                  </a:cubicBezTo>
                  <a:cubicBezTo>
                    <a:pt x="60" y="31"/>
                    <a:pt x="60" y="31"/>
                    <a:pt x="60" y="31"/>
                  </a:cubicBezTo>
                  <a:cubicBezTo>
                    <a:pt x="60" y="31"/>
                    <a:pt x="60" y="31"/>
                    <a:pt x="61" y="31"/>
                  </a:cubicBezTo>
                  <a:cubicBezTo>
                    <a:pt x="61" y="31"/>
                    <a:pt x="61" y="31"/>
                    <a:pt x="61" y="31"/>
                  </a:cubicBezTo>
                  <a:cubicBezTo>
                    <a:pt x="61" y="31"/>
                    <a:pt x="61" y="31"/>
                    <a:pt x="61" y="31"/>
                  </a:cubicBezTo>
                  <a:cubicBezTo>
                    <a:pt x="61" y="31"/>
                    <a:pt x="61" y="31"/>
                    <a:pt x="61" y="31"/>
                  </a:cubicBezTo>
                  <a:cubicBezTo>
                    <a:pt x="61" y="31"/>
                    <a:pt x="61" y="31"/>
                    <a:pt x="61" y="31"/>
                  </a:cubicBezTo>
                  <a:cubicBezTo>
                    <a:pt x="61" y="31"/>
                    <a:pt x="61" y="31"/>
                    <a:pt x="61" y="31"/>
                  </a:cubicBezTo>
                  <a:cubicBezTo>
                    <a:pt x="61" y="31"/>
                    <a:pt x="61" y="31"/>
                    <a:pt x="61" y="31"/>
                  </a:cubicBezTo>
                  <a:cubicBezTo>
                    <a:pt x="61" y="31"/>
                    <a:pt x="61" y="31"/>
                    <a:pt x="61" y="31"/>
                  </a:cubicBezTo>
                  <a:cubicBezTo>
                    <a:pt x="61" y="31"/>
                    <a:pt x="61" y="31"/>
                    <a:pt x="61" y="31"/>
                  </a:cubicBezTo>
                  <a:cubicBezTo>
                    <a:pt x="61" y="31"/>
                    <a:pt x="61" y="31"/>
                    <a:pt x="61" y="31"/>
                  </a:cubicBezTo>
                  <a:cubicBezTo>
                    <a:pt x="61" y="31"/>
                    <a:pt x="61" y="31"/>
                    <a:pt x="61" y="31"/>
                  </a:cubicBezTo>
                  <a:cubicBezTo>
                    <a:pt x="61" y="31"/>
                    <a:pt x="62" y="31"/>
                    <a:pt x="62" y="31"/>
                  </a:cubicBezTo>
                  <a:cubicBezTo>
                    <a:pt x="62" y="31"/>
                    <a:pt x="62" y="31"/>
                    <a:pt x="62" y="32"/>
                  </a:cubicBezTo>
                  <a:cubicBezTo>
                    <a:pt x="62" y="32"/>
                    <a:pt x="62" y="32"/>
                    <a:pt x="62" y="32"/>
                  </a:cubicBezTo>
                  <a:cubicBezTo>
                    <a:pt x="62" y="32"/>
                    <a:pt x="62" y="32"/>
                    <a:pt x="62" y="32"/>
                  </a:cubicBezTo>
                  <a:cubicBezTo>
                    <a:pt x="62" y="32"/>
                    <a:pt x="62" y="32"/>
                    <a:pt x="62" y="32"/>
                  </a:cubicBezTo>
                  <a:cubicBezTo>
                    <a:pt x="62" y="32"/>
                    <a:pt x="62" y="32"/>
                    <a:pt x="62" y="32"/>
                  </a:cubicBezTo>
                  <a:cubicBezTo>
                    <a:pt x="62" y="32"/>
                    <a:pt x="62" y="32"/>
                    <a:pt x="62" y="32"/>
                  </a:cubicBezTo>
                  <a:cubicBezTo>
                    <a:pt x="62" y="32"/>
                    <a:pt x="62" y="32"/>
                    <a:pt x="63" y="32"/>
                  </a:cubicBezTo>
                  <a:cubicBezTo>
                    <a:pt x="63" y="32"/>
                    <a:pt x="63" y="32"/>
                    <a:pt x="63" y="32"/>
                  </a:cubicBezTo>
                  <a:cubicBezTo>
                    <a:pt x="63" y="32"/>
                    <a:pt x="63" y="32"/>
                    <a:pt x="63" y="32"/>
                  </a:cubicBezTo>
                  <a:cubicBezTo>
                    <a:pt x="63" y="32"/>
                    <a:pt x="63" y="32"/>
                    <a:pt x="63" y="32"/>
                  </a:cubicBezTo>
                  <a:cubicBezTo>
                    <a:pt x="63" y="32"/>
                    <a:pt x="63" y="32"/>
                    <a:pt x="62" y="32"/>
                  </a:cubicBezTo>
                  <a:cubicBezTo>
                    <a:pt x="62" y="32"/>
                    <a:pt x="62" y="32"/>
                    <a:pt x="62" y="32"/>
                  </a:cubicBezTo>
                  <a:cubicBezTo>
                    <a:pt x="62" y="32"/>
                    <a:pt x="62" y="32"/>
                    <a:pt x="62" y="32"/>
                  </a:cubicBezTo>
                  <a:cubicBezTo>
                    <a:pt x="62" y="32"/>
                    <a:pt x="62" y="32"/>
                    <a:pt x="62" y="33"/>
                  </a:cubicBezTo>
                  <a:cubicBezTo>
                    <a:pt x="62" y="33"/>
                    <a:pt x="62" y="33"/>
                    <a:pt x="62" y="33"/>
                  </a:cubicBezTo>
                  <a:cubicBezTo>
                    <a:pt x="62" y="33"/>
                    <a:pt x="62" y="33"/>
                    <a:pt x="61" y="33"/>
                  </a:cubicBezTo>
                  <a:cubicBezTo>
                    <a:pt x="61" y="33"/>
                    <a:pt x="61" y="33"/>
                    <a:pt x="61" y="33"/>
                  </a:cubicBezTo>
                  <a:cubicBezTo>
                    <a:pt x="61" y="32"/>
                    <a:pt x="61" y="32"/>
                    <a:pt x="61" y="32"/>
                  </a:cubicBezTo>
                  <a:cubicBezTo>
                    <a:pt x="61" y="32"/>
                    <a:pt x="61" y="32"/>
                    <a:pt x="60" y="32"/>
                  </a:cubicBezTo>
                  <a:cubicBezTo>
                    <a:pt x="60" y="32"/>
                    <a:pt x="60" y="32"/>
                    <a:pt x="60" y="32"/>
                  </a:cubicBezTo>
                  <a:cubicBezTo>
                    <a:pt x="60" y="32"/>
                    <a:pt x="60" y="32"/>
                    <a:pt x="60" y="32"/>
                  </a:cubicBezTo>
                  <a:cubicBezTo>
                    <a:pt x="60" y="32"/>
                    <a:pt x="60" y="32"/>
                    <a:pt x="60" y="32"/>
                  </a:cubicBezTo>
                  <a:cubicBezTo>
                    <a:pt x="60" y="32"/>
                    <a:pt x="60" y="32"/>
                    <a:pt x="60" y="32"/>
                  </a:cubicBezTo>
                  <a:cubicBezTo>
                    <a:pt x="59" y="32"/>
                    <a:pt x="59" y="32"/>
                    <a:pt x="59" y="32"/>
                  </a:cubicBezTo>
                  <a:cubicBezTo>
                    <a:pt x="58" y="32"/>
                    <a:pt x="58" y="32"/>
                    <a:pt x="58" y="32"/>
                  </a:cubicBezTo>
                  <a:cubicBezTo>
                    <a:pt x="58" y="32"/>
                    <a:pt x="57" y="32"/>
                    <a:pt x="57" y="32"/>
                  </a:cubicBezTo>
                  <a:cubicBezTo>
                    <a:pt x="57" y="32"/>
                    <a:pt x="57" y="32"/>
                    <a:pt x="57" y="32"/>
                  </a:cubicBezTo>
                  <a:cubicBezTo>
                    <a:pt x="56" y="32"/>
                    <a:pt x="56" y="32"/>
                    <a:pt x="56" y="32"/>
                  </a:cubicBezTo>
                  <a:cubicBezTo>
                    <a:pt x="56" y="32"/>
                    <a:pt x="57" y="32"/>
                    <a:pt x="57" y="32"/>
                  </a:cubicBezTo>
                  <a:cubicBezTo>
                    <a:pt x="57" y="32"/>
                    <a:pt x="57" y="32"/>
                    <a:pt x="57" y="32"/>
                  </a:cubicBezTo>
                  <a:cubicBezTo>
                    <a:pt x="57" y="32"/>
                    <a:pt x="58" y="32"/>
                    <a:pt x="58" y="32"/>
                  </a:cubicBezTo>
                  <a:cubicBezTo>
                    <a:pt x="58" y="32"/>
                    <a:pt x="57" y="32"/>
                    <a:pt x="57" y="32"/>
                  </a:cubicBezTo>
                  <a:cubicBezTo>
                    <a:pt x="57" y="32"/>
                    <a:pt x="57" y="32"/>
                    <a:pt x="57" y="32"/>
                  </a:cubicBezTo>
                  <a:cubicBezTo>
                    <a:pt x="57" y="32"/>
                    <a:pt x="57" y="32"/>
                    <a:pt x="57" y="32"/>
                  </a:cubicBezTo>
                  <a:cubicBezTo>
                    <a:pt x="57" y="32"/>
                    <a:pt x="57" y="32"/>
                    <a:pt x="58" y="32"/>
                  </a:cubicBezTo>
                  <a:cubicBezTo>
                    <a:pt x="58" y="32"/>
                    <a:pt x="58" y="32"/>
                    <a:pt x="58" y="32"/>
                  </a:cubicBezTo>
                  <a:cubicBezTo>
                    <a:pt x="58" y="32"/>
                    <a:pt x="58" y="32"/>
                    <a:pt x="58" y="32"/>
                  </a:cubicBezTo>
                  <a:cubicBezTo>
                    <a:pt x="59" y="32"/>
                    <a:pt x="59" y="32"/>
                    <a:pt x="59" y="32"/>
                  </a:cubicBezTo>
                  <a:cubicBezTo>
                    <a:pt x="59" y="32"/>
                    <a:pt x="59" y="32"/>
                    <a:pt x="59" y="32"/>
                  </a:cubicBezTo>
                  <a:cubicBezTo>
                    <a:pt x="59" y="32"/>
                    <a:pt x="59" y="32"/>
                    <a:pt x="59" y="32"/>
                  </a:cubicBezTo>
                  <a:cubicBezTo>
                    <a:pt x="59" y="32"/>
                    <a:pt x="59" y="33"/>
                    <a:pt x="59" y="33"/>
                  </a:cubicBezTo>
                  <a:cubicBezTo>
                    <a:pt x="59" y="33"/>
                    <a:pt x="59" y="33"/>
                    <a:pt x="58" y="33"/>
                  </a:cubicBezTo>
                  <a:cubicBezTo>
                    <a:pt x="58" y="33"/>
                    <a:pt x="58" y="33"/>
                    <a:pt x="58" y="33"/>
                  </a:cubicBezTo>
                  <a:cubicBezTo>
                    <a:pt x="58" y="33"/>
                    <a:pt x="58" y="33"/>
                    <a:pt x="58" y="33"/>
                  </a:cubicBezTo>
                  <a:cubicBezTo>
                    <a:pt x="58" y="33"/>
                    <a:pt x="58" y="33"/>
                    <a:pt x="58" y="33"/>
                  </a:cubicBezTo>
                  <a:cubicBezTo>
                    <a:pt x="58" y="34"/>
                    <a:pt x="57" y="34"/>
                    <a:pt x="57" y="34"/>
                  </a:cubicBezTo>
                  <a:cubicBezTo>
                    <a:pt x="58" y="34"/>
                    <a:pt x="58" y="34"/>
                    <a:pt x="58" y="34"/>
                  </a:cubicBezTo>
                  <a:cubicBezTo>
                    <a:pt x="58" y="34"/>
                    <a:pt x="58" y="34"/>
                    <a:pt x="58" y="34"/>
                  </a:cubicBezTo>
                  <a:cubicBezTo>
                    <a:pt x="58" y="34"/>
                    <a:pt x="58" y="34"/>
                    <a:pt x="58" y="34"/>
                  </a:cubicBezTo>
                  <a:cubicBezTo>
                    <a:pt x="58" y="34"/>
                    <a:pt x="58" y="34"/>
                    <a:pt x="58" y="34"/>
                  </a:cubicBezTo>
                  <a:cubicBezTo>
                    <a:pt x="58" y="34"/>
                    <a:pt x="59" y="34"/>
                    <a:pt x="59" y="34"/>
                  </a:cubicBezTo>
                  <a:cubicBezTo>
                    <a:pt x="59" y="34"/>
                    <a:pt x="59" y="34"/>
                    <a:pt x="59" y="34"/>
                  </a:cubicBezTo>
                  <a:cubicBezTo>
                    <a:pt x="59" y="34"/>
                    <a:pt x="59" y="34"/>
                    <a:pt x="59" y="34"/>
                  </a:cubicBezTo>
                  <a:cubicBezTo>
                    <a:pt x="59" y="34"/>
                    <a:pt x="60" y="34"/>
                    <a:pt x="60" y="34"/>
                  </a:cubicBezTo>
                  <a:cubicBezTo>
                    <a:pt x="59" y="34"/>
                    <a:pt x="59" y="34"/>
                    <a:pt x="59" y="34"/>
                  </a:cubicBezTo>
                  <a:cubicBezTo>
                    <a:pt x="59" y="34"/>
                    <a:pt x="59" y="34"/>
                    <a:pt x="59" y="34"/>
                  </a:cubicBezTo>
                  <a:cubicBezTo>
                    <a:pt x="59" y="34"/>
                    <a:pt x="59" y="34"/>
                    <a:pt x="59" y="34"/>
                  </a:cubicBezTo>
                  <a:cubicBezTo>
                    <a:pt x="58" y="34"/>
                    <a:pt x="58" y="34"/>
                    <a:pt x="58" y="35"/>
                  </a:cubicBezTo>
                  <a:cubicBezTo>
                    <a:pt x="58" y="35"/>
                    <a:pt x="58" y="35"/>
                    <a:pt x="58" y="35"/>
                  </a:cubicBezTo>
                  <a:cubicBezTo>
                    <a:pt x="58" y="35"/>
                    <a:pt x="59" y="34"/>
                    <a:pt x="59" y="35"/>
                  </a:cubicBezTo>
                  <a:cubicBezTo>
                    <a:pt x="59" y="35"/>
                    <a:pt x="59" y="35"/>
                    <a:pt x="59" y="35"/>
                  </a:cubicBezTo>
                  <a:cubicBezTo>
                    <a:pt x="59" y="34"/>
                    <a:pt x="59" y="35"/>
                    <a:pt x="59" y="34"/>
                  </a:cubicBezTo>
                  <a:cubicBezTo>
                    <a:pt x="59" y="34"/>
                    <a:pt x="59" y="34"/>
                    <a:pt x="59" y="34"/>
                  </a:cubicBezTo>
                  <a:cubicBezTo>
                    <a:pt x="60" y="34"/>
                    <a:pt x="60" y="34"/>
                    <a:pt x="60" y="34"/>
                  </a:cubicBezTo>
                  <a:cubicBezTo>
                    <a:pt x="60" y="34"/>
                    <a:pt x="60" y="33"/>
                    <a:pt x="60" y="33"/>
                  </a:cubicBezTo>
                  <a:cubicBezTo>
                    <a:pt x="60" y="33"/>
                    <a:pt x="60" y="33"/>
                    <a:pt x="60" y="33"/>
                  </a:cubicBezTo>
                  <a:cubicBezTo>
                    <a:pt x="60" y="33"/>
                    <a:pt x="60" y="33"/>
                    <a:pt x="60" y="33"/>
                  </a:cubicBezTo>
                  <a:cubicBezTo>
                    <a:pt x="61" y="34"/>
                    <a:pt x="61" y="33"/>
                    <a:pt x="61" y="33"/>
                  </a:cubicBezTo>
                  <a:cubicBezTo>
                    <a:pt x="61" y="33"/>
                    <a:pt x="61" y="33"/>
                    <a:pt x="62" y="33"/>
                  </a:cubicBezTo>
                  <a:cubicBezTo>
                    <a:pt x="62" y="33"/>
                    <a:pt x="62" y="33"/>
                    <a:pt x="62" y="33"/>
                  </a:cubicBezTo>
                  <a:cubicBezTo>
                    <a:pt x="62" y="33"/>
                    <a:pt x="63" y="33"/>
                    <a:pt x="63" y="33"/>
                  </a:cubicBezTo>
                  <a:cubicBezTo>
                    <a:pt x="63" y="33"/>
                    <a:pt x="63" y="33"/>
                    <a:pt x="63" y="33"/>
                  </a:cubicBezTo>
                  <a:cubicBezTo>
                    <a:pt x="63" y="33"/>
                    <a:pt x="63" y="33"/>
                    <a:pt x="63" y="33"/>
                  </a:cubicBezTo>
                  <a:cubicBezTo>
                    <a:pt x="63" y="33"/>
                    <a:pt x="63" y="33"/>
                    <a:pt x="63" y="33"/>
                  </a:cubicBezTo>
                  <a:cubicBezTo>
                    <a:pt x="63" y="33"/>
                    <a:pt x="62" y="33"/>
                    <a:pt x="62" y="33"/>
                  </a:cubicBezTo>
                  <a:cubicBezTo>
                    <a:pt x="63" y="33"/>
                    <a:pt x="63" y="33"/>
                    <a:pt x="63" y="34"/>
                  </a:cubicBezTo>
                  <a:cubicBezTo>
                    <a:pt x="63" y="34"/>
                    <a:pt x="63" y="34"/>
                    <a:pt x="63" y="34"/>
                  </a:cubicBezTo>
                  <a:cubicBezTo>
                    <a:pt x="63" y="34"/>
                    <a:pt x="62" y="34"/>
                    <a:pt x="62" y="34"/>
                  </a:cubicBezTo>
                  <a:cubicBezTo>
                    <a:pt x="62" y="34"/>
                    <a:pt x="62" y="34"/>
                    <a:pt x="62" y="34"/>
                  </a:cubicBezTo>
                  <a:cubicBezTo>
                    <a:pt x="62" y="34"/>
                    <a:pt x="62" y="34"/>
                    <a:pt x="62" y="34"/>
                  </a:cubicBezTo>
                  <a:cubicBezTo>
                    <a:pt x="62" y="34"/>
                    <a:pt x="62" y="34"/>
                    <a:pt x="62" y="34"/>
                  </a:cubicBezTo>
                  <a:cubicBezTo>
                    <a:pt x="62" y="34"/>
                    <a:pt x="62" y="34"/>
                    <a:pt x="62" y="34"/>
                  </a:cubicBezTo>
                  <a:cubicBezTo>
                    <a:pt x="62" y="34"/>
                    <a:pt x="62" y="34"/>
                    <a:pt x="62" y="34"/>
                  </a:cubicBezTo>
                  <a:cubicBezTo>
                    <a:pt x="62" y="34"/>
                    <a:pt x="62" y="34"/>
                    <a:pt x="62" y="34"/>
                  </a:cubicBezTo>
                  <a:cubicBezTo>
                    <a:pt x="62" y="34"/>
                    <a:pt x="62" y="34"/>
                    <a:pt x="62" y="34"/>
                  </a:cubicBezTo>
                  <a:cubicBezTo>
                    <a:pt x="62" y="35"/>
                    <a:pt x="62" y="35"/>
                    <a:pt x="62" y="35"/>
                  </a:cubicBezTo>
                  <a:cubicBezTo>
                    <a:pt x="62" y="35"/>
                    <a:pt x="62" y="35"/>
                    <a:pt x="62" y="35"/>
                  </a:cubicBezTo>
                  <a:cubicBezTo>
                    <a:pt x="62" y="35"/>
                    <a:pt x="62" y="35"/>
                    <a:pt x="62" y="35"/>
                  </a:cubicBezTo>
                  <a:cubicBezTo>
                    <a:pt x="62" y="35"/>
                    <a:pt x="61" y="35"/>
                    <a:pt x="61" y="35"/>
                  </a:cubicBezTo>
                  <a:cubicBezTo>
                    <a:pt x="62" y="35"/>
                    <a:pt x="62" y="35"/>
                    <a:pt x="62" y="35"/>
                  </a:cubicBezTo>
                  <a:cubicBezTo>
                    <a:pt x="62" y="35"/>
                    <a:pt x="61" y="36"/>
                    <a:pt x="61" y="36"/>
                  </a:cubicBezTo>
                  <a:cubicBezTo>
                    <a:pt x="61" y="36"/>
                    <a:pt x="61" y="36"/>
                    <a:pt x="61" y="36"/>
                  </a:cubicBezTo>
                  <a:cubicBezTo>
                    <a:pt x="61" y="36"/>
                    <a:pt x="61" y="36"/>
                    <a:pt x="61" y="36"/>
                  </a:cubicBezTo>
                  <a:cubicBezTo>
                    <a:pt x="61" y="36"/>
                    <a:pt x="61" y="36"/>
                    <a:pt x="61" y="36"/>
                  </a:cubicBezTo>
                  <a:cubicBezTo>
                    <a:pt x="61" y="36"/>
                    <a:pt x="61" y="36"/>
                    <a:pt x="61" y="36"/>
                  </a:cubicBezTo>
                  <a:cubicBezTo>
                    <a:pt x="61" y="36"/>
                    <a:pt x="61" y="36"/>
                    <a:pt x="61" y="36"/>
                  </a:cubicBezTo>
                  <a:cubicBezTo>
                    <a:pt x="61" y="36"/>
                    <a:pt x="61" y="36"/>
                    <a:pt x="61" y="36"/>
                  </a:cubicBezTo>
                  <a:cubicBezTo>
                    <a:pt x="61" y="36"/>
                    <a:pt x="61" y="36"/>
                    <a:pt x="60" y="36"/>
                  </a:cubicBezTo>
                  <a:cubicBezTo>
                    <a:pt x="60" y="36"/>
                    <a:pt x="60" y="37"/>
                    <a:pt x="60" y="37"/>
                  </a:cubicBezTo>
                  <a:cubicBezTo>
                    <a:pt x="60" y="37"/>
                    <a:pt x="60" y="37"/>
                    <a:pt x="60" y="37"/>
                  </a:cubicBezTo>
                  <a:cubicBezTo>
                    <a:pt x="60" y="37"/>
                    <a:pt x="60" y="37"/>
                    <a:pt x="60" y="37"/>
                  </a:cubicBezTo>
                  <a:cubicBezTo>
                    <a:pt x="60" y="37"/>
                    <a:pt x="59" y="37"/>
                    <a:pt x="59" y="37"/>
                  </a:cubicBezTo>
                  <a:cubicBezTo>
                    <a:pt x="59" y="37"/>
                    <a:pt x="59" y="37"/>
                    <a:pt x="59" y="37"/>
                  </a:cubicBezTo>
                  <a:cubicBezTo>
                    <a:pt x="59" y="37"/>
                    <a:pt x="59" y="37"/>
                    <a:pt x="59" y="37"/>
                  </a:cubicBezTo>
                  <a:cubicBezTo>
                    <a:pt x="59" y="37"/>
                    <a:pt x="59" y="37"/>
                    <a:pt x="59" y="37"/>
                  </a:cubicBezTo>
                  <a:cubicBezTo>
                    <a:pt x="59" y="37"/>
                    <a:pt x="59" y="37"/>
                    <a:pt x="59" y="38"/>
                  </a:cubicBezTo>
                  <a:cubicBezTo>
                    <a:pt x="59" y="38"/>
                    <a:pt x="59" y="38"/>
                    <a:pt x="58" y="38"/>
                  </a:cubicBezTo>
                  <a:cubicBezTo>
                    <a:pt x="58" y="38"/>
                    <a:pt x="58" y="38"/>
                    <a:pt x="58" y="38"/>
                  </a:cubicBezTo>
                  <a:cubicBezTo>
                    <a:pt x="58" y="38"/>
                    <a:pt x="58" y="38"/>
                    <a:pt x="58" y="38"/>
                  </a:cubicBezTo>
                  <a:cubicBezTo>
                    <a:pt x="58" y="38"/>
                    <a:pt x="58" y="38"/>
                    <a:pt x="58" y="38"/>
                  </a:cubicBezTo>
                  <a:cubicBezTo>
                    <a:pt x="58" y="38"/>
                    <a:pt x="58" y="38"/>
                    <a:pt x="58" y="38"/>
                  </a:cubicBezTo>
                  <a:cubicBezTo>
                    <a:pt x="57" y="38"/>
                    <a:pt x="57" y="38"/>
                    <a:pt x="57" y="38"/>
                  </a:cubicBezTo>
                  <a:cubicBezTo>
                    <a:pt x="57" y="38"/>
                    <a:pt x="57" y="38"/>
                    <a:pt x="57" y="38"/>
                  </a:cubicBezTo>
                  <a:cubicBezTo>
                    <a:pt x="57" y="38"/>
                    <a:pt x="57" y="38"/>
                    <a:pt x="57" y="38"/>
                  </a:cubicBezTo>
                  <a:cubicBezTo>
                    <a:pt x="56" y="38"/>
                    <a:pt x="56" y="38"/>
                    <a:pt x="56" y="38"/>
                  </a:cubicBezTo>
                  <a:cubicBezTo>
                    <a:pt x="57" y="38"/>
                    <a:pt x="57" y="38"/>
                    <a:pt x="57" y="38"/>
                  </a:cubicBezTo>
                  <a:cubicBezTo>
                    <a:pt x="57" y="38"/>
                    <a:pt x="57" y="38"/>
                    <a:pt x="57" y="38"/>
                  </a:cubicBezTo>
                  <a:cubicBezTo>
                    <a:pt x="57" y="38"/>
                    <a:pt x="57" y="38"/>
                    <a:pt x="57" y="38"/>
                  </a:cubicBezTo>
                  <a:cubicBezTo>
                    <a:pt x="57" y="38"/>
                    <a:pt x="57" y="38"/>
                    <a:pt x="57" y="38"/>
                  </a:cubicBezTo>
                  <a:cubicBezTo>
                    <a:pt x="57" y="38"/>
                    <a:pt x="57" y="38"/>
                    <a:pt x="57" y="39"/>
                  </a:cubicBezTo>
                  <a:cubicBezTo>
                    <a:pt x="57" y="39"/>
                    <a:pt x="57" y="39"/>
                    <a:pt x="57" y="39"/>
                  </a:cubicBezTo>
                  <a:cubicBezTo>
                    <a:pt x="57" y="39"/>
                    <a:pt x="57" y="39"/>
                    <a:pt x="57" y="39"/>
                  </a:cubicBezTo>
                  <a:cubicBezTo>
                    <a:pt x="56" y="39"/>
                    <a:pt x="57" y="39"/>
                    <a:pt x="57" y="39"/>
                  </a:cubicBezTo>
                  <a:cubicBezTo>
                    <a:pt x="57" y="39"/>
                    <a:pt x="56" y="39"/>
                    <a:pt x="56" y="39"/>
                  </a:cubicBezTo>
                  <a:cubicBezTo>
                    <a:pt x="56" y="40"/>
                    <a:pt x="56" y="40"/>
                    <a:pt x="56" y="40"/>
                  </a:cubicBezTo>
                  <a:cubicBezTo>
                    <a:pt x="56" y="40"/>
                    <a:pt x="56" y="40"/>
                    <a:pt x="57" y="40"/>
                  </a:cubicBezTo>
                  <a:cubicBezTo>
                    <a:pt x="56" y="40"/>
                    <a:pt x="56" y="40"/>
                    <a:pt x="56" y="40"/>
                  </a:cubicBezTo>
                  <a:cubicBezTo>
                    <a:pt x="56" y="40"/>
                    <a:pt x="56" y="40"/>
                    <a:pt x="56" y="40"/>
                  </a:cubicBezTo>
                  <a:cubicBezTo>
                    <a:pt x="56" y="40"/>
                    <a:pt x="56" y="40"/>
                    <a:pt x="56" y="40"/>
                  </a:cubicBezTo>
                  <a:cubicBezTo>
                    <a:pt x="56" y="41"/>
                    <a:pt x="56" y="41"/>
                    <a:pt x="56" y="41"/>
                  </a:cubicBezTo>
                  <a:cubicBezTo>
                    <a:pt x="56" y="41"/>
                    <a:pt x="56" y="41"/>
                    <a:pt x="56" y="41"/>
                  </a:cubicBezTo>
                  <a:cubicBezTo>
                    <a:pt x="56" y="41"/>
                    <a:pt x="56" y="41"/>
                    <a:pt x="56" y="41"/>
                  </a:cubicBezTo>
                  <a:cubicBezTo>
                    <a:pt x="56" y="41"/>
                    <a:pt x="56" y="41"/>
                    <a:pt x="56" y="41"/>
                  </a:cubicBezTo>
                  <a:cubicBezTo>
                    <a:pt x="55" y="41"/>
                    <a:pt x="55" y="41"/>
                    <a:pt x="55" y="41"/>
                  </a:cubicBezTo>
                  <a:cubicBezTo>
                    <a:pt x="55" y="41"/>
                    <a:pt x="55" y="41"/>
                    <a:pt x="55" y="42"/>
                  </a:cubicBezTo>
                  <a:cubicBezTo>
                    <a:pt x="55" y="42"/>
                    <a:pt x="55" y="42"/>
                    <a:pt x="55" y="42"/>
                  </a:cubicBezTo>
                  <a:cubicBezTo>
                    <a:pt x="55" y="42"/>
                    <a:pt x="55" y="42"/>
                    <a:pt x="55" y="42"/>
                  </a:cubicBezTo>
                  <a:cubicBezTo>
                    <a:pt x="55" y="42"/>
                    <a:pt x="55" y="42"/>
                    <a:pt x="55" y="42"/>
                  </a:cubicBezTo>
                  <a:cubicBezTo>
                    <a:pt x="55" y="42"/>
                    <a:pt x="55" y="42"/>
                    <a:pt x="55" y="42"/>
                  </a:cubicBezTo>
                  <a:cubicBezTo>
                    <a:pt x="55" y="42"/>
                    <a:pt x="55" y="42"/>
                    <a:pt x="55" y="42"/>
                  </a:cubicBezTo>
                  <a:cubicBezTo>
                    <a:pt x="55" y="42"/>
                    <a:pt x="54" y="42"/>
                    <a:pt x="54" y="42"/>
                  </a:cubicBezTo>
                  <a:cubicBezTo>
                    <a:pt x="54" y="42"/>
                    <a:pt x="54" y="42"/>
                    <a:pt x="54" y="42"/>
                  </a:cubicBezTo>
                  <a:cubicBezTo>
                    <a:pt x="54" y="42"/>
                    <a:pt x="54" y="42"/>
                    <a:pt x="54" y="42"/>
                  </a:cubicBezTo>
                  <a:cubicBezTo>
                    <a:pt x="54" y="42"/>
                    <a:pt x="54" y="42"/>
                    <a:pt x="54" y="42"/>
                  </a:cubicBezTo>
                  <a:cubicBezTo>
                    <a:pt x="54" y="42"/>
                    <a:pt x="54" y="43"/>
                    <a:pt x="54" y="43"/>
                  </a:cubicBezTo>
                  <a:cubicBezTo>
                    <a:pt x="54" y="43"/>
                    <a:pt x="54" y="43"/>
                    <a:pt x="54" y="43"/>
                  </a:cubicBezTo>
                  <a:cubicBezTo>
                    <a:pt x="54" y="43"/>
                    <a:pt x="54" y="43"/>
                    <a:pt x="54" y="43"/>
                  </a:cubicBezTo>
                  <a:cubicBezTo>
                    <a:pt x="54" y="43"/>
                    <a:pt x="54" y="43"/>
                    <a:pt x="53" y="43"/>
                  </a:cubicBezTo>
                  <a:cubicBezTo>
                    <a:pt x="53" y="43"/>
                    <a:pt x="54" y="43"/>
                    <a:pt x="53" y="43"/>
                  </a:cubicBezTo>
                  <a:cubicBezTo>
                    <a:pt x="53" y="43"/>
                    <a:pt x="53" y="43"/>
                    <a:pt x="53" y="43"/>
                  </a:cubicBezTo>
                  <a:cubicBezTo>
                    <a:pt x="53" y="42"/>
                    <a:pt x="54" y="42"/>
                    <a:pt x="54" y="42"/>
                  </a:cubicBezTo>
                  <a:cubicBezTo>
                    <a:pt x="54" y="42"/>
                    <a:pt x="54" y="42"/>
                    <a:pt x="54" y="42"/>
                  </a:cubicBezTo>
                  <a:cubicBezTo>
                    <a:pt x="54" y="42"/>
                    <a:pt x="53" y="42"/>
                    <a:pt x="53" y="42"/>
                  </a:cubicBezTo>
                  <a:cubicBezTo>
                    <a:pt x="53" y="42"/>
                    <a:pt x="53" y="42"/>
                    <a:pt x="53" y="42"/>
                  </a:cubicBezTo>
                  <a:cubicBezTo>
                    <a:pt x="53" y="42"/>
                    <a:pt x="53" y="42"/>
                    <a:pt x="53" y="42"/>
                  </a:cubicBezTo>
                  <a:cubicBezTo>
                    <a:pt x="53" y="42"/>
                    <a:pt x="53" y="42"/>
                    <a:pt x="53" y="42"/>
                  </a:cubicBezTo>
                  <a:cubicBezTo>
                    <a:pt x="53" y="42"/>
                    <a:pt x="53" y="42"/>
                    <a:pt x="53" y="42"/>
                  </a:cubicBezTo>
                  <a:cubicBezTo>
                    <a:pt x="53" y="42"/>
                    <a:pt x="53" y="43"/>
                    <a:pt x="53" y="43"/>
                  </a:cubicBezTo>
                  <a:cubicBezTo>
                    <a:pt x="53" y="43"/>
                    <a:pt x="53" y="43"/>
                    <a:pt x="53" y="43"/>
                  </a:cubicBezTo>
                  <a:cubicBezTo>
                    <a:pt x="53" y="43"/>
                    <a:pt x="53" y="43"/>
                    <a:pt x="53" y="43"/>
                  </a:cubicBezTo>
                  <a:cubicBezTo>
                    <a:pt x="53" y="43"/>
                    <a:pt x="53" y="43"/>
                    <a:pt x="53" y="43"/>
                  </a:cubicBezTo>
                  <a:cubicBezTo>
                    <a:pt x="53" y="43"/>
                    <a:pt x="52" y="43"/>
                    <a:pt x="52" y="43"/>
                  </a:cubicBezTo>
                  <a:cubicBezTo>
                    <a:pt x="52" y="43"/>
                    <a:pt x="52" y="43"/>
                    <a:pt x="52" y="43"/>
                  </a:cubicBezTo>
                  <a:cubicBezTo>
                    <a:pt x="52" y="43"/>
                    <a:pt x="52" y="43"/>
                    <a:pt x="52" y="43"/>
                  </a:cubicBezTo>
                  <a:cubicBezTo>
                    <a:pt x="52" y="43"/>
                    <a:pt x="52" y="43"/>
                    <a:pt x="52" y="43"/>
                  </a:cubicBezTo>
                  <a:cubicBezTo>
                    <a:pt x="52" y="43"/>
                    <a:pt x="52" y="43"/>
                    <a:pt x="52" y="43"/>
                  </a:cubicBezTo>
                  <a:cubicBezTo>
                    <a:pt x="52" y="43"/>
                    <a:pt x="52" y="43"/>
                    <a:pt x="52" y="43"/>
                  </a:cubicBezTo>
                  <a:cubicBezTo>
                    <a:pt x="52" y="43"/>
                    <a:pt x="52" y="43"/>
                    <a:pt x="52" y="43"/>
                  </a:cubicBezTo>
                  <a:cubicBezTo>
                    <a:pt x="52" y="43"/>
                    <a:pt x="52" y="43"/>
                    <a:pt x="52" y="43"/>
                  </a:cubicBezTo>
                  <a:cubicBezTo>
                    <a:pt x="52" y="43"/>
                    <a:pt x="52" y="43"/>
                    <a:pt x="52" y="43"/>
                  </a:cubicBezTo>
                  <a:cubicBezTo>
                    <a:pt x="52" y="43"/>
                    <a:pt x="52" y="43"/>
                    <a:pt x="52" y="43"/>
                  </a:cubicBezTo>
                  <a:cubicBezTo>
                    <a:pt x="52" y="43"/>
                    <a:pt x="52" y="43"/>
                    <a:pt x="52" y="43"/>
                  </a:cubicBezTo>
                  <a:cubicBezTo>
                    <a:pt x="52" y="44"/>
                    <a:pt x="52" y="44"/>
                    <a:pt x="51" y="44"/>
                  </a:cubicBezTo>
                  <a:cubicBezTo>
                    <a:pt x="51" y="44"/>
                    <a:pt x="51" y="44"/>
                    <a:pt x="51" y="44"/>
                  </a:cubicBezTo>
                  <a:cubicBezTo>
                    <a:pt x="51" y="44"/>
                    <a:pt x="51" y="44"/>
                    <a:pt x="51" y="44"/>
                  </a:cubicBezTo>
                  <a:cubicBezTo>
                    <a:pt x="51" y="44"/>
                    <a:pt x="52" y="44"/>
                    <a:pt x="52" y="44"/>
                  </a:cubicBezTo>
                  <a:cubicBezTo>
                    <a:pt x="52" y="44"/>
                    <a:pt x="52" y="44"/>
                    <a:pt x="52" y="44"/>
                  </a:cubicBezTo>
                  <a:cubicBezTo>
                    <a:pt x="52" y="44"/>
                    <a:pt x="52" y="44"/>
                    <a:pt x="51" y="44"/>
                  </a:cubicBezTo>
                  <a:cubicBezTo>
                    <a:pt x="51" y="44"/>
                    <a:pt x="51" y="44"/>
                    <a:pt x="51" y="44"/>
                  </a:cubicBezTo>
                  <a:cubicBezTo>
                    <a:pt x="51" y="44"/>
                    <a:pt x="51" y="44"/>
                    <a:pt x="51" y="44"/>
                  </a:cubicBezTo>
                  <a:cubicBezTo>
                    <a:pt x="51" y="45"/>
                    <a:pt x="51" y="45"/>
                    <a:pt x="51" y="45"/>
                  </a:cubicBezTo>
                  <a:cubicBezTo>
                    <a:pt x="51" y="45"/>
                    <a:pt x="51" y="45"/>
                    <a:pt x="51" y="45"/>
                  </a:cubicBezTo>
                  <a:cubicBezTo>
                    <a:pt x="51" y="45"/>
                    <a:pt x="51" y="45"/>
                    <a:pt x="52" y="45"/>
                  </a:cubicBezTo>
                  <a:cubicBezTo>
                    <a:pt x="52" y="45"/>
                    <a:pt x="52" y="45"/>
                    <a:pt x="52" y="45"/>
                  </a:cubicBezTo>
                  <a:cubicBezTo>
                    <a:pt x="52" y="45"/>
                    <a:pt x="52" y="45"/>
                    <a:pt x="52" y="45"/>
                  </a:cubicBezTo>
                  <a:cubicBezTo>
                    <a:pt x="52" y="45"/>
                    <a:pt x="52" y="45"/>
                    <a:pt x="52" y="45"/>
                  </a:cubicBezTo>
                  <a:cubicBezTo>
                    <a:pt x="52" y="45"/>
                    <a:pt x="51" y="45"/>
                    <a:pt x="51" y="45"/>
                  </a:cubicBezTo>
                  <a:cubicBezTo>
                    <a:pt x="51" y="45"/>
                    <a:pt x="51" y="46"/>
                    <a:pt x="51" y="46"/>
                  </a:cubicBezTo>
                  <a:cubicBezTo>
                    <a:pt x="51" y="46"/>
                    <a:pt x="51" y="46"/>
                    <a:pt x="51" y="46"/>
                  </a:cubicBezTo>
                  <a:cubicBezTo>
                    <a:pt x="51" y="46"/>
                    <a:pt x="51" y="46"/>
                    <a:pt x="51" y="46"/>
                  </a:cubicBezTo>
                  <a:cubicBezTo>
                    <a:pt x="51" y="46"/>
                    <a:pt x="51" y="46"/>
                    <a:pt x="51" y="46"/>
                  </a:cubicBezTo>
                  <a:cubicBezTo>
                    <a:pt x="51" y="46"/>
                    <a:pt x="51" y="46"/>
                    <a:pt x="51" y="46"/>
                  </a:cubicBezTo>
                  <a:cubicBezTo>
                    <a:pt x="51" y="46"/>
                    <a:pt x="52" y="46"/>
                    <a:pt x="52" y="46"/>
                  </a:cubicBezTo>
                  <a:cubicBezTo>
                    <a:pt x="52" y="46"/>
                    <a:pt x="52" y="46"/>
                    <a:pt x="52" y="46"/>
                  </a:cubicBezTo>
                  <a:cubicBezTo>
                    <a:pt x="52" y="46"/>
                    <a:pt x="52" y="46"/>
                    <a:pt x="51" y="46"/>
                  </a:cubicBezTo>
                  <a:cubicBezTo>
                    <a:pt x="51" y="46"/>
                    <a:pt x="51" y="46"/>
                    <a:pt x="51" y="46"/>
                  </a:cubicBezTo>
                  <a:cubicBezTo>
                    <a:pt x="51" y="46"/>
                    <a:pt x="51" y="46"/>
                    <a:pt x="51" y="46"/>
                  </a:cubicBezTo>
                  <a:cubicBezTo>
                    <a:pt x="51" y="46"/>
                    <a:pt x="51" y="46"/>
                    <a:pt x="51" y="46"/>
                  </a:cubicBezTo>
                  <a:cubicBezTo>
                    <a:pt x="51" y="46"/>
                    <a:pt x="51" y="46"/>
                    <a:pt x="51" y="46"/>
                  </a:cubicBezTo>
                  <a:cubicBezTo>
                    <a:pt x="51" y="46"/>
                    <a:pt x="51" y="46"/>
                    <a:pt x="51" y="46"/>
                  </a:cubicBezTo>
                  <a:cubicBezTo>
                    <a:pt x="51" y="46"/>
                    <a:pt x="51" y="47"/>
                    <a:pt x="52" y="46"/>
                  </a:cubicBezTo>
                  <a:cubicBezTo>
                    <a:pt x="52" y="46"/>
                    <a:pt x="52" y="47"/>
                    <a:pt x="52" y="47"/>
                  </a:cubicBezTo>
                  <a:cubicBezTo>
                    <a:pt x="52" y="47"/>
                    <a:pt x="51" y="47"/>
                    <a:pt x="51" y="47"/>
                  </a:cubicBezTo>
                  <a:cubicBezTo>
                    <a:pt x="51" y="47"/>
                    <a:pt x="51" y="47"/>
                    <a:pt x="51" y="47"/>
                  </a:cubicBezTo>
                  <a:cubicBezTo>
                    <a:pt x="51" y="47"/>
                    <a:pt x="51" y="47"/>
                    <a:pt x="51" y="47"/>
                  </a:cubicBezTo>
                  <a:cubicBezTo>
                    <a:pt x="51" y="47"/>
                    <a:pt x="51" y="47"/>
                    <a:pt x="51" y="47"/>
                  </a:cubicBezTo>
                  <a:cubicBezTo>
                    <a:pt x="51" y="47"/>
                    <a:pt x="51" y="47"/>
                    <a:pt x="51" y="47"/>
                  </a:cubicBezTo>
                  <a:cubicBezTo>
                    <a:pt x="51" y="47"/>
                    <a:pt x="51" y="47"/>
                    <a:pt x="51" y="47"/>
                  </a:cubicBezTo>
                  <a:cubicBezTo>
                    <a:pt x="51" y="47"/>
                    <a:pt x="51" y="47"/>
                    <a:pt x="51" y="47"/>
                  </a:cubicBezTo>
                  <a:cubicBezTo>
                    <a:pt x="51" y="47"/>
                    <a:pt x="51" y="47"/>
                    <a:pt x="51" y="47"/>
                  </a:cubicBezTo>
                  <a:cubicBezTo>
                    <a:pt x="51" y="47"/>
                    <a:pt x="51" y="47"/>
                    <a:pt x="51" y="47"/>
                  </a:cubicBezTo>
                  <a:cubicBezTo>
                    <a:pt x="51" y="47"/>
                    <a:pt x="51" y="47"/>
                    <a:pt x="51" y="47"/>
                  </a:cubicBezTo>
                  <a:cubicBezTo>
                    <a:pt x="51" y="47"/>
                    <a:pt x="51" y="47"/>
                    <a:pt x="51" y="47"/>
                  </a:cubicBezTo>
                  <a:cubicBezTo>
                    <a:pt x="51" y="47"/>
                    <a:pt x="51" y="47"/>
                    <a:pt x="50" y="47"/>
                  </a:cubicBezTo>
                  <a:cubicBezTo>
                    <a:pt x="50" y="47"/>
                    <a:pt x="50" y="47"/>
                    <a:pt x="50" y="47"/>
                  </a:cubicBezTo>
                  <a:cubicBezTo>
                    <a:pt x="50" y="47"/>
                    <a:pt x="51" y="48"/>
                    <a:pt x="51" y="48"/>
                  </a:cubicBezTo>
                  <a:cubicBezTo>
                    <a:pt x="51" y="48"/>
                    <a:pt x="51" y="48"/>
                    <a:pt x="51" y="48"/>
                  </a:cubicBezTo>
                  <a:cubicBezTo>
                    <a:pt x="51" y="48"/>
                    <a:pt x="51" y="48"/>
                    <a:pt x="51" y="48"/>
                  </a:cubicBezTo>
                  <a:cubicBezTo>
                    <a:pt x="51" y="48"/>
                    <a:pt x="51" y="48"/>
                    <a:pt x="50" y="48"/>
                  </a:cubicBezTo>
                  <a:cubicBezTo>
                    <a:pt x="50" y="48"/>
                    <a:pt x="50" y="48"/>
                    <a:pt x="50" y="48"/>
                  </a:cubicBezTo>
                  <a:cubicBezTo>
                    <a:pt x="50" y="48"/>
                    <a:pt x="50" y="48"/>
                    <a:pt x="50" y="48"/>
                  </a:cubicBezTo>
                  <a:cubicBezTo>
                    <a:pt x="50" y="49"/>
                    <a:pt x="50" y="49"/>
                    <a:pt x="51" y="49"/>
                  </a:cubicBezTo>
                  <a:cubicBezTo>
                    <a:pt x="51" y="49"/>
                    <a:pt x="51" y="49"/>
                    <a:pt x="51" y="49"/>
                  </a:cubicBezTo>
                  <a:cubicBezTo>
                    <a:pt x="51" y="49"/>
                    <a:pt x="51" y="49"/>
                    <a:pt x="51" y="49"/>
                  </a:cubicBezTo>
                  <a:cubicBezTo>
                    <a:pt x="50" y="49"/>
                    <a:pt x="50" y="48"/>
                    <a:pt x="50" y="49"/>
                  </a:cubicBezTo>
                  <a:cubicBezTo>
                    <a:pt x="50" y="49"/>
                    <a:pt x="50" y="49"/>
                    <a:pt x="51" y="49"/>
                  </a:cubicBezTo>
                  <a:cubicBezTo>
                    <a:pt x="51" y="49"/>
                    <a:pt x="51" y="49"/>
                    <a:pt x="51" y="49"/>
                  </a:cubicBezTo>
                  <a:cubicBezTo>
                    <a:pt x="51" y="49"/>
                    <a:pt x="51" y="50"/>
                    <a:pt x="50" y="50"/>
                  </a:cubicBezTo>
                  <a:cubicBezTo>
                    <a:pt x="50" y="50"/>
                    <a:pt x="50" y="50"/>
                    <a:pt x="50" y="50"/>
                  </a:cubicBezTo>
                  <a:cubicBezTo>
                    <a:pt x="51" y="50"/>
                    <a:pt x="51" y="50"/>
                    <a:pt x="51" y="50"/>
                  </a:cubicBezTo>
                  <a:cubicBezTo>
                    <a:pt x="51" y="50"/>
                    <a:pt x="51" y="50"/>
                    <a:pt x="51" y="50"/>
                  </a:cubicBezTo>
                  <a:cubicBezTo>
                    <a:pt x="51" y="50"/>
                    <a:pt x="51" y="50"/>
                    <a:pt x="51" y="50"/>
                  </a:cubicBezTo>
                  <a:cubicBezTo>
                    <a:pt x="51" y="50"/>
                    <a:pt x="51" y="50"/>
                    <a:pt x="50" y="50"/>
                  </a:cubicBezTo>
                  <a:cubicBezTo>
                    <a:pt x="50" y="50"/>
                    <a:pt x="50" y="50"/>
                    <a:pt x="50" y="50"/>
                  </a:cubicBezTo>
                  <a:cubicBezTo>
                    <a:pt x="50" y="50"/>
                    <a:pt x="50" y="50"/>
                    <a:pt x="50" y="50"/>
                  </a:cubicBezTo>
                  <a:cubicBezTo>
                    <a:pt x="50" y="50"/>
                    <a:pt x="50" y="50"/>
                    <a:pt x="50" y="50"/>
                  </a:cubicBezTo>
                  <a:cubicBezTo>
                    <a:pt x="50" y="51"/>
                    <a:pt x="50" y="50"/>
                    <a:pt x="50" y="51"/>
                  </a:cubicBezTo>
                  <a:cubicBezTo>
                    <a:pt x="50" y="51"/>
                    <a:pt x="50" y="51"/>
                    <a:pt x="50" y="51"/>
                  </a:cubicBezTo>
                  <a:cubicBezTo>
                    <a:pt x="50" y="51"/>
                    <a:pt x="50" y="51"/>
                    <a:pt x="50" y="51"/>
                  </a:cubicBezTo>
                  <a:cubicBezTo>
                    <a:pt x="50" y="51"/>
                    <a:pt x="50" y="51"/>
                    <a:pt x="50" y="51"/>
                  </a:cubicBezTo>
                  <a:cubicBezTo>
                    <a:pt x="50" y="51"/>
                    <a:pt x="50" y="51"/>
                    <a:pt x="50" y="51"/>
                  </a:cubicBezTo>
                  <a:cubicBezTo>
                    <a:pt x="50" y="51"/>
                    <a:pt x="50" y="51"/>
                    <a:pt x="50" y="51"/>
                  </a:cubicBezTo>
                  <a:cubicBezTo>
                    <a:pt x="50" y="51"/>
                    <a:pt x="50" y="51"/>
                    <a:pt x="50" y="51"/>
                  </a:cubicBezTo>
                  <a:cubicBezTo>
                    <a:pt x="50" y="51"/>
                    <a:pt x="50" y="51"/>
                    <a:pt x="50" y="51"/>
                  </a:cubicBezTo>
                  <a:cubicBezTo>
                    <a:pt x="50" y="51"/>
                    <a:pt x="50" y="51"/>
                    <a:pt x="50" y="51"/>
                  </a:cubicBezTo>
                  <a:cubicBezTo>
                    <a:pt x="50" y="51"/>
                    <a:pt x="51" y="51"/>
                    <a:pt x="51" y="51"/>
                  </a:cubicBezTo>
                  <a:cubicBezTo>
                    <a:pt x="51" y="51"/>
                    <a:pt x="50" y="52"/>
                    <a:pt x="49" y="52"/>
                  </a:cubicBezTo>
                  <a:cubicBezTo>
                    <a:pt x="50" y="52"/>
                    <a:pt x="50" y="52"/>
                    <a:pt x="50" y="52"/>
                  </a:cubicBezTo>
                  <a:cubicBezTo>
                    <a:pt x="50" y="52"/>
                    <a:pt x="50" y="52"/>
                    <a:pt x="50" y="52"/>
                  </a:cubicBezTo>
                  <a:cubicBezTo>
                    <a:pt x="50" y="52"/>
                    <a:pt x="50" y="52"/>
                    <a:pt x="50" y="52"/>
                  </a:cubicBezTo>
                  <a:cubicBezTo>
                    <a:pt x="50" y="52"/>
                    <a:pt x="50" y="52"/>
                    <a:pt x="50" y="52"/>
                  </a:cubicBezTo>
                  <a:cubicBezTo>
                    <a:pt x="50" y="52"/>
                    <a:pt x="50" y="52"/>
                    <a:pt x="50" y="52"/>
                  </a:cubicBezTo>
                  <a:cubicBezTo>
                    <a:pt x="50" y="52"/>
                    <a:pt x="50" y="52"/>
                    <a:pt x="50" y="52"/>
                  </a:cubicBezTo>
                  <a:cubicBezTo>
                    <a:pt x="49" y="52"/>
                    <a:pt x="49" y="52"/>
                    <a:pt x="49" y="52"/>
                  </a:cubicBezTo>
                  <a:cubicBezTo>
                    <a:pt x="49" y="52"/>
                    <a:pt x="49" y="52"/>
                    <a:pt x="49" y="53"/>
                  </a:cubicBezTo>
                  <a:cubicBezTo>
                    <a:pt x="49" y="53"/>
                    <a:pt x="49" y="53"/>
                    <a:pt x="49" y="53"/>
                  </a:cubicBezTo>
                  <a:cubicBezTo>
                    <a:pt x="49" y="52"/>
                    <a:pt x="49" y="52"/>
                    <a:pt x="48" y="52"/>
                  </a:cubicBezTo>
                  <a:cubicBezTo>
                    <a:pt x="48" y="52"/>
                    <a:pt x="48" y="53"/>
                    <a:pt x="48" y="52"/>
                  </a:cubicBezTo>
                  <a:cubicBezTo>
                    <a:pt x="48" y="52"/>
                    <a:pt x="48" y="52"/>
                    <a:pt x="48" y="52"/>
                  </a:cubicBezTo>
                  <a:cubicBezTo>
                    <a:pt x="48" y="52"/>
                    <a:pt x="48" y="52"/>
                    <a:pt x="48" y="52"/>
                  </a:cubicBezTo>
                  <a:cubicBezTo>
                    <a:pt x="48" y="52"/>
                    <a:pt x="48" y="52"/>
                    <a:pt x="48" y="52"/>
                  </a:cubicBezTo>
                  <a:cubicBezTo>
                    <a:pt x="48" y="52"/>
                    <a:pt x="48" y="52"/>
                    <a:pt x="48" y="52"/>
                  </a:cubicBezTo>
                  <a:cubicBezTo>
                    <a:pt x="48" y="52"/>
                    <a:pt x="48" y="52"/>
                    <a:pt x="48" y="52"/>
                  </a:cubicBezTo>
                  <a:cubicBezTo>
                    <a:pt x="48" y="52"/>
                    <a:pt x="48" y="52"/>
                    <a:pt x="48" y="52"/>
                  </a:cubicBezTo>
                  <a:cubicBezTo>
                    <a:pt x="48" y="52"/>
                    <a:pt x="48" y="52"/>
                    <a:pt x="48" y="52"/>
                  </a:cubicBezTo>
                  <a:cubicBezTo>
                    <a:pt x="47" y="52"/>
                    <a:pt x="48" y="52"/>
                    <a:pt x="47" y="52"/>
                  </a:cubicBezTo>
                  <a:cubicBezTo>
                    <a:pt x="47" y="52"/>
                    <a:pt x="47" y="52"/>
                    <a:pt x="47" y="52"/>
                  </a:cubicBezTo>
                  <a:cubicBezTo>
                    <a:pt x="47" y="52"/>
                    <a:pt x="47" y="52"/>
                    <a:pt x="47" y="52"/>
                  </a:cubicBezTo>
                  <a:cubicBezTo>
                    <a:pt x="47" y="52"/>
                    <a:pt x="47" y="52"/>
                    <a:pt x="47" y="52"/>
                  </a:cubicBezTo>
                  <a:cubicBezTo>
                    <a:pt x="47" y="52"/>
                    <a:pt x="47" y="52"/>
                    <a:pt x="47" y="52"/>
                  </a:cubicBezTo>
                  <a:cubicBezTo>
                    <a:pt x="47" y="52"/>
                    <a:pt x="47" y="52"/>
                    <a:pt x="47" y="52"/>
                  </a:cubicBezTo>
                  <a:cubicBezTo>
                    <a:pt x="47" y="52"/>
                    <a:pt x="47" y="52"/>
                    <a:pt x="47" y="51"/>
                  </a:cubicBezTo>
                  <a:cubicBezTo>
                    <a:pt x="47" y="51"/>
                    <a:pt x="48" y="51"/>
                    <a:pt x="48" y="51"/>
                  </a:cubicBezTo>
                  <a:cubicBezTo>
                    <a:pt x="48" y="51"/>
                    <a:pt x="47" y="51"/>
                    <a:pt x="47" y="51"/>
                  </a:cubicBezTo>
                  <a:cubicBezTo>
                    <a:pt x="47" y="51"/>
                    <a:pt x="47" y="51"/>
                    <a:pt x="47" y="51"/>
                  </a:cubicBezTo>
                  <a:cubicBezTo>
                    <a:pt x="47" y="51"/>
                    <a:pt x="47" y="51"/>
                    <a:pt x="47" y="51"/>
                  </a:cubicBezTo>
                  <a:cubicBezTo>
                    <a:pt x="47" y="51"/>
                    <a:pt x="47" y="51"/>
                    <a:pt x="47" y="51"/>
                  </a:cubicBezTo>
                  <a:cubicBezTo>
                    <a:pt x="47" y="51"/>
                    <a:pt x="47" y="51"/>
                    <a:pt x="47" y="51"/>
                  </a:cubicBezTo>
                  <a:cubicBezTo>
                    <a:pt x="47" y="51"/>
                    <a:pt x="47" y="51"/>
                    <a:pt x="47" y="51"/>
                  </a:cubicBezTo>
                  <a:cubicBezTo>
                    <a:pt x="47" y="51"/>
                    <a:pt x="47" y="51"/>
                    <a:pt x="47" y="51"/>
                  </a:cubicBezTo>
                  <a:cubicBezTo>
                    <a:pt x="47" y="51"/>
                    <a:pt x="47" y="51"/>
                    <a:pt x="47" y="51"/>
                  </a:cubicBezTo>
                  <a:cubicBezTo>
                    <a:pt x="47" y="51"/>
                    <a:pt x="46" y="51"/>
                    <a:pt x="47" y="51"/>
                  </a:cubicBezTo>
                  <a:cubicBezTo>
                    <a:pt x="47" y="51"/>
                    <a:pt x="47" y="51"/>
                    <a:pt x="46" y="51"/>
                  </a:cubicBezTo>
                  <a:cubicBezTo>
                    <a:pt x="46" y="51"/>
                    <a:pt x="46" y="51"/>
                    <a:pt x="46" y="51"/>
                  </a:cubicBezTo>
                  <a:cubicBezTo>
                    <a:pt x="46" y="51"/>
                    <a:pt x="46" y="51"/>
                    <a:pt x="46" y="51"/>
                  </a:cubicBezTo>
                  <a:cubicBezTo>
                    <a:pt x="46" y="51"/>
                    <a:pt x="46" y="51"/>
                    <a:pt x="46" y="51"/>
                  </a:cubicBezTo>
                  <a:cubicBezTo>
                    <a:pt x="46" y="51"/>
                    <a:pt x="46" y="51"/>
                    <a:pt x="46" y="51"/>
                  </a:cubicBezTo>
                  <a:cubicBezTo>
                    <a:pt x="46" y="51"/>
                    <a:pt x="46" y="51"/>
                    <a:pt x="46" y="51"/>
                  </a:cubicBezTo>
                  <a:cubicBezTo>
                    <a:pt x="46" y="51"/>
                    <a:pt x="46" y="51"/>
                    <a:pt x="46" y="51"/>
                  </a:cubicBezTo>
                  <a:cubicBezTo>
                    <a:pt x="46" y="51"/>
                    <a:pt x="46" y="51"/>
                    <a:pt x="46" y="51"/>
                  </a:cubicBezTo>
                  <a:cubicBezTo>
                    <a:pt x="45" y="51"/>
                    <a:pt x="45" y="51"/>
                    <a:pt x="45" y="52"/>
                  </a:cubicBezTo>
                  <a:cubicBezTo>
                    <a:pt x="45" y="52"/>
                    <a:pt x="45" y="52"/>
                    <a:pt x="45" y="52"/>
                  </a:cubicBezTo>
                  <a:cubicBezTo>
                    <a:pt x="45" y="52"/>
                    <a:pt x="45" y="52"/>
                    <a:pt x="45" y="52"/>
                  </a:cubicBezTo>
                  <a:cubicBezTo>
                    <a:pt x="45" y="52"/>
                    <a:pt x="45" y="52"/>
                    <a:pt x="45" y="52"/>
                  </a:cubicBezTo>
                  <a:cubicBezTo>
                    <a:pt x="45" y="52"/>
                    <a:pt x="45" y="52"/>
                    <a:pt x="44" y="52"/>
                  </a:cubicBezTo>
                  <a:cubicBezTo>
                    <a:pt x="45" y="52"/>
                    <a:pt x="45" y="52"/>
                    <a:pt x="45" y="51"/>
                  </a:cubicBezTo>
                  <a:cubicBezTo>
                    <a:pt x="45" y="51"/>
                    <a:pt x="45" y="51"/>
                    <a:pt x="45" y="51"/>
                  </a:cubicBezTo>
                  <a:cubicBezTo>
                    <a:pt x="45" y="51"/>
                    <a:pt x="45" y="51"/>
                    <a:pt x="45" y="51"/>
                  </a:cubicBezTo>
                  <a:cubicBezTo>
                    <a:pt x="44" y="51"/>
                    <a:pt x="44" y="51"/>
                    <a:pt x="44" y="51"/>
                  </a:cubicBezTo>
                  <a:cubicBezTo>
                    <a:pt x="44" y="51"/>
                    <a:pt x="44" y="51"/>
                    <a:pt x="44" y="51"/>
                  </a:cubicBezTo>
                  <a:cubicBezTo>
                    <a:pt x="44" y="51"/>
                    <a:pt x="44" y="51"/>
                    <a:pt x="44" y="51"/>
                  </a:cubicBezTo>
                  <a:cubicBezTo>
                    <a:pt x="44" y="51"/>
                    <a:pt x="44" y="51"/>
                    <a:pt x="44" y="51"/>
                  </a:cubicBezTo>
                  <a:cubicBezTo>
                    <a:pt x="44" y="51"/>
                    <a:pt x="44" y="51"/>
                    <a:pt x="44" y="51"/>
                  </a:cubicBezTo>
                  <a:cubicBezTo>
                    <a:pt x="44" y="51"/>
                    <a:pt x="44" y="51"/>
                    <a:pt x="44" y="51"/>
                  </a:cubicBezTo>
                  <a:cubicBezTo>
                    <a:pt x="44" y="51"/>
                    <a:pt x="44" y="51"/>
                    <a:pt x="44" y="51"/>
                  </a:cubicBezTo>
                  <a:cubicBezTo>
                    <a:pt x="44" y="51"/>
                    <a:pt x="44" y="51"/>
                    <a:pt x="43" y="51"/>
                  </a:cubicBezTo>
                  <a:cubicBezTo>
                    <a:pt x="43" y="51"/>
                    <a:pt x="43" y="51"/>
                    <a:pt x="43" y="51"/>
                  </a:cubicBezTo>
                  <a:cubicBezTo>
                    <a:pt x="43" y="51"/>
                    <a:pt x="43" y="51"/>
                    <a:pt x="43" y="51"/>
                  </a:cubicBezTo>
                  <a:cubicBezTo>
                    <a:pt x="43" y="51"/>
                    <a:pt x="43" y="51"/>
                    <a:pt x="43" y="51"/>
                  </a:cubicBezTo>
                  <a:cubicBezTo>
                    <a:pt x="43" y="51"/>
                    <a:pt x="43" y="51"/>
                    <a:pt x="43" y="51"/>
                  </a:cubicBezTo>
                  <a:cubicBezTo>
                    <a:pt x="43" y="50"/>
                    <a:pt x="43" y="50"/>
                    <a:pt x="43" y="50"/>
                  </a:cubicBezTo>
                  <a:cubicBezTo>
                    <a:pt x="43" y="50"/>
                    <a:pt x="43" y="50"/>
                    <a:pt x="43" y="50"/>
                  </a:cubicBezTo>
                  <a:cubicBezTo>
                    <a:pt x="43" y="50"/>
                    <a:pt x="43" y="50"/>
                    <a:pt x="43" y="50"/>
                  </a:cubicBezTo>
                  <a:cubicBezTo>
                    <a:pt x="43" y="50"/>
                    <a:pt x="43" y="50"/>
                    <a:pt x="43" y="50"/>
                  </a:cubicBezTo>
                  <a:cubicBezTo>
                    <a:pt x="43" y="50"/>
                    <a:pt x="43" y="50"/>
                    <a:pt x="43" y="50"/>
                  </a:cubicBezTo>
                  <a:cubicBezTo>
                    <a:pt x="43" y="50"/>
                    <a:pt x="43" y="50"/>
                    <a:pt x="43" y="50"/>
                  </a:cubicBezTo>
                  <a:cubicBezTo>
                    <a:pt x="43" y="50"/>
                    <a:pt x="43" y="50"/>
                    <a:pt x="43" y="50"/>
                  </a:cubicBezTo>
                  <a:cubicBezTo>
                    <a:pt x="43" y="50"/>
                    <a:pt x="43" y="50"/>
                    <a:pt x="43" y="50"/>
                  </a:cubicBezTo>
                  <a:cubicBezTo>
                    <a:pt x="43" y="50"/>
                    <a:pt x="43" y="50"/>
                    <a:pt x="43" y="50"/>
                  </a:cubicBezTo>
                  <a:cubicBezTo>
                    <a:pt x="43" y="50"/>
                    <a:pt x="43" y="50"/>
                    <a:pt x="43" y="50"/>
                  </a:cubicBezTo>
                  <a:cubicBezTo>
                    <a:pt x="43" y="50"/>
                    <a:pt x="43" y="50"/>
                    <a:pt x="42" y="50"/>
                  </a:cubicBezTo>
                  <a:cubicBezTo>
                    <a:pt x="42" y="50"/>
                    <a:pt x="42" y="50"/>
                    <a:pt x="42" y="50"/>
                  </a:cubicBezTo>
                  <a:cubicBezTo>
                    <a:pt x="42" y="50"/>
                    <a:pt x="42" y="49"/>
                    <a:pt x="42" y="49"/>
                  </a:cubicBezTo>
                  <a:cubicBezTo>
                    <a:pt x="42" y="49"/>
                    <a:pt x="42" y="49"/>
                    <a:pt x="42" y="49"/>
                  </a:cubicBezTo>
                  <a:cubicBezTo>
                    <a:pt x="42" y="49"/>
                    <a:pt x="42" y="49"/>
                    <a:pt x="42" y="49"/>
                  </a:cubicBezTo>
                  <a:cubicBezTo>
                    <a:pt x="42" y="49"/>
                    <a:pt x="42" y="49"/>
                    <a:pt x="42" y="49"/>
                  </a:cubicBezTo>
                  <a:cubicBezTo>
                    <a:pt x="42" y="49"/>
                    <a:pt x="42" y="49"/>
                    <a:pt x="42" y="49"/>
                  </a:cubicBezTo>
                  <a:cubicBezTo>
                    <a:pt x="42" y="49"/>
                    <a:pt x="42" y="49"/>
                    <a:pt x="42" y="49"/>
                  </a:cubicBezTo>
                  <a:cubicBezTo>
                    <a:pt x="42" y="49"/>
                    <a:pt x="42" y="49"/>
                    <a:pt x="42" y="49"/>
                  </a:cubicBezTo>
                  <a:cubicBezTo>
                    <a:pt x="42" y="49"/>
                    <a:pt x="42" y="49"/>
                    <a:pt x="42" y="49"/>
                  </a:cubicBezTo>
                  <a:cubicBezTo>
                    <a:pt x="42" y="49"/>
                    <a:pt x="41" y="49"/>
                    <a:pt x="41" y="49"/>
                  </a:cubicBezTo>
                  <a:cubicBezTo>
                    <a:pt x="41" y="49"/>
                    <a:pt x="41" y="49"/>
                    <a:pt x="42" y="48"/>
                  </a:cubicBezTo>
                  <a:cubicBezTo>
                    <a:pt x="42" y="48"/>
                    <a:pt x="41" y="48"/>
                    <a:pt x="41" y="48"/>
                  </a:cubicBezTo>
                  <a:cubicBezTo>
                    <a:pt x="41" y="48"/>
                    <a:pt x="41" y="48"/>
                    <a:pt x="41" y="48"/>
                  </a:cubicBezTo>
                  <a:cubicBezTo>
                    <a:pt x="41" y="48"/>
                    <a:pt x="41" y="48"/>
                    <a:pt x="41" y="48"/>
                  </a:cubicBezTo>
                  <a:cubicBezTo>
                    <a:pt x="41" y="48"/>
                    <a:pt x="41" y="48"/>
                    <a:pt x="41" y="48"/>
                  </a:cubicBezTo>
                  <a:cubicBezTo>
                    <a:pt x="41" y="48"/>
                    <a:pt x="41" y="48"/>
                    <a:pt x="41" y="48"/>
                  </a:cubicBezTo>
                  <a:cubicBezTo>
                    <a:pt x="41" y="48"/>
                    <a:pt x="41" y="48"/>
                    <a:pt x="40" y="48"/>
                  </a:cubicBezTo>
                  <a:cubicBezTo>
                    <a:pt x="40" y="48"/>
                    <a:pt x="40" y="48"/>
                    <a:pt x="40" y="48"/>
                  </a:cubicBezTo>
                  <a:cubicBezTo>
                    <a:pt x="40" y="48"/>
                    <a:pt x="40" y="48"/>
                    <a:pt x="40" y="48"/>
                  </a:cubicBezTo>
                  <a:cubicBezTo>
                    <a:pt x="40" y="48"/>
                    <a:pt x="40" y="48"/>
                    <a:pt x="41" y="48"/>
                  </a:cubicBezTo>
                  <a:cubicBezTo>
                    <a:pt x="41" y="48"/>
                    <a:pt x="41" y="48"/>
                    <a:pt x="41" y="48"/>
                  </a:cubicBezTo>
                  <a:cubicBezTo>
                    <a:pt x="40" y="48"/>
                    <a:pt x="40" y="48"/>
                    <a:pt x="40" y="48"/>
                  </a:cubicBezTo>
                  <a:cubicBezTo>
                    <a:pt x="40" y="47"/>
                    <a:pt x="40" y="47"/>
                    <a:pt x="40" y="47"/>
                  </a:cubicBezTo>
                  <a:cubicBezTo>
                    <a:pt x="40" y="47"/>
                    <a:pt x="41" y="47"/>
                    <a:pt x="41" y="47"/>
                  </a:cubicBezTo>
                  <a:cubicBezTo>
                    <a:pt x="41" y="47"/>
                    <a:pt x="41" y="47"/>
                    <a:pt x="41" y="47"/>
                  </a:cubicBezTo>
                  <a:cubicBezTo>
                    <a:pt x="41" y="47"/>
                    <a:pt x="42" y="47"/>
                    <a:pt x="42" y="47"/>
                  </a:cubicBezTo>
                  <a:cubicBezTo>
                    <a:pt x="42" y="47"/>
                    <a:pt x="41" y="47"/>
                    <a:pt x="41" y="47"/>
                  </a:cubicBezTo>
                  <a:cubicBezTo>
                    <a:pt x="41" y="47"/>
                    <a:pt x="41" y="47"/>
                    <a:pt x="41" y="47"/>
                  </a:cubicBezTo>
                  <a:cubicBezTo>
                    <a:pt x="41" y="47"/>
                    <a:pt x="41" y="47"/>
                    <a:pt x="41" y="47"/>
                  </a:cubicBezTo>
                  <a:cubicBezTo>
                    <a:pt x="40" y="47"/>
                    <a:pt x="40" y="47"/>
                    <a:pt x="40" y="47"/>
                  </a:cubicBezTo>
                  <a:cubicBezTo>
                    <a:pt x="40" y="47"/>
                    <a:pt x="40" y="47"/>
                    <a:pt x="40" y="47"/>
                  </a:cubicBezTo>
                  <a:cubicBezTo>
                    <a:pt x="41" y="47"/>
                    <a:pt x="41" y="47"/>
                    <a:pt x="41" y="47"/>
                  </a:cubicBezTo>
                  <a:cubicBezTo>
                    <a:pt x="41" y="47"/>
                    <a:pt x="41" y="47"/>
                    <a:pt x="41" y="47"/>
                  </a:cubicBezTo>
                  <a:cubicBezTo>
                    <a:pt x="41" y="46"/>
                    <a:pt x="41" y="46"/>
                    <a:pt x="41" y="46"/>
                  </a:cubicBezTo>
                  <a:cubicBezTo>
                    <a:pt x="41" y="46"/>
                    <a:pt x="41" y="46"/>
                    <a:pt x="41" y="46"/>
                  </a:cubicBezTo>
                  <a:cubicBezTo>
                    <a:pt x="41" y="46"/>
                    <a:pt x="41" y="46"/>
                    <a:pt x="41" y="46"/>
                  </a:cubicBezTo>
                  <a:cubicBezTo>
                    <a:pt x="42" y="46"/>
                    <a:pt x="42" y="46"/>
                    <a:pt x="42" y="46"/>
                  </a:cubicBezTo>
                  <a:cubicBezTo>
                    <a:pt x="42" y="47"/>
                    <a:pt x="42" y="47"/>
                    <a:pt x="42" y="47"/>
                  </a:cubicBezTo>
                  <a:cubicBezTo>
                    <a:pt x="42" y="47"/>
                    <a:pt x="42" y="47"/>
                    <a:pt x="42" y="47"/>
                  </a:cubicBezTo>
                  <a:cubicBezTo>
                    <a:pt x="42" y="47"/>
                    <a:pt x="42" y="46"/>
                    <a:pt x="42" y="46"/>
                  </a:cubicBezTo>
                  <a:cubicBezTo>
                    <a:pt x="42" y="46"/>
                    <a:pt x="42" y="46"/>
                    <a:pt x="42" y="46"/>
                  </a:cubicBezTo>
                  <a:cubicBezTo>
                    <a:pt x="42" y="46"/>
                    <a:pt x="42" y="46"/>
                    <a:pt x="42" y="46"/>
                  </a:cubicBezTo>
                  <a:cubicBezTo>
                    <a:pt x="41" y="46"/>
                    <a:pt x="41" y="46"/>
                    <a:pt x="41" y="46"/>
                  </a:cubicBezTo>
                  <a:cubicBezTo>
                    <a:pt x="41" y="46"/>
                    <a:pt x="41" y="46"/>
                    <a:pt x="41" y="46"/>
                  </a:cubicBezTo>
                  <a:cubicBezTo>
                    <a:pt x="41" y="46"/>
                    <a:pt x="41" y="46"/>
                    <a:pt x="41" y="46"/>
                  </a:cubicBezTo>
                  <a:cubicBezTo>
                    <a:pt x="41" y="46"/>
                    <a:pt x="41" y="46"/>
                    <a:pt x="41" y="45"/>
                  </a:cubicBezTo>
                  <a:cubicBezTo>
                    <a:pt x="41" y="46"/>
                    <a:pt x="41" y="46"/>
                    <a:pt x="41" y="46"/>
                  </a:cubicBezTo>
                  <a:cubicBezTo>
                    <a:pt x="41" y="46"/>
                    <a:pt x="41" y="46"/>
                    <a:pt x="41" y="46"/>
                  </a:cubicBezTo>
                  <a:cubicBezTo>
                    <a:pt x="41" y="46"/>
                    <a:pt x="41" y="46"/>
                    <a:pt x="41" y="46"/>
                  </a:cubicBezTo>
                  <a:cubicBezTo>
                    <a:pt x="41" y="46"/>
                    <a:pt x="41" y="46"/>
                    <a:pt x="41" y="46"/>
                  </a:cubicBezTo>
                  <a:cubicBezTo>
                    <a:pt x="41" y="46"/>
                    <a:pt x="41" y="46"/>
                    <a:pt x="41" y="46"/>
                  </a:cubicBezTo>
                  <a:cubicBezTo>
                    <a:pt x="41" y="46"/>
                    <a:pt x="41" y="46"/>
                    <a:pt x="41" y="46"/>
                  </a:cubicBezTo>
                  <a:cubicBezTo>
                    <a:pt x="40" y="46"/>
                    <a:pt x="40" y="46"/>
                    <a:pt x="40" y="46"/>
                  </a:cubicBezTo>
                  <a:cubicBezTo>
                    <a:pt x="40" y="46"/>
                    <a:pt x="40" y="46"/>
                    <a:pt x="40" y="46"/>
                  </a:cubicBezTo>
                  <a:cubicBezTo>
                    <a:pt x="40" y="46"/>
                    <a:pt x="40" y="46"/>
                    <a:pt x="40" y="46"/>
                  </a:cubicBezTo>
                  <a:cubicBezTo>
                    <a:pt x="40" y="47"/>
                    <a:pt x="40" y="47"/>
                    <a:pt x="40" y="47"/>
                  </a:cubicBezTo>
                  <a:cubicBezTo>
                    <a:pt x="40" y="47"/>
                    <a:pt x="40" y="47"/>
                    <a:pt x="40" y="47"/>
                  </a:cubicBezTo>
                  <a:cubicBezTo>
                    <a:pt x="40" y="47"/>
                    <a:pt x="40" y="47"/>
                    <a:pt x="40" y="47"/>
                  </a:cubicBezTo>
                  <a:cubicBezTo>
                    <a:pt x="40" y="47"/>
                    <a:pt x="40" y="47"/>
                    <a:pt x="40" y="47"/>
                  </a:cubicBezTo>
                  <a:cubicBezTo>
                    <a:pt x="40" y="46"/>
                    <a:pt x="40" y="46"/>
                    <a:pt x="40" y="46"/>
                  </a:cubicBezTo>
                  <a:cubicBezTo>
                    <a:pt x="40" y="46"/>
                    <a:pt x="40" y="46"/>
                    <a:pt x="40" y="46"/>
                  </a:cubicBezTo>
                  <a:cubicBezTo>
                    <a:pt x="40" y="46"/>
                    <a:pt x="40" y="46"/>
                    <a:pt x="40" y="46"/>
                  </a:cubicBezTo>
                  <a:cubicBezTo>
                    <a:pt x="40" y="46"/>
                    <a:pt x="40" y="46"/>
                    <a:pt x="40" y="46"/>
                  </a:cubicBezTo>
                  <a:cubicBezTo>
                    <a:pt x="40" y="46"/>
                    <a:pt x="40" y="46"/>
                    <a:pt x="40" y="45"/>
                  </a:cubicBezTo>
                  <a:cubicBezTo>
                    <a:pt x="40" y="45"/>
                    <a:pt x="40" y="45"/>
                    <a:pt x="40" y="45"/>
                  </a:cubicBezTo>
                  <a:cubicBezTo>
                    <a:pt x="40" y="45"/>
                    <a:pt x="40" y="45"/>
                    <a:pt x="39" y="45"/>
                  </a:cubicBezTo>
                  <a:cubicBezTo>
                    <a:pt x="39" y="45"/>
                    <a:pt x="39" y="45"/>
                    <a:pt x="39" y="45"/>
                  </a:cubicBezTo>
                  <a:cubicBezTo>
                    <a:pt x="39" y="45"/>
                    <a:pt x="40" y="45"/>
                    <a:pt x="40" y="45"/>
                  </a:cubicBezTo>
                  <a:cubicBezTo>
                    <a:pt x="40" y="45"/>
                    <a:pt x="40" y="45"/>
                    <a:pt x="40" y="45"/>
                  </a:cubicBezTo>
                  <a:cubicBezTo>
                    <a:pt x="40" y="45"/>
                    <a:pt x="40" y="45"/>
                    <a:pt x="40" y="45"/>
                  </a:cubicBezTo>
                  <a:cubicBezTo>
                    <a:pt x="40" y="45"/>
                    <a:pt x="40" y="45"/>
                    <a:pt x="40" y="45"/>
                  </a:cubicBezTo>
                  <a:cubicBezTo>
                    <a:pt x="40" y="45"/>
                    <a:pt x="39" y="45"/>
                    <a:pt x="39" y="45"/>
                  </a:cubicBezTo>
                  <a:cubicBezTo>
                    <a:pt x="39" y="45"/>
                    <a:pt x="39" y="45"/>
                    <a:pt x="39" y="45"/>
                  </a:cubicBezTo>
                  <a:cubicBezTo>
                    <a:pt x="39" y="45"/>
                    <a:pt x="39" y="45"/>
                    <a:pt x="39" y="45"/>
                  </a:cubicBezTo>
                  <a:cubicBezTo>
                    <a:pt x="39" y="45"/>
                    <a:pt x="39" y="45"/>
                    <a:pt x="39" y="45"/>
                  </a:cubicBezTo>
                  <a:cubicBezTo>
                    <a:pt x="39" y="45"/>
                    <a:pt x="39" y="45"/>
                    <a:pt x="39" y="45"/>
                  </a:cubicBezTo>
                  <a:cubicBezTo>
                    <a:pt x="39" y="45"/>
                    <a:pt x="39" y="45"/>
                    <a:pt x="39" y="44"/>
                  </a:cubicBezTo>
                  <a:cubicBezTo>
                    <a:pt x="39" y="44"/>
                    <a:pt x="39" y="45"/>
                    <a:pt x="38" y="44"/>
                  </a:cubicBezTo>
                  <a:cubicBezTo>
                    <a:pt x="38" y="44"/>
                    <a:pt x="38" y="44"/>
                    <a:pt x="38" y="44"/>
                  </a:cubicBezTo>
                  <a:cubicBezTo>
                    <a:pt x="38" y="44"/>
                    <a:pt x="39" y="44"/>
                    <a:pt x="39" y="44"/>
                  </a:cubicBezTo>
                  <a:cubicBezTo>
                    <a:pt x="39" y="44"/>
                    <a:pt x="39" y="44"/>
                    <a:pt x="40" y="44"/>
                  </a:cubicBezTo>
                  <a:cubicBezTo>
                    <a:pt x="40" y="44"/>
                    <a:pt x="40" y="44"/>
                    <a:pt x="40" y="43"/>
                  </a:cubicBezTo>
                  <a:cubicBezTo>
                    <a:pt x="40" y="43"/>
                    <a:pt x="40" y="43"/>
                    <a:pt x="40" y="43"/>
                  </a:cubicBezTo>
                  <a:cubicBezTo>
                    <a:pt x="40" y="43"/>
                    <a:pt x="40" y="43"/>
                    <a:pt x="40" y="43"/>
                  </a:cubicBezTo>
                  <a:cubicBezTo>
                    <a:pt x="40" y="43"/>
                    <a:pt x="40" y="43"/>
                    <a:pt x="40" y="43"/>
                  </a:cubicBezTo>
                  <a:cubicBezTo>
                    <a:pt x="41" y="43"/>
                    <a:pt x="41" y="43"/>
                    <a:pt x="41" y="43"/>
                  </a:cubicBezTo>
                  <a:cubicBezTo>
                    <a:pt x="41" y="43"/>
                    <a:pt x="42" y="43"/>
                    <a:pt x="42" y="43"/>
                  </a:cubicBezTo>
                  <a:cubicBezTo>
                    <a:pt x="42" y="43"/>
                    <a:pt x="41" y="43"/>
                    <a:pt x="41" y="43"/>
                  </a:cubicBezTo>
                  <a:cubicBezTo>
                    <a:pt x="41" y="43"/>
                    <a:pt x="41" y="43"/>
                    <a:pt x="41" y="43"/>
                  </a:cubicBezTo>
                  <a:cubicBezTo>
                    <a:pt x="41" y="43"/>
                    <a:pt x="41" y="43"/>
                    <a:pt x="41" y="43"/>
                  </a:cubicBezTo>
                  <a:cubicBezTo>
                    <a:pt x="41" y="43"/>
                    <a:pt x="41" y="43"/>
                    <a:pt x="40" y="43"/>
                  </a:cubicBezTo>
                  <a:cubicBezTo>
                    <a:pt x="40" y="43"/>
                    <a:pt x="40" y="43"/>
                    <a:pt x="40" y="43"/>
                  </a:cubicBezTo>
                  <a:cubicBezTo>
                    <a:pt x="40" y="43"/>
                    <a:pt x="40" y="43"/>
                    <a:pt x="40" y="43"/>
                  </a:cubicBezTo>
                  <a:cubicBezTo>
                    <a:pt x="40" y="43"/>
                    <a:pt x="40" y="43"/>
                    <a:pt x="39" y="43"/>
                  </a:cubicBezTo>
                  <a:cubicBezTo>
                    <a:pt x="39" y="44"/>
                    <a:pt x="39" y="44"/>
                    <a:pt x="39" y="44"/>
                  </a:cubicBezTo>
                  <a:cubicBezTo>
                    <a:pt x="39" y="44"/>
                    <a:pt x="39" y="44"/>
                    <a:pt x="38" y="44"/>
                  </a:cubicBezTo>
                  <a:cubicBezTo>
                    <a:pt x="38" y="44"/>
                    <a:pt x="38" y="44"/>
                    <a:pt x="38" y="44"/>
                  </a:cubicBezTo>
                  <a:cubicBezTo>
                    <a:pt x="38" y="44"/>
                    <a:pt x="38" y="44"/>
                    <a:pt x="38" y="44"/>
                  </a:cubicBezTo>
                  <a:cubicBezTo>
                    <a:pt x="38" y="44"/>
                    <a:pt x="38" y="44"/>
                    <a:pt x="38" y="44"/>
                  </a:cubicBezTo>
                  <a:cubicBezTo>
                    <a:pt x="38" y="44"/>
                    <a:pt x="38" y="44"/>
                    <a:pt x="38" y="44"/>
                  </a:cubicBezTo>
                  <a:cubicBezTo>
                    <a:pt x="38" y="44"/>
                    <a:pt x="39" y="44"/>
                    <a:pt x="39" y="44"/>
                  </a:cubicBezTo>
                  <a:cubicBezTo>
                    <a:pt x="39" y="44"/>
                    <a:pt x="39" y="43"/>
                    <a:pt x="39" y="43"/>
                  </a:cubicBezTo>
                  <a:cubicBezTo>
                    <a:pt x="39" y="43"/>
                    <a:pt x="39" y="43"/>
                    <a:pt x="38" y="43"/>
                  </a:cubicBezTo>
                  <a:cubicBezTo>
                    <a:pt x="39" y="43"/>
                    <a:pt x="39" y="43"/>
                    <a:pt x="39" y="43"/>
                  </a:cubicBezTo>
                  <a:cubicBezTo>
                    <a:pt x="39" y="43"/>
                    <a:pt x="39" y="43"/>
                    <a:pt x="39" y="43"/>
                  </a:cubicBezTo>
                  <a:cubicBezTo>
                    <a:pt x="40" y="43"/>
                    <a:pt x="39" y="43"/>
                    <a:pt x="39" y="43"/>
                  </a:cubicBezTo>
                  <a:cubicBezTo>
                    <a:pt x="39" y="43"/>
                    <a:pt x="39" y="43"/>
                    <a:pt x="39" y="43"/>
                  </a:cubicBezTo>
                  <a:cubicBezTo>
                    <a:pt x="39" y="43"/>
                    <a:pt x="39" y="43"/>
                    <a:pt x="39" y="43"/>
                  </a:cubicBezTo>
                  <a:cubicBezTo>
                    <a:pt x="38" y="43"/>
                    <a:pt x="38" y="43"/>
                    <a:pt x="38" y="43"/>
                  </a:cubicBezTo>
                  <a:cubicBezTo>
                    <a:pt x="38" y="43"/>
                    <a:pt x="38" y="43"/>
                    <a:pt x="38" y="43"/>
                  </a:cubicBezTo>
                  <a:cubicBezTo>
                    <a:pt x="38" y="43"/>
                    <a:pt x="38" y="43"/>
                    <a:pt x="38" y="43"/>
                  </a:cubicBezTo>
                  <a:cubicBezTo>
                    <a:pt x="39" y="42"/>
                    <a:pt x="40" y="42"/>
                    <a:pt x="40" y="42"/>
                  </a:cubicBezTo>
                  <a:cubicBezTo>
                    <a:pt x="40" y="42"/>
                    <a:pt x="40" y="42"/>
                    <a:pt x="40" y="42"/>
                  </a:cubicBezTo>
                  <a:cubicBezTo>
                    <a:pt x="40" y="42"/>
                    <a:pt x="40" y="42"/>
                    <a:pt x="40" y="42"/>
                  </a:cubicBezTo>
                  <a:cubicBezTo>
                    <a:pt x="40" y="42"/>
                    <a:pt x="40" y="42"/>
                    <a:pt x="40" y="42"/>
                  </a:cubicBezTo>
                  <a:cubicBezTo>
                    <a:pt x="40" y="42"/>
                    <a:pt x="40" y="42"/>
                    <a:pt x="40" y="42"/>
                  </a:cubicBezTo>
                  <a:cubicBezTo>
                    <a:pt x="40" y="42"/>
                    <a:pt x="39" y="42"/>
                    <a:pt x="39" y="42"/>
                  </a:cubicBezTo>
                  <a:cubicBezTo>
                    <a:pt x="39" y="42"/>
                    <a:pt x="38" y="42"/>
                    <a:pt x="38" y="42"/>
                  </a:cubicBezTo>
                  <a:cubicBezTo>
                    <a:pt x="38" y="42"/>
                    <a:pt x="38" y="42"/>
                    <a:pt x="38" y="42"/>
                  </a:cubicBezTo>
                  <a:cubicBezTo>
                    <a:pt x="38" y="42"/>
                    <a:pt x="38" y="42"/>
                    <a:pt x="39" y="42"/>
                  </a:cubicBezTo>
                  <a:cubicBezTo>
                    <a:pt x="39" y="42"/>
                    <a:pt x="39" y="42"/>
                    <a:pt x="39" y="42"/>
                  </a:cubicBezTo>
                  <a:cubicBezTo>
                    <a:pt x="39" y="42"/>
                    <a:pt x="39" y="42"/>
                    <a:pt x="39" y="42"/>
                  </a:cubicBezTo>
                  <a:cubicBezTo>
                    <a:pt x="39" y="42"/>
                    <a:pt x="40" y="42"/>
                    <a:pt x="40" y="42"/>
                  </a:cubicBezTo>
                  <a:cubicBezTo>
                    <a:pt x="40" y="42"/>
                    <a:pt x="40" y="42"/>
                    <a:pt x="41" y="42"/>
                  </a:cubicBezTo>
                  <a:cubicBezTo>
                    <a:pt x="41" y="42"/>
                    <a:pt x="40" y="42"/>
                    <a:pt x="40" y="42"/>
                  </a:cubicBezTo>
                  <a:cubicBezTo>
                    <a:pt x="40" y="41"/>
                    <a:pt x="41" y="41"/>
                    <a:pt x="41" y="41"/>
                  </a:cubicBezTo>
                  <a:cubicBezTo>
                    <a:pt x="41" y="41"/>
                    <a:pt x="41" y="41"/>
                    <a:pt x="41" y="41"/>
                  </a:cubicBezTo>
                  <a:cubicBezTo>
                    <a:pt x="41" y="41"/>
                    <a:pt x="40" y="41"/>
                    <a:pt x="40" y="41"/>
                  </a:cubicBezTo>
                  <a:cubicBezTo>
                    <a:pt x="40" y="41"/>
                    <a:pt x="40" y="41"/>
                    <a:pt x="40" y="41"/>
                  </a:cubicBezTo>
                  <a:cubicBezTo>
                    <a:pt x="40" y="41"/>
                    <a:pt x="40" y="41"/>
                    <a:pt x="40" y="42"/>
                  </a:cubicBezTo>
                  <a:cubicBezTo>
                    <a:pt x="40" y="42"/>
                    <a:pt x="40" y="42"/>
                    <a:pt x="40" y="42"/>
                  </a:cubicBezTo>
                  <a:cubicBezTo>
                    <a:pt x="40" y="42"/>
                    <a:pt x="40" y="42"/>
                    <a:pt x="40" y="41"/>
                  </a:cubicBezTo>
                  <a:cubicBezTo>
                    <a:pt x="40" y="41"/>
                    <a:pt x="40" y="41"/>
                    <a:pt x="40" y="41"/>
                  </a:cubicBezTo>
                  <a:cubicBezTo>
                    <a:pt x="39" y="41"/>
                    <a:pt x="39" y="42"/>
                    <a:pt x="39" y="42"/>
                  </a:cubicBezTo>
                  <a:cubicBezTo>
                    <a:pt x="39" y="42"/>
                    <a:pt x="39" y="42"/>
                    <a:pt x="39" y="42"/>
                  </a:cubicBezTo>
                  <a:cubicBezTo>
                    <a:pt x="39" y="42"/>
                    <a:pt x="38" y="42"/>
                    <a:pt x="38" y="42"/>
                  </a:cubicBezTo>
                  <a:cubicBezTo>
                    <a:pt x="38" y="42"/>
                    <a:pt x="38" y="42"/>
                    <a:pt x="38" y="42"/>
                  </a:cubicBezTo>
                  <a:cubicBezTo>
                    <a:pt x="38" y="42"/>
                    <a:pt x="38" y="42"/>
                    <a:pt x="38" y="42"/>
                  </a:cubicBezTo>
                  <a:cubicBezTo>
                    <a:pt x="38" y="41"/>
                    <a:pt x="38" y="41"/>
                    <a:pt x="39" y="41"/>
                  </a:cubicBezTo>
                  <a:cubicBezTo>
                    <a:pt x="39" y="41"/>
                    <a:pt x="39" y="41"/>
                    <a:pt x="39" y="41"/>
                  </a:cubicBezTo>
                  <a:cubicBezTo>
                    <a:pt x="39" y="41"/>
                    <a:pt x="39" y="41"/>
                    <a:pt x="39" y="41"/>
                  </a:cubicBezTo>
                  <a:cubicBezTo>
                    <a:pt x="39" y="41"/>
                    <a:pt x="39" y="41"/>
                    <a:pt x="39" y="41"/>
                  </a:cubicBezTo>
                  <a:cubicBezTo>
                    <a:pt x="39" y="41"/>
                    <a:pt x="39" y="41"/>
                    <a:pt x="39" y="41"/>
                  </a:cubicBezTo>
                  <a:cubicBezTo>
                    <a:pt x="39" y="41"/>
                    <a:pt x="39" y="41"/>
                    <a:pt x="39" y="41"/>
                  </a:cubicBezTo>
                  <a:cubicBezTo>
                    <a:pt x="39" y="41"/>
                    <a:pt x="39" y="41"/>
                    <a:pt x="39" y="41"/>
                  </a:cubicBezTo>
                  <a:cubicBezTo>
                    <a:pt x="40" y="41"/>
                    <a:pt x="40" y="41"/>
                    <a:pt x="40" y="41"/>
                  </a:cubicBezTo>
                  <a:cubicBezTo>
                    <a:pt x="40" y="41"/>
                    <a:pt x="40" y="41"/>
                    <a:pt x="40" y="41"/>
                  </a:cubicBezTo>
                  <a:cubicBezTo>
                    <a:pt x="40" y="41"/>
                    <a:pt x="41" y="41"/>
                    <a:pt x="41" y="41"/>
                  </a:cubicBezTo>
                  <a:cubicBezTo>
                    <a:pt x="41" y="41"/>
                    <a:pt x="41" y="41"/>
                    <a:pt x="41" y="41"/>
                  </a:cubicBezTo>
                  <a:cubicBezTo>
                    <a:pt x="41" y="41"/>
                    <a:pt x="40" y="41"/>
                    <a:pt x="40" y="41"/>
                  </a:cubicBezTo>
                  <a:cubicBezTo>
                    <a:pt x="40" y="41"/>
                    <a:pt x="41" y="41"/>
                    <a:pt x="41" y="41"/>
                  </a:cubicBezTo>
                  <a:cubicBezTo>
                    <a:pt x="40" y="41"/>
                    <a:pt x="40" y="41"/>
                    <a:pt x="40" y="41"/>
                  </a:cubicBezTo>
                  <a:cubicBezTo>
                    <a:pt x="40" y="41"/>
                    <a:pt x="40" y="41"/>
                    <a:pt x="40" y="41"/>
                  </a:cubicBezTo>
                  <a:cubicBezTo>
                    <a:pt x="40" y="41"/>
                    <a:pt x="40" y="41"/>
                    <a:pt x="40" y="41"/>
                  </a:cubicBezTo>
                  <a:cubicBezTo>
                    <a:pt x="40" y="41"/>
                    <a:pt x="40" y="41"/>
                    <a:pt x="40" y="41"/>
                  </a:cubicBezTo>
                  <a:cubicBezTo>
                    <a:pt x="40" y="41"/>
                    <a:pt x="40" y="41"/>
                    <a:pt x="40" y="41"/>
                  </a:cubicBezTo>
                  <a:cubicBezTo>
                    <a:pt x="40" y="41"/>
                    <a:pt x="40" y="41"/>
                    <a:pt x="39" y="41"/>
                  </a:cubicBezTo>
                  <a:cubicBezTo>
                    <a:pt x="39" y="41"/>
                    <a:pt x="39" y="41"/>
                    <a:pt x="39" y="41"/>
                  </a:cubicBezTo>
                  <a:cubicBezTo>
                    <a:pt x="39" y="41"/>
                    <a:pt x="39" y="41"/>
                    <a:pt x="39" y="41"/>
                  </a:cubicBezTo>
                  <a:cubicBezTo>
                    <a:pt x="39" y="41"/>
                    <a:pt x="39" y="41"/>
                    <a:pt x="39" y="41"/>
                  </a:cubicBezTo>
                  <a:cubicBezTo>
                    <a:pt x="39" y="41"/>
                    <a:pt x="39" y="40"/>
                    <a:pt x="39" y="40"/>
                  </a:cubicBezTo>
                  <a:cubicBezTo>
                    <a:pt x="40" y="40"/>
                    <a:pt x="40" y="40"/>
                    <a:pt x="40" y="40"/>
                  </a:cubicBezTo>
                  <a:cubicBezTo>
                    <a:pt x="40" y="40"/>
                    <a:pt x="40" y="40"/>
                    <a:pt x="40" y="40"/>
                  </a:cubicBezTo>
                  <a:cubicBezTo>
                    <a:pt x="40" y="40"/>
                    <a:pt x="41" y="40"/>
                    <a:pt x="41" y="40"/>
                  </a:cubicBezTo>
                  <a:cubicBezTo>
                    <a:pt x="41" y="40"/>
                    <a:pt x="41" y="40"/>
                    <a:pt x="41" y="40"/>
                  </a:cubicBezTo>
                  <a:cubicBezTo>
                    <a:pt x="41" y="40"/>
                    <a:pt x="40" y="40"/>
                    <a:pt x="40" y="40"/>
                  </a:cubicBezTo>
                  <a:cubicBezTo>
                    <a:pt x="40" y="40"/>
                    <a:pt x="40" y="40"/>
                    <a:pt x="40" y="40"/>
                  </a:cubicBezTo>
                  <a:cubicBezTo>
                    <a:pt x="40" y="40"/>
                    <a:pt x="40" y="40"/>
                    <a:pt x="41" y="40"/>
                  </a:cubicBezTo>
                  <a:cubicBezTo>
                    <a:pt x="41" y="40"/>
                    <a:pt x="41" y="40"/>
                    <a:pt x="41" y="40"/>
                  </a:cubicBezTo>
                  <a:cubicBezTo>
                    <a:pt x="41" y="40"/>
                    <a:pt x="41" y="39"/>
                    <a:pt x="41" y="39"/>
                  </a:cubicBezTo>
                  <a:cubicBezTo>
                    <a:pt x="41" y="39"/>
                    <a:pt x="41" y="39"/>
                    <a:pt x="41" y="39"/>
                  </a:cubicBezTo>
                  <a:cubicBezTo>
                    <a:pt x="41" y="39"/>
                    <a:pt x="41" y="39"/>
                    <a:pt x="41" y="39"/>
                  </a:cubicBezTo>
                  <a:cubicBezTo>
                    <a:pt x="41" y="39"/>
                    <a:pt x="41" y="39"/>
                    <a:pt x="41" y="39"/>
                  </a:cubicBezTo>
                  <a:cubicBezTo>
                    <a:pt x="41" y="39"/>
                    <a:pt x="41" y="39"/>
                    <a:pt x="41" y="39"/>
                  </a:cubicBezTo>
                  <a:cubicBezTo>
                    <a:pt x="41" y="39"/>
                    <a:pt x="41" y="39"/>
                    <a:pt x="41" y="39"/>
                  </a:cubicBezTo>
                  <a:cubicBezTo>
                    <a:pt x="41" y="39"/>
                    <a:pt x="41" y="39"/>
                    <a:pt x="41" y="39"/>
                  </a:cubicBezTo>
                  <a:cubicBezTo>
                    <a:pt x="41" y="39"/>
                    <a:pt x="41" y="39"/>
                    <a:pt x="41" y="39"/>
                  </a:cubicBezTo>
                  <a:cubicBezTo>
                    <a:pt x="41" y="39"/>
                    <a:pt x="41" y="39"/>
                    <a:pt x="41" y="39"/>
                  </a:cubicBezTo>
                  <a:cubicBezTo>
                    <a:pt x="41" y="39"/>
                    <a:pt x="41" y="39"/>
                    <a:pt x="41" y="39"/>
                  </a:cubicBezTo>
                  <a:cubicBezTo>
                    <a:pt x="41" y="39"/>
                    <a:pt x="41" y="39"/>
                    <a:pt x="41" y="39"/>
                  </a:cubicBezTo>
                  <a:cubicBezTo>
                    <a:pt x="41" y="39"/>
                    <a:pt x="41" y="39"/>
                    <a:pt x="41" y="39"/>
                  </a:cubicBezTo>
                  <a:cubicBezTo>
                    <a:pt x="41" y="39"/>
                    <a:pt x="41" y="39"/>
                    <a:pt x="41" y="39"/>
                  </a:cubicBezTo>
                  <a:cubicBezTo>
                    <a:pt x="41" y="39"/>
                    <a:pt x="41" y="39"/>
                    <a:pt x="41" y="39"/>
                  </a:cubicBezTo>
                  <a:cubicBezTo>
                    <a:pt x="41" y="39"/>
                    <a:pt x="41" y="39"/>
                    <a:pt x="41" y="39"/>
                  </a:cubicBezTo>
                  <a:cubicBezTo>
                    <a:pt x="41" y="39"/>
                    <a:pt x="41" y="39"/>
                    <a:pt x="41" y="38"/>
                  </a:cubicBezTo>
                  <a:cubicBezTo>
                    <a:pt x="41" y="38"/>
                    <a:pt x="41" y="38"/>
                    <a:pt x="41" y="38"/>
                  </a:cubicBezTo>
                  <a:cubicBezTo>
                    <a:pt x="41" y="38"/>
                    <a:pt x="41" y="38"/>
                    <a:pt x="41" y="38"/>
                  </a:cubicBezTo>
                  <a:cubicBezTo>
                    <a:pt x="41" y="38"/>
                    <a:pt x="41" y="38"/>
                    <a:pt x="41" y="38"/>
                  </a:cubicBezTo>
                  <a:cubicBezTo>
                    <a:pt x="41" y="38"/>
                    <a:pt x="41" y="38"/>
                    <a:pt x="41" y="38"/>
                  </a:cubicBezTo>
                  <a:cubicBezTo>
                    <a:pt x="41" y="38"/>
                    <a:pt x="41" y="38"/>
                    <a:pt x="40" y="38"/>
                  </a:cubicBezTo>
                  <a:cubicBezTo>
                    <a:pt x="40" y="38"/>
                    <a:pt x="40" y="38"/>
                    <a:pt x="40" y="38"/>
                  </a:cubicBezTo>
                  <a:cubicBezTo>
                    <a:pt x="40" y="38"/>
                    <a:pt x="40" y="38"/>
                    <a:pt x="40" y="38"/>
                  </a:cubicBezTo>
                  <a:cubicBezTo>
                    <a:pt x="40" y="38"/>
                    <a:pt x="40" y="38"/>
                    <a:pt x="40" y="38"/>
                  </a:cubicBezTo>
                  <a:cubicBezTo>
                    <a:pt x="40" y="38"/>
                    <a:pt x="40" y="38"/>
                    <a:pt x="40" y="38"/>
                  </a:cubicBezTo>
                  <a:cubicBezTo>
                    <a:pt x="40" y="38"/>
                    <a:pt x="40" y="38"/>
                    <a:pt x="40" y="38"/>
                  </a:cubicBezTo>
                  <a:cubicBezTo>
                    <a:pt x="40" y="38"/>
                    <a:pt x="40" y="38"/>
                    <a:pt x="40" y="38"/>
                  </a:cubicBezTo>
                  <a:cubicBezTo>
                    <a:pt x="40" y="38"/>
                    <a:pt x="40" y="38"/>
                    <a:pt x="39" y="38"/>
                  </a:cubicBezTo>
                  <a:cubicBezTo>
                    <a:pt x="39" y="38"/>
                    <a:pt x="39" y="38"/>
                    <a:pt x="39" y="38"/>
                  </a:cubicBezTo>
                  <a:cubicBezTo>
                    <a:pt x="39" y="38"/>
                    <a:pt x="39" y="38"/>
                    <a:pt x="39" y="38"/>
                  </a:cubicBezTo>
                  <a:cubicBezTo>
                    <a:pt x="39" y="38"/>
                    <a:pt x="39" y="38"/>
                    <a:pt x="39" y="38"/>
                  </a:cubicBezTo>
                  <a:cubicBezTo>
                    <a:pt x="39" y="38"/>
                    <a:pt x="38" y="38"/>
                    <a:pt x="38" y="38"/>
                  </a:cubicBezTo>
                  <a:cubicBezTo>
                    <a:pt x="38" y="38"/>
                    <a:pt x="38" y="38"/>
                    <a:pt x="38" y="38"/>
                  </a:cubicBezTo>
                  <a:cubicBezTo>
                    <a:pt x="39" y="38"/>
                    <a:pt x="39" y="38"/>
                    <a:pt x="39" y="38"/>
                  </a:cubicBezTo>
                  <a:cubicBezTo>
                    <a:pt x="39" y="38"/>
                    <a:pt x="39" y="38"/>
                    <a:pt x="39" y="38"/>
                  </a:cubicBezTo>
                  <a:cubicBezTo>
                    <a:pt x="39" y="38"/>
                    <a:pt x="40" y="39"/>
                    <a:pt x="40" y="39"/>
                  </a:cubicBezTo>
                  <a:cubicBezTo>
                    <a:pt x="40" y="39"/>
                    <a:pt x="39" y="39"/>
                    <a:pt x="39" y="39"/>
                  </a:cubicBezTo>
                  <a:cubicBezTo>
                    <a:pt x="39" y="39"/>
                    <a:pt x="39" y="39"/>
                    <a:pt x="39" y="39"/>
                  </a:cubicBezTo>
                  <a:cubicBezTo>
                    <a:pt x="38" y="39"/>
                    <a:pt x="38" y="39"/>
                    <a:pt x="38" y="39"/>
                  </a:cubicBezTo>
                  <a:cubicBezTo>
                    <a:pt x="38" y="39"/>
                    <a:pt x="38" y="39"/>
                    <a:pt x="38" y="39"/>
                  </a:cubicBezTo>
                  <a:cubicBezTo>
                    <a:pt x="38" y="39"/>
                    <a:pt x="38" y="39"/>
                    <a:pt x="38" y="39"/>
                  </a:cubicBezTo>
                  <a:cubicBezTo>
                    <a:pt x="38" y="39"/>
                    <a:pt x="38" y="39"/>
                    <a:pt x="38" y="39"/>
                  </a:cubicBezTo>
                  <a:cubicBezTo>
                    <a:pt x="38" y="39"/>
                    <a:pt x="38" y="39"/>
                    <a:pt x="38" y="39"/>
                  </a:cubicBezTo>
                  <a:cubicBezTo>
                    <a:pt x="38" y="39"/>
                    <a:pt x="38" y="39"/>
                    <a:pt x="38" y="39"/>
                  </a:cubicBezTo>
                  <a:cubicBezTo>
                    <a:pt x="38" y="39"/>
                    <a:pt x="38" y="39"/>
                    <a:pt x="38" y="39"/>
                  </a:cubicBezTo>
                  <a:cubicBezTo>
                    <a:pt x="38" y="39"/>
                    <a:pt x="38" y="39"/>
                    <a:pt x="38" y="39"/>
                  </a:cubicBezTo>
                  <a:cubicBezTo>
                    <a:pt x="38" y="39"/>
                    <a:pt x="38" y="39"/>
                    <a:pt x="38" y="39"/>
                  </a:cubicBezTo>
                  <a:cubicBezTo>
                    <a:pt x="38" y="39"/>
                    <a:pt x="38" y="39"/>
                    <a:pt x="38" y="39"/>
                  </a:cubicBezTo>
                  <a:cubicBezTo>
                    <a:pt x="38" y="39"/>
                    <a:pt x="37" y="39"/>
                    <a:pt x="37" y="39"/>
                  </a:cubicBezTo>
                  <a:cubicBezTo>
                    <a:pt x="35" y="41"/>
                    <a:pt x="34" y="43"/>
                    <a:pt x="32" y="45"/>
                  </a:cubicBezTo>
                  <a:cubicBezTo>
                    <a:pt x="32" y="45"/>
                    <a:pt x="32" y="45"/>
                    <a:pt x="32" y="45"/>
                  </a:cubicBezTo>
                  <a:cubicBezTo>
                    <a:pt x="32" y="45"/>
                    <a:pt x="33" y="46"/>
                    <a:pt x="33" y="46"/>
                  </a:cubicBezTo>
                  <a:cubicBezTo>
                    <a:pt x="33" y="46"/>
                    <a:pt x="33" y="46"/>
                    <a:pt x="33" y="46"/>
                  </a:cubicBezTo>
                  <a:cubicBezTo>
                    <a:pt x="33" y="46"/>
                    <a:pt x="32" y="46"/>
                    <a:pt x="32" y="46"/>
                  </a:cubicBezTo>
                  <a:cubicBezTo>
                    <a:pt x="32" y="46"/>
                    <a:pt x="32" y="46"/>
                    <a:pt x="32" y="46"/>
                  </a:cubicBezTo>
                  <a:cubicBezTo>
                    <a:pt x="33" y="46"/>
                    <a:pt x="33" y="46"/>
                    <a:pt x="34" y="46"/>
                  </a:cubicBezTo>
                  <a:cubicBezTo>
                    <a:pt x="34" y="46"/>
                    <a:pt x="34" y="46"/>
                    <a:pt x="34" y="47"/>
                  </a:cubicBezTo>
                  <a:cubicBezTo>
                    <a:pt x="34" y="47"/>
                    <a:pt x="34" y="47"/>
                    <a:pt x="34" y="46"/>
                  </a:cubicBezTo>
                  <a:cubicBezTo>
                    <a:pt x="35" y="47"/>
                    <a:pt x="35" y="47"/>
                    <a:pt x="35" y="47"/>
                  </a:cubicBezTo>
                  <a:cubicBezTo>
                    <a:pt x="35" y="47"/>
                    <a:pt x="35" y="47"/>
                    <a:pt x="35" y="47"/>
                  </a:cubicBezTo>
                  <a:cubicBezTo>
                    <a:pt x="35" y="47"/>
                    <a:pt x="35" y="47"/>
                    <a:pt x="35" y="47"/>
                  </a:cubicBezTo>
                  <a:cubicBezTo>
                    <a:pt x="34" y="47"/>
                    <a:pt x="34" y="47"/>
                    <a:pt x="34" y="47"/>
                  </a:cubicBezTo>
                  <a:cubicBezTo>
                    <a:pt x="34" y="47"/>
                    <a:pt x="34" y="47"/>
                    <a:pt x="34" y="47"/>
                  </a:cubicBezTo>
                  <a:cubicBezTo>
                    <a:pt x="34" y="47"/>
                    <a:pt x="34" y="48"/>
                    <a:pt x="34" y="48"/>
                  </a:cubicBezTo>
                  <a:cubicBezTo>
                    <a:pt x="34" y="48"/>
                    <a:pt x="34" y="48"/>
                    <a:pt x="34" y="48"/>
                  </a:cubicBezTo>
                  <a:cubicBezTo>
                    <a:pt x="34" y="48"/>
                    <a:pt x="33" y="48"/>
                    <a:pt x="33" y="48"/>
                  </a:cubicBezTo>
                  <a:cubicBezTo>
                    <a:pt x="33" y="48"/>
                    <a:pt x="33" y="48"/>
                    <a:pt x="33" y="48"/>
                  </a:cubicBezTo>
                  <a:cubicBezTo>
                    <a:pt x="33" y="48"/>
                    <a:pt x="33" y="48"/>
                    <a:pt x="33" y="49"/>
                  </a:cubicBezTo>
                  <a:cubicBezTo>
                    <a:pt x="33" y="49"/>
                    <a:pt x="33" y="49"/>
                    <a:pt x="33" y="49"/>
                  </a:cubicBezTo>
                  <a:cubicBezTo>
                    <a:pt x="33" y="49"/>
                    <a:pt x="33" y="49"/>
                    <a:pt x="33" y="49"/>
                  </a:cubicBezTo>
                  <a:cubicBezTo>
                    <a:pt x="33" y="49"/>
                    <a:pt x="33" y="49"/>
                    <a:pt x="33" y="49"/>
                  </a:cubicBezTo>
                  <a:cubicBezTo>
                    <a:pt x="33" y="49"/>
                    <a:pt x="33" y="49"/>
                    <a:pt x="32" y="48"/>
                  </a:cubicBezTo>
                  <a:cubicBezTo>
                    <a:pt x="32" y="48"/>
                    <a:pt x="32" y="49"/>
                    <a:pt x="32" y="49"/>
                  </a:cubicBezTo>
                  <a:cubicBezTo>
                    <a:pt x="32" y="48"/>
                    <a:pt x="32" y="48"/>
                    <a:pt x="32" y="48"/>
                  </a:cubicBezTo>
                  <a:cubicBezTo>
                    <a:pt x="32" y="48"/>
                    <a:pt x="32" y="48"/>
                    <a:pt x="32" y="48"/>
                  </a:cubicBezTo>
                  <a:cubicBezTo>
                    <a:pt x="32" y="48"/>
                    <a:pt x="32" y="48"/>
                    <a:pt x="31" y="48"/>
                  </a:cubicBezTo>
                  <a:cubicBezTo>
                    <a:pt x="31" y="48"/>
                    <a:pt x="31" y="47"/>
                    <a:pt x="30" y="47"/>
                  </a:cubicBezTo>
                  <a:cubicBezTo>
                    <a:pt x="30" y="47"/>
                    <a:pt x="30" y="47"/>
                    <a:pt x="30" y="48"/>
                  </a:cubicBezTo>
                  <a:cubicBezTo>
                    <a:pt x="30" y="48"/>
                    <a:pt x="30" y="48"/>
                    <a:pt x="30" y="48"/>
                  </a:cubicBezTo>
                  <a:cubicBezTo>
                    <a:pt x="30" y="48"/>
                    <a:pt x="30" y="48"/>
                    <a:pt x="30" y="48"/>
                  </a:cubicBezTo>
                  <a:cubicBezTo>
                    <a:pt x="30" y="48"/>
                    <a:pt x="30" y="48"/>
                    <a:pt x="30" y="48"/>
                  </a:cubicBezTo>
                  <a:cubicBezTo>
                    <a:pt x="30" y="48"/>
                    <a:pt x="30" y="48"/>
                    <a:pt x="30" y="48"/>
                  </a:cubicBezTo>
                  <a:cubicBezTo>
                    <a:pt x="30" y="48"/>
                    <a:pt x="30" y="48"/>
                    <a:pt x="30" y="48"/>
                  </a:cubicBezTo>
                  <a:cubicBezTo>
                    <a:pt x="30" y="48"/>
                    <a:pt x="30" y="48"/>
                    <a:pt x="30" y="48"/>
                  </a:cubicBezTo>
                  <a:cubicBezTo>
                    <a:pt x="30" y="48"/>
                    <a:pt x="30" y="48"/>
                    <a:pt x="30" y="48"/>
                  </a:cubicBezTo>
                  <a:cubicBezTo>
                    <a:pt x="30" y="49"/>
                    <a:pt x="30" y="49"/>
                    <a:pt x="31" y="49"/>
                  </a:cubicBezTo>
                  <a:cubicBezTo>
                    <a:pt x="31" y="49"/>
                    <a:pt x="31" y="49"/>
                    <a:pt x="31" y="49"/>
                  </a:cubicBezTo>
                  <a:cubicBezTo>
                    <a:pt x="31" y="49"/>
                    <a:pt x="31" y="49"/>
                    <a:pt x="31" y="49"/>
                  </a:cubicBezTo>
                  <a:cubicBezTo>
                    <a:pt x="31" y="49"/>
                    <a:pt x="31" y="50"/>
                    <a:pt x="31" y="50"/>
                  </a:cubicBezTo>
                  <a:cubicBezTo>
                    <a:pt x="32" y="50"/>
                    <a:pt x="32" y="50"/>
                    <a:pt x="32" y="50"/>
                  </a:cubicBezTo>
                  <a:cubicBezTo>
                    <a:pt x="32" y="50"/>
                    <a:pt x="32" y="50"/>
                    <a:pt x="32" y="50"/>
                  </a:cubicBezTo>
                  <a:cubicBezTo>
                    <a:pt x="32" y="50"/>
                    <a:pt x="32" y="50"/>
                    <a:pt x="32" y="50"/>
                  </a:cubicBezTo>
                  <a:cubicBezTo>
                    <a:pt x="32" y="50"/>
                    <a:pt x="32" y="50"/>
                    <a:pt x="32" y="50"/>
                  </a:cubicBezTo>
                  <a:cubicBezTo>
                    <a:pt x="32" y="51"/>
                    <a:pt x="33" y="50"/>
                    <a:pt x="32" y="51"/>
                  </a:cubicBezTo>
                  <a:cubicBezTo>
                    <a:pt x="32" y="51"/>
                    <a:pt x="32" y="51"/>
                    <a:pt x="32" y="51"/>
                  </a:cubicBezTo>
                  <a:cubicBezTo>
                    <a:pt x="32" y="51"/>
                    <a:pt x="32" y="51"/>
                    <a:pt x="32" y="51"/>
                  </a:cubicBezTo>
                  <a:cubicBezTo>
                    <a:pt x="32" y="51"/>
                    <a:pt x="32" y="51"/>
                    <a:pt x="32" y="52"/>
                  </a:cubicBezTo>
                  <a:cubicBezTo>
                    <a:pt x="32" y="52"/>
                    <a:pt x="32" y="52"/>
                    <a:pt x="32" y="52"/>
                  </a:cubicBezTo>
                  <a:cubicBezTo>
                    <a:pt x="32" y="52"/>
                    <a:pt x="32" y="52"/>
                    <a:pt x="32" y="52"/>
                  </a:cubicBezTo>
                  <a:cubicBezTo>
                    <a:pt x="32" y="52"/>
                    <a:pt x="32" y="52"/>
                    <a:pt x="32" y="52"/>
                  </a:cubicBezTo>
                  <a:cubicBezTo>
                    <a:pt x="32" y="52"/>
                    <a:pt x="32" y="52"/>
                    <a:pt x="31" y="52"/>
                  </a:cubicBezTo>
                  <a:cubicBezTo>
                    <a:pt x="31" y="52"/>
                    <a:pt x="30" y="51"/>
                    <a:pt x="30" y="51"/>
                  </a:cubicBezTo>
                  <a:cubicBezTo>
                    <a:pt x="30" y="51"/>
                    <a:pt x="30" y="51"/>
                    <a:pt x="30" y="51"/>
                  </a:cubicBezTo>
                  <a:cubicBezTo>
                    <a:pt x="29" y="51"/>
                    <a:pt x="29" y="51"/>
                    <a:pt x="29" y="51"/>
                  </a:cubicBezTo>
                  <a:cubicBezTo>
                    <a:pt x="29" y="51"/>
                    <a:pt x="30" y="52"/>
                    <a:pt x="30" y="52"/>
                  </a:cubicBezTo>
                  <a:cubicBezTo>
                    <a:pt x="31" y="52"/>
                    <a:pt x="31" y="53"/>
                    <a:pt x="31" y="53"/>
                  </a:cubicBezTo>
                  <a:cubicBezTo>
                    <a:pt x="30" y="53"/>
                    <a:pt x="30" y="53"/>
                    <a:pt x="30" y="53"/>
                  </a:cubicBezTo>
                  <a:cubicBezTo>
                    <a:pt x="29" y="53"/>
                    <a:pt x="29" y="53"/>
                    <a:pt x="29" y="52"/>
                  </a:cubicBezTo>
                  <a:cubicBezTo>
                    <a:pt x="29" y="52"/>
                    <a:pt x="28" y="52"/>
                    <a:pt x="28" y="52"/>
                  </a:cubicBezTo>
                  <a:cubicBezTo>
                    <a:pt x="28" y="52"/>
                    <a:pt x="28" y="52"/>
                    <a:pt x="28" y="52"/>
                  </a:cubicBezTo>
                  <a:cubicBezTo>
                    <a:pt x="28" y="52"/>
                    <a:pt x="28" y="52"/>
                    <a:pt x="28" y="52"/>
                  </a:cubicBezTo>
                  <a:cubicBezTo>
                    <a:pt x="28" y="52"/>
                    <a:pt x="27" y="52"/>
                    <a:pt x="27" y="52"/>
                  </a:cubicBezTo>
                  <a:cubicBezTo>
                    <a:pt x="27" y="52"/>
                    <a:pt x="27" y="52"/>
                    <a:pt x="27" y="52"/>
                  </a:cubicBezTo>
                  <a:cubicBezTo>
                    <a:pt x="27" y="52"/>
                    <a:pt x="27" y="53"/>
                    <a:pt x="26" y="53"/>
                  </a:cubicBezTo>
                  <a:cubicBezTo>
                    <a:pt x="26" y="53"/>
                    <a:pt x="26" y="53"/>
                    <a:pt x="27" y="54"/>
                  </a:cubicBezTo>
                  <a:cubicBezTo>
                    <a:pt x="26" y="54"/>
                    <a:pt x="26" y="54"/>
                    <a:pt x="27" y="54"/>
                  </a:cubicBezTo>
                  <a:cubicBezTo>
                    <a:pt x="27" y="54"/>
                    <a:pt x="27" y="54"/>
                    <a:pt x="28" y="54"/>
                  </a:cubicBezTo>
                  <a:cubicBezTo>
                    <a:pt x="28" y="54"/>
                    <a:pt x="28" y="54"/>
                    <a:pt x="28" y="54"/>
                  </a:cubicBezTo>
                  <a:cubicBezTo>
                    <a:pt x="28" y="54"/>
                    <a:pt x="28" y="54"/>
                    <a:pt x="28" y="54"/>
                  </a:cubicBezTo>
                  <a:cubicBezTo>
                    <a:pt x="28" y="54"/>
                    <a:pt x="28" y="55"/>
                    <a:pt x="28" y="55"/>
                  </a:cubicBezTo>
                  <a:cubicBezTo>
                    <a:pt x="28" y="55"/>
                    <a:pt x="29" y="56"/>
                    <a:pt x="28" y="57"/>
                  </a:cubicBezTo>
                  <a:cubicBezTo>
                    <a:pt x="28" y="57"/>
                    <a:pt x="28" y="57"/>
                    <a:pt x="28" y="57"/>
                  </a:cubicBezTo>
                  <a:cubicBezTo>
                    <a:pt x="28" y="57"/>
                    <a:pt x="28" y="57"/>
                    <a:pt x="28" y="57"/>
                  </a:cubicBezTo>
                  <a:cubicBezTo>
                    <a:pt x="28" y="57"/>
                    <a:pt x="28" y="57"/>
                    <a:pt x="28" y="57"/>
                  </a:cubicBezTo>
                  <a:cubicBezTo>
                    <a:pt x="29" y="57"/>
                    <a:pt x="29" y="57"/>
                    <a:pt x="30" y="57"/>
                  </a:cubicBezTo>
                  <a:cubicBezTo>
                    <a:pt x="30" y="57"/>
                    <a:pt x="29" y="57"/>
                    <a:pt x="29" y="57"/>
                  </a:cubicBezTo>
                  <a:cubicBezTo>
                    <a:pt x="29" y="58"/>
                    <a:pt x="30" y="58"/>
                    <a:pt x="30" y="58"/>
                  </a:cubicBezTo>
                  <a:cubicBezTo>
                    <a:pt x="30" y="58"/>
                    <a:pt x="30" y="58"/>
                    <a:pt x="31" y="57"/>
                  </a:cubicBezTo>
                  <a:cubicBezTo>
                    <a:pt x="31" y="57"/>
                    <a:pt x="31" y="57"/>
                    <a:pt x="31" y="57"/>
                  </a:cubicBezTo>
                  <a:cubicBezTo>
                    <a:pt x="31" y="57"/>
                    <a:pt x="31" y="57"/>
                    <a:pt x="31" y="57"/>
                  </a:cubicBezTo>
                  <a:cubicBezTo>
                    <a:pt x="31" y="57"/>
                    <a:pt x="31" y="57"/>
                    <a:pt x="31" y="57"/>
                  </a:cubicBezTo>
                  <a:cubicBezTo>
                    <a:pt x="31" y="57"/>
                    <a:pt x="31" y="57"/>
                    <a:pt x="32" y="56"/>
                  </a:cubicBezTo>
                  <a:cubicBezTo>
                    <a:pt x="31" y="56"/>
                    <a:pt x="32" y="56"/>
                    <a:pt x="32" y="56"/>
                  </a:cubicBezTo>
                  <a:cubicBezTo>
                    <a:pt x="32" y="55"/>
                    <a:pt x="32" y="55"/>
                    <a:pt x="32" y="55"/>
                  </a:cubicBezTo>
                  <a:cubicBezTo>
                    <a:pt x="32" y="55"/>
                    <a:pt x="32" y="55"/>
                    <a:pt x="32" y="55"/>
                  </a:cubicBezTo>
                  <a:cubicBezTo>
                    <a:pt x="33" y="55"/>
                    <a:pt x="33" y="57"/>
                    <a:pt x="34" y="57"/>
                  </a:cubicBezTo>
                  <a:cubicBezTo>
                    <a:pt x="34" y="57"/>
                    <a:pt x="34" y="57"/>
                    <a:pt x="34" y="57"/>
                  </a:cubicBezTo>
                  <a:cubicBezTo>
                    <a:pt x="34" y="57"/>
                    <a:pt x="34" y="57"/>
                    <a:pt x="34" y="57"/>
                  </a:cubicBezTo>
                  <a:cubicBezTo>
                    <a:pt x="34" y="58"/>
                    <a:pt x="34" y="58"/>
                    <a:pt x="35" y="58"/>
                  </a:cubicBezTo>
                  <a:cubicBezTo>
                    <a:pt x="34" y="58"/>
                    <a:pt x="34" y="58"/>
                    <a:pt x="34" y="58"/>
                  </a:cubicBezTo>
                  <a:cubicBezTo>
                    <a:pt x="34" y="59"/>
                    <a:pt x="35" y="59"/>
                    <a:pt x="35" y="59"/>
                  </a:cubicBezTo>
                  <a:cubicBezTo>
                    <a:pt x="35" y="59"/>
                    <a:pt x="35" y="59"/>
                    <a:pt x="35" y="59"/>
                  </a:cubicBezTo>
                  <a:cubicBezTo>
                    <a:pt x="35" y="59"/>
                    <a:pt x="34" y="59"/>
                    <a:pt x="34" y="59"/>
                  </a:cubicBezTo>
                  <a:cubicBezTo>
                    <a:pt x="34" y="59"/>
                    <a:pt x="34" y="59"/>
                    <a:pt x="34" y="59"/>
                  </a:cubicBezTo>
                  <a:cubicBezTo>
                    <a:pt x="34" y="59"/>
                    <a:pt x="34" y="60"/>
                    <a:pt x="35" y="60"/>
                  </a:cubicBezTo>
                  <a:cubicBezTo>
                    <a:pt x="35" y="60"/>
                    <a:pt x="35" y="60"/>
                    <a:pt x="35" y="60"/>
                  </a:cubicBezTo>
                  <a:cubicBezTo>
                    <a:pt x="35" y="60"/>
                    <a:pt x="36" y="61"/>
                    <a:pt x="36" y="61"/>
                  </a:cubicBezTo>
                  <a:cubicBezTo>
                    <a:pt x="36" y="61"/>
                    <a:pt x="36" y="61"/>
                    <a:pt x="36" y="61"/>
                  </a:cubicBezTo>
                  <a:cubicBezTo>
                    <a:pt x="36" y="61"/>
                    <a:pt x="36" y="61"/>
                    <a:pt x="36" y="61"/>
                  </a:cubicBezTo>
                  <a:cubicBezTo>
                    <a:pt x="37" y="61"/>
                    <a:pt x="37" y="61"/>
                    <a:pt x="37" y="62"/>
                  </a:cubicBezTo>
                  <a:cubicBezTo>
                    <a:pt x="38" y="62"/>
                    <a:pt x="38" y="62"/>
                    <a:pt x="38" y="62"/>
                  </a:cubicBezTo>
                  <a:cubicBezTo>
                    <a:pt x="38" y="62"/>
                    <a:pt x="38" y="62"/>
                    <a:pt x="37" y="62"/>
                  </a:cubicBezTo>
                  <a:cubicBezTo>
                    <a:pt x="37" y="62"/>
                    <a:pt x="37" y="62"/>
                    <a:pt x="37" y="63"/>
                  </a:cubicBezTo>
                  <a:cubicBezTo>
                    <a:pt x="36" y="63"/>
                    <a:pt x="36" y="63"/>
                    <a:pt x="36" y="63"/>
                  </a:cubicBezTo>
                  <a:cubicBezTo>
                    <a:pt x="36" y="63"/>
                    <a:pt x="36" y="63"/>
                    <a:pt x="36" y="63"/>
                  </a:cubicBezTo>
                  <a:cubicBezTo>
                    <a:pt x="36" y="63"/>
                    <a:pt x="36" y="63"/>
                    <a:pt x="37" y="63"/>
                  </a:cubicBezTo>
                  <a:cubicBezTo>
                    <a:pt x="37" y="63"/>
                    <a:pt x="38" y="62"/>
                    <a:pt x="38" y="63"/>
                  </a:cubicBezTo>
                  <a:cubicBezTo>
                    <a:pt x="38" y="63"/>
                    <a:pt x="38" y="63"/>
                    <a:pt x="38" y="63"/>
                  </a:cubicBezTo>
                  <a:cubicBezTo>
                    <a:pt x="38" y="63"/>
                    <a:pt x="38" y="63"/>
                    <a:pt x="38" y="63"/>
                  </a:cubicBezTo>
                  <a:cubicBezTo>
                    <a:pt x="38" y="63"/>
                    <a:pt x="39" y="63"/>
                    <a:pt x="39" y="63"/>
                  </a:cubicBezTo>
                  <a:cubicBezTo>
                    <a:pt x="39" y="63"/>
                    <a:pt x="39" y="63"/>
                    <a:pt x="39" y="63"/>
                  </a:cubicBezTo>
                  <a:cubicBezTo>
                    <a:pt x="39" y="64"/>
                    <a:pt x="39" y="64"/>
                    <a:pt x="39" y="64"/>
                  </a:cubicBezTo>
                  <a:cubicBezTo>
                    <a:pt x="39" y="64"/>
                    <a:pt x="39" y="64"/>
                    <a:pt x="40" y="64"/>
                  </a:cubicBezTo>
                  <a:cubicBezTo>
                    <a:pt x="40" y="64"/>
                    <a:pt x="40" y="64"/>
                    <a:pt x="40" y="64"/>
                  </a:cubicBezTo>
                  <a:cubicBezTo>
                    <a:pt x="39" y="65"/>
                    <a:pt x="39" y="65"/>
                    <a:pt x="39" y="65"/>
                  </a:cubicBezTo>
                  <a:cubicBezTo>
                    <a:pt x="38" y="65"/>
                    <a:pt x="38" y="65"/>
                    <a:pt x="37" y="65"/>
                  </a:cubicBezTo>
                  <a:cubicBezTo>
                    <a:pt x="37" y="66"/>
                    <a:pt x="37" y="66"/>
                    <a:pt x="37" y="66"/>
                  </a:cubicBezTo>
                  <a:cubicBezTo>
                    <a:pt x="36" y="66"/>
                    <a:pt x="35" y="66"/>
                    <a:pt x="35" y="66"/>
                  </a:cubicBezTo>
                  <a:cubicBezTo>
                    <a:pt x="34" y="66"/>
                    <a:pt x="34" y="66"/>
                    <a:pt x="33" y="66"/>
                  </a:cubicBezTo>
                  <a:cubicBezTo>
                    <a:pt x="33" y="66"/>
                    <a:pt x="33" y="66"/>
                    <a:pt x="32" y="66"/>
                  </a:cubicBezTo>
                  <a:cubicBezTo>
                    <a:pt x="32" y="66"/>
                    <a:pt x="31" y="66"/>
                    <a:pt x="31" y="66"/>
                  </a:cubicBezTo>
                  <a:cubicBezTo>
                    <a:pt x="30" y="67"/>
                    <a:pt x="30" y="67"/>
                    <a:pt x="30" y="67"/>
                  </a:cubicBezTo>
                  <a:cubicBezTo>
                    <a:pt x="30" y="67"/>
                    <a:pt x="29" y="67"/>
                    <a:pt x="29" y="68"/>
                  </a:cubicBezTo>
                  <a:cubicBezTo>
                    <a:pt x="28" y="68"/>
                    <a:pt x="28" y="69"/>
                    <a:pt x="27" y="70"/>
                  </a:cubicBezTo>
                  <a:cubicBezTo>
                    <a:pt x="28" y="70"/>
                    <a:pt x="28" y="69"/>
                    <a:pt x="29" y="69"/>
                  </a:cubicBezTo>
                  <a:cubicBezTo>
                    <a:pt x="29" y="68"/>
                    <a:pt x="30" y="68"/>
                    <a:pt x="31" y="68"/>
                  </a:cubicBezTo>
                  <a:cubicBezTo>
                    <a:pt x="32" y="67"/>
                    <a:pt x="32" y="67"/>
                    <a:pt x="33" y="68"/>
                  </a:cubicBezTo>
                  <a:cubicBezTo>
                    <a:pt x="33" y="68"/>
                    <a:pt x="32" y="69"/>
                    <a:pt x="32" y="69"/>
                  </a:cubicBezTo>
                  <a:cubicBezTo>
                    <a:pt x="32" y="69"/>
                    <a:pt x="31" y="69"/>
                    <a:pt x="31" y="69"/>
                  </a:cubicBezTo>
                  <a:cubicBezTo>
                    <a:pt x="31" y="69"/>
                    <a:pt x="31" y="69"/>
                    <a:pt x="31" y="69"/>
                  </a:cubicBezTo>
                  <a:cubicBezTo>
                    <a:pt x="31" y="69"/>
                    <a:pt x="31" y="69"/>
                    <a:pt x="31" y="69"/>
                  </a:cubicBezTo>
                  <a:cubicBezTo>
                    <a:pt x="31" y="69"/>
                    <a:pt x="31" y="69"/>
                    <a:pt x="32" y="69"/>
                  </a:cubicBezTo>
                  <a:cubicBezTo>
                    <a:pt x="32" y="69"/>
                    <a:pt x="32" y="69"/>
                    <a:pt x="32" y="69"/>
                  </a:cubicBezTo>
                  <a:cubicBezTo>
                    <a:pt x="32" y="69"/>
                    <a:pt x="32" y="69"/>
                    <a:pt x="32" y="69"/>
                  </a:cubicBezTo>
                  <a:cubicBezTo>
                    <a:pt x="32" y="69"/>
                    <a:pt x="32" y="69"/>
                    <a:pt x="32" y="69"/>
                  </a:cubicBezTo>
                  <a:cubicBezTo>
                    <a:pt x="32" y="69"/>
                    <a:pt x="32" y="69"/>
                    <a:pt x="32" y="69"/>
                  </a:cubicBezTo>
                  <a:cubicBezTo>
                    <a:pt x="32" y="69"/>
                    <a:pt x="32" y="69"/>
                    <a:pt x="32" y="69"/>
                  </a:cubicBezTo>
                  <a:cubicBezTo>
                    <a:pt x="32" y="70"/>
                    <a:pt x="32" y="69"/>
                    <a:pt x="32" y="70"/>
                  </a:cubicBezTo>
                  <a:cubicBezTo>
                    <a:pt x="32" y="70"/>
                    <a:pt x="32" y="70"/>
                    <a:pt x="32" y="70"/>
                  </a:cubicBezTo>
                  <a:cubicBezTo>
                    <a:pt x="32" y="70"/>
                    <a:pt x="32" y="70"/>
                    <a:pt x="32" y="70"/>
                  </a:cubicBezTo>
                  <a:cubicBezTo>
                    <a:pt x="32" y="70"/>
                    <a:pt x="32" y="70"/>
                    <a:pt x="32" y="70"/>
                  </a:cubicBezTo>
                  <a:cubicBezTo>
                    <a:pt x="32" y="71"/>
                    <a:pt x="33" y="71"/>
                    <a:pt x="33" y="71"/>
                  </a:cubicBezTo>
                  <a:cubicBezTo>
                    <a:pt x="33" y="71"/>
                    <a:pt x="33" y="71"/>
                    <a:pt x="33" y="71"/>
                  </a:cubicBezTo>
                  <a:cubicBezTo>
                    <a:pt x="33" y="71"/>
                    <a:pt x="33" y="71"/>
                    <a:pt x="33" y="71"/>
                  </a:cubicBezTo>
                  <a:cubicBezTo>
                    <a:pt x="33" y="71"/>
                    <a:pt x="33" y="71"/>
                    <a:pt x="33" y="71"/>
                  </a:cubicBezTo>
                  <a:cubicBezTo>
                    <a:pt x="33" y="71"/>
                    <a:pt x="33" y="71"/>
                    <a:pt x="33" y="71"/>
                  </a:cubicBezTo>
                  <a:cubicBezTo>
                    <a:pt x="33" y="71"/>
                    <a:pt x="33" y="71"/>
                    <a:pt x="33" y="71"/>
                  </a:cubicBezTo>
                  <a:cubicBezTo>
                    <a:pt x="33" y="71"/>
                    <a:pt x="33" y="71"/>
                    <a:pt x="33" y="71"/>
                  </a:cubicBezTo>
                  <a:cubicBezTo>
                    <a:pt x="33" y="71"/>
                    <a:pt x="33" y="71"/>
                    <a:pt x="33" y="71"/>
                  </a:cubicBezTo>
                  <a:cubicBezTo>
                    <a:pt x="33" y="71"/>
                    <a:pt x="33" y="71"/>
                    <a:pt x="33" y="71"/>
                  </a:cubicBezTo>
                  <a:cubicBezTo>
                    <a:pt x="34" y="71"/>
                    <a:pt x="34" y="71"/>
                    <a:pt x="34" y="71"/>
                  </a:cubicBezTo>
                  <a:cubicBezTo>
                    <a:pt x="34" y="71"/>
                    <a:pt x="34" y="71"/>
                    <a:pt x="34" y="71"/>
                  </a:cubicBezTo>
                  <a:cubicBezTo>
                    <a:pt x="34" y="71"/>
                    <a:pt x="34" y="71"/>
                    <a:pt x="34" y="71"/>
                  </a:cubicBezTo>
                  <a:cubicBezTo>
                    <a:pt x="34" y="71"/>
                    <a:pt x="34" y="71"/>
                    <a:pt x="34" y="71"/>
                  </a:cubicBezTo>
                  <a:cubicBezTo>
                    <a:pt x="34" y="71"/>
                    <a:pt x="34" y="71"/>
                    <a:pt x="34" y="71"/>
                  </a:cubicBezTo>
                  <a:cubicBezTo>
                    <a:pt x="34" y="71"/>
                    <a:pt x="34" y="71"/>
                    <a:pt x="34" y="71"/>
                  </a:cubicBezTo>
                  <a:cubicBezTo>
                    <a:pt x="35" y="71"/>
                    <a:pt x="35" y="71"/>
                    <a:pt x="35" y="71"/>
                  </a:cubicBezTo>
                  <a:cubicBezTo>
                    <a:pt x="35" y="71"/>
                    <a:pt x="35" y="71"/>
                    <a:pt x="35" y="71"/>
                  </a:cubicBezTo>
                  <a:cubicBezTo>
                    <a:pt x="35" y="71"/>
                    <a:pt x="35" y="71"/>
                    <a:pt x="35" y="71"/>
                  </a:cubicBezTo>
                  <a:cubicBezTo>
                    <a:pt x="35" y="71"/>
                    <a:pt x="35" y="71"/>
                    <a:pt x="35" y="71"/>
                  </a:cubicBezTo>
                  <a:cubicBezTo>
                    <a:pt x="35" y="71"/>
                    <a:pt x="35" y="71"/>
                    <a:pt x="35" y="71"/>
                  </a:cubicBezTo>
                  <a:cubicBezTo>
                    <a:pt x="35" y="71"/>
                    <a:pt x="35" y="71"/>
                    <a:pt x="35" y="72"/>
                  </a:cubicBezTo>
                  <a:cubicBezTo>
                    <a:pt x="35" y="72"/>
                    <a:pt x="35" y="72"/>
                    <a:pt x="35" y="72"/>
                  </a:cubicBezTo>
                  <a:cubicBezTo>
                    <a:pt x="35" y="72"/>
                    <a:pt x="35" y="72"/>
                    <a:pt x="35" y="72"/>
                  </a:cubicBezTo>
                  <a:cubicBezTo>
                    <a:pt x="35" y="72"/>
                    <a:pt x="35" y="72"/>
                    <a:pt x="35" y="72"/>
                  </a:cubicBezTo>
                  <a:cubicBezTo>
                    <a:pt x="35" y="72"/>
                    <a:pt x="35" y="72"/>
                    <a:pt x="35" y="72"/>
                  </a:cubicBezTo>
                  <a:cubicBezTo>
                    <a:pt x="35" y="72"/>
                    <a:pt x="35" y="72"/>
                    <a:pt x="35" y="72"/>
                  </a:cubicBezTo>
                  <a:cubicBezTo>
                    <a:pt x="35" y="72"/>
                    <a:pt x="35" y="72"/>
                    <a:pt x="35" y="72"/>
                  </a:cubicBezTo>
                  <a:cubicBezTo>
                    <a:pt x="34" y="72"/>
                    <a:pt x="34" y="72"/>
                    <a:pt x="34" y="72"/>
                  </a:cubicBezTo>
                  <a:cubicBezTo>
                    <a:pt x="34" y="72"/>
                    <a:pt x="34" y="72"/>
                    <a:pt x="33" y="72"/>
                  </a:cubicBezTo>
                  <a:cubicBezTo>
                    <a:pt x="33" y="72"/>
                    <a:pt x="33" y="72"/>
                    <a:pt x="33" y="72"/>
                  </a:cubicBezTo>
                  <a:cubicBezTo>
                    <a:pt x="33" y="72"/>
                    <a:pt x="33" y="72"/>
                    <a:pt x="33" y="72"/>
                  </a:cubicBezTo>
                  <a:cubicBezTo>
                    <a:pt x="33" y="72"/>
                    <a:pt x="33" y="72"/>
                    <a:pt x="33" y="72"/>
                  </a:cubicBezTo>
                  <a:cubicBezTo>
                    <a:pt x="33" y="72"/>
                    <a:pt x="33" y="72"/>
                    <a:pt x="33" y="72"/>
                  </a:cubicBezTo>
                  <a:cubicBezTo>
                    <a:pt x="33" y="72"/>
                    <a:pt x="33" y="72"/>
                    <a:pt x="33" y="72"/>
                  </a:cubicBezTo>
                  <a:cubicBezTo>
                    <a:pt x="33" y="72"/>
                    <a:pt x="33" y="72"/>
                    <a:pt x="33" y="72"/>
                  </a:cubicBezTo>
                  <a:cubicBezTo>
                    <a:pt x="33" y="72"/>
                    <a:pt x="33" y="72"/>
                    <a:pt x="33" y="72"/>
                  </a:cubicBezTo>
                  <a:cubicBezTo>
                    <a:pt x="33" y="72"/>
                    <a:pt x="33" y="72"/>
                    <a:pt x="33" y="72"/>
                  </a:cubicBezTo>
                  <a:cubicBezTo>
                    <a:pt x="33" y="72"/>
                    <a:pt x="33" y="72"/>
                    <a:pt x="33" y="72"/>
                  </a:cubicBezTo>
                  <a:cubicBezTo>
                    <a:pt x="33" y="72"/>
                    <a:pt x="33" y="72"/>
                    <a:pt x="33" y="72"/>
                  </a:cubicBezTo>
                  <a:cubicBezTo>
                    <a:pt x="33" y="72"/>
                    <a:pt x="33" y="72"/>
                    <a:pt x="33" y="72"/>
                  </a:cubicBezTo>
                  <a:cubicBezTo>
                    <a:pt x="33" y="72"/>
                    <a:pt x="33" y="72"/>
                    <a:pt x="33" y="73"/>
                  </a:cubicBezTo>
                  <a:cubicBezTo>
                    <a:pt x="32" y="73"/>
                    <a:pt x="32" y="73"/>
                    <a:pt x="32" y="73"/>
                  </a:cubicBezTo>
                  <a:cubicBezTo>
                    <a:pt x="32" y="73"/>
                    <a:pt x="32" y="73"/>
                    <a:pt x="32" y="73"/>
                  </a:cubicBezTo>
                  <a:cubicBezTo>
                    <a:pt x="32" y="73"/>
                    <a:pt x="32" y="73"/>
                    <a:pt x="32" y="73"/>
                  </a:cubicBezTo>
                  <a:cubicBezTo>
                    <a:pt x="32" y="73"/>
                    <a:pt x="32" y="73"/>
                    <a:pt x="32" y="73"/>
                  </a:cubicBezTo>
                  <a:cubicBezTo>
                    <a:pt x="32" y="73"/>
                    <a:pt x="32" y="73"/>
                    <a:pt x="32" y="73"/>
                  </a:cubicBezTo>
                  <a:cubicBezTo>
                    <a:pt x="32" y="73"/>
                    <a:pt x="32" y="73"/>
                    <a:pt x="31" y="73"/>
                  </a:cubicBezTo>
                  <a:cubicBezTo>
                    <a:pt x="31" y="73"/>
                    <a:pt x="31" y="73"/>
                    <a:pt x="31" y="73"/>
                  </a:cubicBezTo>
                  <a:cubicBezTo>
                    <a:pt x="31" y="73"/>
                    <a:pt x="31" y="73"/>
                    <a:pt x="31" y="73"/>
                  </a:cubicBezTo>
                  <a:cubicBezTo>
                    <a:pt x="31" y="73"/>
                    <a:pt x="31" y="73"/>
                    <a:pt x="31" y="72"/>
                  </a:cubicBezTo>
                  <a:cubicBezTo>
                    <a:pt x="31" y="72"/>
                    <a:pt x="31" y="72"/>
                    <a:pt x="31" y="72"/>
                  </a:cubicBezTo>
                  <a:cubicBezTo>
                    <a:pt x="31" y="72"/>
                    <a:pt x="31" y="72"/>
                    <a:pt x="31" y="72"/>
                  </a:cubicBezTo>
                  <a:cubicBezTo>
                    <a:pt x="31" y="72"/>
                    <a:pt x="31" y="72"/>
                    <a:pt x="31" y="72"/>
                  </a:cubicBezTo>
                  <a:cubicBezTo>
                    <a:pt x="31" y="72"/>
                    <a:pt x="31" y="72"/>
                    <a:pt x="31" y="72"/>
                  </a:cubicBezTo>
                  <a:cubicBezTo>
                    <a:pt x="31" y="72"/>
                    <a:pt x="31" y="72"/>
                    <a:pt x="31" y="72"/>
                  </a:cubicBezTo>
                  <a:cubicBezTo>
                    <a:pt x="31" y="72"/>
                    <a:pt x="31" y="72"/>
                    <a:pt x="31" y="72"/>
                  </a:cubicBezTo>
                  <a:cubicBezTo>
                    <a:pt x="31" y="72"/>
                    <a:pt x="31" y="72"/>
                    <a:pt x="31" y="72"/>
                  </a:cubicBezTo>
                  <a:cubicBezTo>
                    <a:pt x="31" y="72"/>
                    <a:pt x="31" y="72"/>
                    <a:pt x="31" y="72"/>
                  </a:cubicBezTo>
                  <a:cubicBezTo>
                    <a:pt x="31" y="72"/>
                    <a:pt x="31" y="72"/>
                    <a:pt x="31" y="72"/>
                  </a:cubicBezTo>
                  <a:cubicBezTo>
                    <a:pt x="32" y="72"/>
                    <a:pt x="32" y="72"/>
                    <a:pt x="33" y="72"/>
                  </a:cubicBezTo>
                  <a:cubicBezTo>
                    <a:pt x="33" y="72"/>
                    <a:pt x="33" y="72"/>
                    <a:pt x="33" y="72"/>
                  </a:cubicBezTo>
                  <a:cubicBezTo>
                    <a:pt x="33" y="72"/>
                    <a:pt x="33" y="72"/>
                    <a:pt x="33" y="72"/>
                  </a:cubicBezTo>
                  <a:cubicBezTo>
                    <a:pt x="33" y="72"/>
                    <a:pt x="33" y="72"/>
                    <a:pt x="33" y="72"/>
                  </a:cubicBezTo>
                  <a:cubicBezTo>
                    <a:pt x="33" y="72"/>
                    <a:pt x="33" y="72"/>
                    <a:pt x="33" y="72"/>
                  </a:cubicBezTo>
                  <a:cubicBezTo>
                    <a:pt x="33" y="71"/>
                    <a:pt x="33" y="71"/>
                    <a:pt x="33" y="71"/>
                  </a:cubicBezTo>
                  <a:cubicBezTo>
                    <a:pt x="33" y="71"/>
                    <a:pt x="32" y="71"/>
                    <a:pt x="32" y="72"/>
                  </a:cubicBezTo>
                  <a:cubicBezTo>
                    <a:pt x="32" y="71"/>
                    <a:pt x="32" y="71"/>
                    <a:pt x="32" y="71"/>
                  </a:cubicBezTo>
                  <a:cubicBezTo>
                    <a:pt x="32" y="71"/>
                    <a:pt x="33" y="71"/>
                    <a:pt x="33" y="71"/>
                  </a:cubicBezTo>
                  <a:cubicBezTo>
                    <a:pt x="33" y="71"/>
                    <a:pt x="33" y="71"/>
                    <a:pt x="33" y="71"/>
                  </a:cubicBezTo>
                  <a:cubicBezTo>
                    <a:pt x="33" y="71"/>
                    <a:pt x="32" y="71"/>
                    <a:pt x="32" y="71"/>
                  </a:cubicBezTo>
                  <a:cubicBezTo>
                    <a:pt x="32" y="71"/>
                    <a:pt x="32" y="71"/>
                    <a:pt x="32" y="71"/>
                  </a:cubicBezTo>
                  <a:cubicBezTo>
                    <a:pt x="32" y="71"/>
                    <a:pt x="32" y="71"/>
                    <a:pt x="32" y="71"/>
                  </a:cubicBezTo>
                  <a:cubicBezTo>
                    <a:pt x="32" y="71"/>
                    <a:pt x="32" y="71"/>
                    <a:pt x="32" y="71"/>
                  </a:cubicBezTo>
                  <a:cubicBezTo>
                    <a:pt x="32" y="71"/>
                    <a:pt x="32" y="72"/>
                    <a:pt x="31" y="72"/>
                  </a:cubicBezTo>
                  <a:cubicBezTo>
                    <a:pt x="31" y="72"/>
                    <a:pt x="31" y="72"/>
                    <a:pt x="31" y="72"/>
                  </a:cubicBezTo>
                  <a:cubicBezTo>
                    <a:pt x="31" y="72"/>
                    <a:pt x="31" y="72"/>
                    <a:pt x="31" y="72"/>
                  </a:cubicBezTo>
                  <a:cubicBezTo>
                    <a:pt x="31" y="72"/>
                    <a:pt x="31" y="72"/>
                    <a:pt x="31" y="72"/>
                  </a:cubicBezTo>
                  <a:cubicBezTo>
                    <a:pt x="31" y="72"/>
                    <a:pt x="30" y="72"/>
                    <a:pt x="30" y="72"/>
                  </a:cubicBezTo>
                  <a:cubicBezTo>
                    <a:pt x="30" y="72"/>
                    <a:pt x="30" y="72"/>
                    <a:pt x="30" y="72"/>
                  </a:cubicBezTo>
                  <a:cubicBezTo>
                    <a:pt x="30" y="72"/>
                    <a:pt x="30" y="72"/>
                    <a:pt x="30" y="72"/>
                  </a:cubicBezTo>
                  <a:cubicBezTo>
                    <a:pt x="30" y="72"/>
                    <a:pt x="30" y="72"/>
                    <a:pt x="30" y="72"/>
                  </a:cubicBezTo>
                  <a:cubicBezTo>
                    <a:pt x="30" y="72"/>
                    <a:pt x="30" y="72"/>
                    <a:pt x="30" y="72"/>
                  </a:cubicBezTo>
                  <a:cubicBezTo>
                    <a:pt x="30" y="72"/>
                    <a:pt x="30" y="72"/>
                    <a:pt x="30" y="72"/>
                  </a:cubicBezTo>
                  <a:cubicBezTo>
                    <a:pt x="30" y="72"/>
                    <a:pt x="30" y="72"/>
                    <a:pt x="30" y="72"/>
                  </a:cubicBezTo>
                  <a:cubicBezTo>
                    <a:pt x="30" y="72"/>
                    <a:pt x="30" y="72"/>
                    <a:pt x="30" y="72"/>
                  </a:cubicBezTo>
                  <a:cubicBezTo>
                    <a:pt x="30" y="72"/>
                    <a:pt x="30" y="72"/>
                    <a:pt x="30" y="72"/>
                  </a:cubicBezTo>
                  <a:cubicBezTo>
                    <a:pt x="30" y="72"/>
                    <a:pt x="30" y="72"/>
                    <a:pt x="30" y="72"/>
                  </a:cubicBezTo>
                  <a:cubicBezTo>
                    <a:pt x="29" y="72"/>
                    <a:pt x="29" y="72"/>
                    <a:pt x="29" y="72"/>
                  </a:cubicBezTo>
                  <a:cubicBezTo>
                    <a:pt x="29" y="72"/>
                    <a:pt x="29" y="72"/>
                    <a:pt x="29" y="72"/>
                  </a:cubicBezTo>
                  <a:cubicBezTo>
                    <a:pt x="29" y="72"/>
                    <a:pt x="29" y="73"/>
                    <a:pt x="29" y="73"/>
                  </a:cubicBezTo>
                  <a:cubicBezTo>
                    <a:pt x="29" y="73"/>
                    <a:pt x="29" y="73"/>
                    <a:pt x="29" y="73"/>
                  </a:cubicBezTo>
                  <a:cubicBezTo>
                    <a:pt x="29" y="72"/>
                    <a:pt x="29" y="72"/>
                    <a:pt x="29" y="72"/>
                  </a:cubicBezTo>
                  <a:cubicBezTo>
                    <a:pt x="29" y="72"/>
                    <a:pt x="29" y="72"/>
                    <a:pt x="29" y="72"/>
                  </a:cubicBezTo>
                  <a:cubicBezTo>
                    <a:pt x="29" y="72"/>
                    <a:pt x="29" y="72"/>
                    <a:pt x="29" y="72"/>
                  </a:cubicBezTo>
                  <a:cubicBezTo>
                    <a:pt x="29" y="72"/>
                    <a:pt x="29" y="72"/>
                    <a:pt x="29" y="72"/>
                  </a:cubicBezTo>
                  <a:cubicBezTo>
                    <a:pt x="29" y="72"/>
                    <a:pt x="29" y="73"/>
                    <a:pt x="29" y="73"/>
                  </a:cubicBezTo>
                  <a:cubicBezTo>
                    <a:pt x="28" y="73"/>
                    <a:pt x="28" y="73"/>
                    <a:pt x="28" y="73"/>
                  </a:cubicBezTo>
                  <a:cubicBezTo>
                    <a:pt x="28" y="73"/>
                    <a:pt x="28" y="73"/>
                    <a:pt x="28" y="73"/>
                  </a:cubicBezTo>
                  <a:cubicBezTo>
                    <a:pt x="28" y="73"/>
                    <a:pt x="28" y="73"/>
                    <a:pt x="28" y="73"/>
                  </a:cubicBezTo>
                  <a:cubicBezTo>
                    <a:pt x="28" y="73"/>
                    <a:pt x="28" y="73"/>
                    <a:pt x="28" y="73"/>
                  </a:cubicBezTo>
                  <a:cubicBezTo>
                    <a:pt x="28" y="73"/>
                    <a:pt x="28" y="73"/>
                    <a:pt x="28" y="73"/>
                  </a:cubicBezTo>
                  <a:cubicBezTo>
                    <a:pt x="28" y="73"/>
                    <a:pt x="28" y="73"/>
                    <a:pt x="28" y="73"/>
                  </a:cubicBezTo>
                  <a:cubicBezTo>
                    <a:pt x="28" y="73"/>
                    <a:pt x="28" y="73"/>
                    <a:pt x="28" y="73"/>
                  </a:cubicBezTo>
                  <a:cubicBezTo>
                    <a:pt x="28" y="73"/>
                    <a:pt x="28" y="73"/>
                    <a:pt x="28" y="73"/>
                  </a:cubicBezTo>
                  <a:cubicBezTo>
                    <a:pt x="28" y="73"/>
                    <a:pt x="28" y="73"/>
                    <a:pt x="28" y="73"/>
                  </a:cubicBezTo>
                  <a:cubicBezTo>
                    <a:pt x="28" y="73"/>
                    <a:pt x="28" y="73"/>
                    <a:pt x="28" y="73"/>
                  </a:cubicBezTo>
                  <a:cubicBezTo>
                    <a:pt x="28" y="73"/>
                    <a:pt x="28" y="73"/>
                    <a:pt x="28" y="73"/>
                  </a:cubicBezTo>
                  <a:cubicBezTo>
                    <a:pt x="28" y="73"/>
                    <a:pt x="27" y="74"/>
                    <a:pt x="27" y="74"/>
                  </a:cubicBezTo>
                  <a:cubicBezTo>
                    <a:pt x="27" y="74"/>
                    <a:pt x="27" y="74"/>
                    <a:pt x="27" y="74"/>
                  </a:cubicBezTo>
                  <a:cubicBezTo>
                    <a:pt x="27" y="74"/>
                    <a:pt x="27" y="74"/>
                    <a:pt x="27" y="74"/>
                  </a:cubicBezTo>
                  <a:cubicBezTo>
                    <a:pt x="27" y="74"/>
                    <a:pt x="27" y="74"/>
                    <a:pt x="27" y="74"/>
                  </a:cubicBezTo>
                  <a:cubicBezTo>
                    <a:pt x="27" y="75"/>
                    <a:pt x="28" y="75"/>
                    <a:pt x="28" y="75"/>
                  </a:cubicBezTo>
                  <a:cubicBezTo>
                    <a:pt x="28" y="75"/>
                    <a:pt x="28" y="75"/>
                    <a:pt x="28" y="75"/>
                  </a:cubicBezTo>
                  <a:cubicBezTo>
                    <a:pt x="28" y="75"/>
                    <a:pt x="28" y="75"/>
                    <a:pt x="28" y="75"/>
                  </a:cubicBezTo>
                  <a:cubicBezTo>
                    <a:pt x="28" y="75"/>
                    <a:pt x="28" y="75"/>
                    <a:pt x="28" y="75"/>
                  </a:cubicBezTo>
                  <a:cubicBezTo>
                    <a:pt x="28" y="75"/>
                    <a:pt x="28" y="75"/>
                    <a:pt x="28" y="75"/>
                  </a:cubicBezTo>
                  <a:cubicBezTo>
                    <a:pt x="28" y="75"/>
                    <a:pt x="28" y="75"/>
                    <a:pt x="27" y="75"/>
                  </a:cubicBezTo>
                  <a:cubicBezTo>
                    <a:pt x="27" y="75"/>
                    <a:pt x="27" y="75"/>
                    <a:pt x="27" y="75"/>
                  </a:cubicBezTo>
                  <a:cubicBezTo>
                    <a:pt x="27" y="75"/>
                    <a:pt x="27" y="75"/>
                    <a:pt x="27" y="75"/>
                  </a:cubicBezTo>
                  <a:cubicBezTo>
                    <a:pt x="27" y="75"/>
                    <a:pt x="27" y="75"/>
                    <a:pt x="27" y="75"/>
                  </a:cubicBezTo>
                  <a:cubicBezTo>
                    <a:pt x="27" y="75"/>
                    <a:pt x="27" y="75"/>
                    <a:pt x="27" y="75"/>
                  </a:cubicBezTo>
                  <a:cubicBezTo>
                    <a:pt x="27" y="75"/>
                    <a:pt x="27" y="75"/>
                    <a:pt x="27" y="75"/>
                  </a:cubicBezTo>
                  <a:cubicBezTo>
                    <a:pt x="27" y="75"/>
                    <a:pt x="27" y="75"/>
                    <a:pt x="27" y="75"/>
                  </a:cubicBezTo>
                  <a:cubicBezTo>
                    <a:pt x="27" y="75"/>
                    <a:pt x="27" y="75"/>
                    <a:pt x="27" y="75"/>
                  </a:cubicBezTo>
                  <a:cubicBezTo>
                    <a:pt x="26" y="75"/>
                    <a:pt x="25" y="76"/>
                    <a:pt x="25" y="76"/>
                  </a:cubicBezTo>
                  <a:cubicBezTo>
                    <a:pt x="25" y="76"/>
                    <a:pt x="25" y="76"/>
                    <a:pt x="25" y="76"/>
                  </a:cubicBezTo>
                  <a:cubicBezTo>
                    <a:pt x="25" y="76"/>
                    <a:pt x="25" y="76"/>
                    <a:pt x="25" y="76"/>
                  </a:cubicBezTo>
                  <a:cubicBezTo>
                    <a:pt x="25" y="76"/>
                    <a:pt x="25" y="76"/>
                    <a:pt x="24" y="76"/>
                  </a:cubicBezTo>
                  <a:cubicBezTo>
                    <a:pt x="24" y="76"/>
                    <a:pt x="24" y="76"/>
                    <a:pt x="24" y="76"/>
                  </a:cubicBezTo>
                  <a:cubicBezTo>
                    <a:pt x="25" y="76"/>
                    <a:pt x="25" y="76"/>
                    <a:pt x="25" y="76"/>
                  </a:cubicBezTo>
                  <a:cubicBezTo>
                    <a:pt x="25" y="77"/>
                    <a:pt x="25" y="77"/>
                    <a:pt x="24" y="77"/>
                  </a:cubicBezTo>
                  <a:cubicBezTo>
                    <a:pt x="24" y="77"/>
                    <a:pt x="24" y="77"/>
                    <a:pt x="24" y="77"/>
                  </a:cubicBezTo>
                  <a:cubicBezTo>
                    <a:pt x="24" y="77"/>
                    <a:pt x="24" y="78"/>
                    <a:pt x="24" y="78"/>
                  </a:cubicBezTo>
                  <a:cubicBezTo>
                    <a:pt x="24" y="78"/>
                    <a:pt x="24" y="78"/>
                    <a:pt x="24" y="78"/>
                  </a:cubicBezTo>
                  <a:cubicBezTo>
                    <a:pt x="24" y="78"/>
                    <a:pt x="24" y="78"/>
                    <a:pt x="24" y="78"/>
                  </a:cubicBezTo>
                  <a:cubicBezTo>
                    <a:pt x="24" y="78"/>
                    <a:pt x="24" y="78"/>
                    <a:pt x="24" y="77"/>
                  </a:cubicBezTo>
                  <a:cubicBezTo>
                    <a:pt x="24" y="78"/>
                    <a:pt x="24" y="77"/>
                    <a:pt x="23" y="77"/>
                  </a:cubicBezTo>
                  <a:cubicBezTo>
                    <a:pt x="23" y="77"/>
                    <a:pt x="24" y="77"/>
                    <a:pt x="24" y="77"/>
                  </a:cubicBezTo>
                  <a:cubicBezTo>
                    <a:pt x="24" y="77"/>
                    <a:pt x="24" y="77"/>
                    <a:pt x="24" y="77"/>
                  </a:cubicBezTo>
                  <a:cubicBezTo>
                    <a:pt x="23" y="77"/>
                    <a:pt x="23" y="77"/>
                    <a:pt x="23" y="77"/>
                  </a:cubicBezTo>
                  <a:cubicBezTo>
                    <a:pt x="23" y="77"/>
                    <a:pt x="24" y="78"/>
                    <a:pt x="24" y="78"/>
                  </a:cubicBezTo>
                  <a:cubicBezTo>
                    <a:pt x="24" y="78"/>
                    <a:pt x="24" y="78"/>
                    <a:pt x="24" y="78"/>
                  </a:cubicBezTo>
                  <a:cubicBezTo>
                    <a:pt x="24" y="78"/>
                    <a:pt x="24" y="78"/>
                    <a:pt x="24" y="79"/>
                  </a:cubicBezTo>
                  <a:cubicBezTo>
                    <a:pt x="24" y="79"/>
                    <a:pt x="23" y="79"/>
                    <a:pt x="23" y="79"/>
                  </a:cubicBezTo>
                  <a:cubicBezTo>
                    <a:pt x="23" y="79"/>
                    <a:pt x="23" y="79"/>
                    <a:pt x="23" y="79"/>
                  </a:cubicBezTo>
                  <a:cubicBezTo>
                    <a:pt x="23" y="79"/>
                    <a:pt x="23" y="79"/>
                    <a:pt x="23" y="79"/>
                  </a:cubicBezTo>
                  <a:cubicBezTo>
                    <a:pt x="23" y="79"/>
                    <a:pt x="23" y="79"/>
                    <a:pt x="23" y="79"/>
                  </a:cubicBezTo>
                  <a:cubicBezTo>
                    <a:pt x="23" y="79"/>
                    <a:pt x="23" y="79"/>
                    <a:pt x="23" y="79"/>
                  </a:cubicBezTo>
                  <a:cubicBezTo>
                    <a:pt x="23" y="79"/>
                    <a:pt x="23" y="79"/>
                    <a:pt x="23" y="79"/>
                  </a:cubicBezTo>
                  <a:cubicBezTo>
                    <a:pt x="23" y="79"/>
                    <a:pt x="23" y="79"/>
                    <a:pt x="23" y="79"/>
                  </a:cubicBezTo>
                  <a:cubicBezTo>
                    <a:pt x="23" y="79"/>
                    <a:pt x="23" y="79"/>
                    <a:pt x="23" y="79"/>
                  </a:cubicBezTo>
                  <a:cubicBezTo>
                    <a:pt x="23" y="79"/>
                    <a:pt x="23" y="79"/>
                    <a:pt x="23" y="79"/>
                  </a:cubicBezTo>
                  <a:cubicBezTo>
                    <a:pt x="23" y="79"/>
                    <a:pt x="23" y="79"/>
                    <a:pt x="23" y="79"/>
                  </a:cubicBezTo>
                  <a:cubicBezTo>
                    <a:pt x="23" y="79"/>
                    <a:pt x="23" y="79"/>
                    <a:pt x="23" y="78"/>
                  </a:cubicBezTo>
                  <a:cubicBezTo>
                    <a:pt x="23" y="78"/>
                    <a:pt x="23" y="78"/>
                    <a:pt x="23" y="78"/>
                  </a:cubicBezTo>
                  <a:cubicBezTo>
                    <a:pt x="23" y="78"/>
                    <a:pt x="23" y="78"/>
                    <a:pt x="23" y="78"/>
                  </a:cubicBezTo>
                  <a:cubicBezTo>
                    <a:pt x="23" y="78"/>
                    <a:pt x="23" y="78"/>
                    <a:pt x="23" y="78"/>
                  </a:cubicBezTo>
                  <a:cubicBezTo>
                    <a:pt x="23" y="78"/>
                    <a:pt x="23" y="78"/>
                    <a:pt x="23" y="78"/>
                  </a:cubicBezTo>
                  <a:cubicBezTo>
                    <a:pt x="23" y="78"/>
                    <a:pt x="23" y="78"/>
                    <a:pt x="23" y="78"/>
                  </a:cubicBezTo>
                  <a:cubicBezTo>
                    <a:pt x="23" y="78"/>
                    <a:pt x="23" y="78"/>
                    <a:pt x="23" y="78"/>
                  </a:cubicBezTo>
                  <a:cubicBezTo>
                    <a:pt x="23" y="78"/>
                    <a:pt x="23" y="78"/>
                    <a:pt x="23" y="78"/>
                  </a:cubicBezTo>
                  <a:cubicBezTo>
                    <a:pt x="23" y="78"/>
                    <a:pt x="23" y="78"/>
                    <a:pt x="23" y="78"/>
                  </a:cubicBezTo>
                  <a:cubicBezTo>
                    <a:pt x="23" y="78"/>
                    <a:pt x="23" y="78"/>
                    <a:pt x="23" y="78"/>
                  </a:cubicBezTo>
                  <a:cubicBezTo>
                    <a:pt x="23" y="78"/>
                    <a:pt x="23" y="78"/>
                    <a:pt x="23" y="78"/>
                  </a:cubicBezTo>
                  <a:cubicBezTo>
                    <a:pt x="23" y="78"/>
                    <a:pt x="23" y="78"/>
                    <a:pt x="23" y="78"/>
                  </a:cubicBezTo>
                  <a:cubicBezTo>
                    <a:pt x="23" y="78"/>
                    <a:pt x="23" y="78"/>
                    <a:pt x="23" y="78"/>
                  </a:cubicBezTo>
                  <a:cubicBezTo>
                    <a:pt x="23" y="78"/>
                    <a:pt x="23" y="78"/>
                    <a:pt x="23" y="78"/>
                  </a:cubicBezTo>
                  <a:cubicBezTo>
                    <a:pt x="23" y="78"/>
                    <a:pt x="23" y="78"/>
                    <a:pt x="23" y="78"/>
                  </a:cubicBezTo>
                  <a:cubicBezTo>
                    <a:pt x="23" y="78"/>
                    <a:pt x="23" y="78"/>
                    <a:pt x="23" y="78"/>
                  </a:cubicBezTo>
                  <a:cubicBezTo>
                    <a:pt x="23" y="78"/>
                    <a:pt x="23" y="78"/>
                    <a:pt x="23" y="78"/>
                  </a:cubicBezTo>
                  <a:cubicBezTo>
                    <a:pt x="23" y="78"/>
                    <a:pt x="23" y="78"/>
                    <a:pt x="23" y="78"/>
                  </a:cubicBezTo>
                  <a:cubicBezTo>
                    <a:pt x="23" y="78"/>
                    <a:pt x="23" y="78"/>
                    <a:pt x="23" y="78"/>
                  </a:cubicBezTo>
                  <a:cubicBezTo>
                    <a:pt x="23" y="78"/>
                    <a:pt x="23" y="78"/>
                    <a:pt x="23" y="78"/>
                  </a:cubicBezTo>
                  <a:cubicBezTo>
                    <a:pt x="23" y="77"/>
                    <a:pt x="23" y="77"/>
                    <a:pt x="23" y="77"/>
                  </a:cubicBezTo>
                  <a:cubicBezTo>
                    <a:pt x="23" y="77"/>
                    <a:pt x="23" y="77"/>
                    <a:pt x="23" y="77"/>
                  </a:cubicBezTo>
                  <a:cubicBezTo>
                    <a:pt x="23" y="77"/>
                    <a:pt x="23" y="77"/>
                    <a:pt x="23" y="77"/>
                  </a:cubicBezTo>
                  <a:cubicBezTo>
                    <a:pt x="23" y="77"/>
                    <a:pt x="23" y="77"/>
                    <a:pt x="23" y="77"/>
                  </a:cubicBezTo>
                  <a:cubicBezTo>
                    <a:pt x="23" y="77"/>
                    <a:pt x="23" y="77"/>
                    <a:pt x="23" y="77"/>
                  </a:cubicBezTo>
                  <a:cubicBezTo>
                    <a:pt x="23" y="77"/>
                    <a:pt x="23" y="77"/>
                    <a:pt x="23" y="77"/>
                  </a:cubicBezTo>
                  <a:cubicBezTo>
                    <a:pt x="23" y="77"/>
                    <a:pt x="23" y="77"/>
                    <a:pt x="23" y="77"/>
                  </a:cubicBezTo>
                  <a:cubicBezTo>
                    <a:pt x="23" y="77"/>
                    <a:pt x="23" y="77"/>
                    <a:pt x="23" y="77"/>
                  </a:cubicBezTo>
                  <a:cubicBezTo>
                    <a:pt x="23" y="77"/>
                    <a:pt x="23" y="77"/>
                    <a:pt x="23" y="77"/>
                  </a:cubicBezTo>
                  <a:cubicBezTo>
                    <a:pt x="23" y="77"/>
                    <a:pt x="23" y="77"/>
                    <a:pt x="23" y="77"/>
                  </a:cubicBezTo>
                  <a:cubicBezTo>
                    <a:pt x="23" y="77"/>
                    <a:pt x="23" y="77"/>
                    <a:pt x="23" y="77"/>
                  </a:cubicBezTo>
                  <a:cubicBezTo>
                    <a:pt x="23" y="77"/>
                    <a:pt x="23" y="77"/>
                    <a:pt x="23" y="77"/>
                  </a:cubicBezTo>
                  <a:cubicBezTo>
                    <a:pt x="23" y="78"/>
                    <a:pt x="23" y="78"/>
                    <a:pt x="23" y="78"/>
                  </a:cubicBezTo>
                  <a:cubicBezTo>
                    <a:pt x="23" y="78"/>
                    <a:pt x="23" y="78"/>
                    <a:pt x="23" y="78"/>
                  </a:cubicBezTo>
                  <a:cubicBezTo>
                    <a:pt x="23" y="78"/>
                    <a:pt x="23" y="78"/>
                    <a:pt x="23" y="78"/>
                  </a:cubicBezTo>
                  <a:cubicBezTo>
                    <a:pt x="23" y="78"/>
                    <a:pt x="23" y="78"/>
                    <a:pt x="23" y="78"/>
                  </a:cubicBezTo>
                  <a:cubicBezTo>
                    <a:pt x="23" y="78"/>
                    <a:pt x="23" y="78"/>
                    <a:pt x="23" y="78"/>
                  </a:cubicBezTo>
                  <a:cubicBezTo>
                    <a:pt x="23" y="78"/>
                    <a:pt x="23" y="78"/>
                    <a:pt x="23" y="78"/>
                  </a:cubicBezTo>
                  <a:cubicBezTo>
                    <a:pt x="23" y="78"/>
                    <a:pt x="23" y="78"/>
                    <a:pt x="23" y="79"/>
                  </a:cubicBezTo>
                  <a:cubicBezTo>
                    <a:pt x="23" y="78"/>
                    <a:pt x="22" y="78"/>
                    <a:pt x="22" y="78"/>
                  </a:cubicBezTo>
                  <a:cubicBezTo>
                    <a:pt x="22" y="78"/>
                    <a:pt x="22" y="78"/>
                    <a:pt x="22" y="78"/>
                  </a:cubicBezTo>
                  <a:cubicBezTo>
                    <a:pt x="22" y="78"/>
                    <a:pt x="22" y="78"/>
                    <a:pt x="22" y="78"/>
                  </a:cubicBezTo>
                  <a:cubicBezTo>
                    <a:pt x="22" y="78"/>
                    <a:pt x="22" y="78"/>
                    <a:pt x="22" y="78"/>
                  </a:cubicBezTo>
                  <a:cubicBezTo>
                    <a:pt x="22" y="78"/>
                    <a:pt x="23" y="79"/>
                    <a:pt x="23" y="79"/>
                  </a:cubicBezTo>
                  <a:cubicBezTo>
                    <a:pt x="23" y="79"/>
                    <a:pt x="23" y="79"/>
                    <a:pt x="23" y="79"/>
                  </a:cubicBezTo>
                  <a:cubicBezTo>
                    <a:pt x="23" y="79"/>
                    <a:pt x="23" y="79"/>
                    <a:pt x="23" y="79"/>
                  </a:cubicBezTo>
                  <a:cubicBezTo>
                    <a:pt x="23" y="79"/>
                    <a:pt x="22" y="79"/>
                    <a:pt x="22" y="79"/>
                  </a:cubicBezTo>
                  <a:cubicBezTo>
                    <a:pt x="23" y="79"/>
                    <a:pt x="23" y="79"/>
                    <a:pt x="23" y="79"/>
                  </a:cubicBezTo>
                  <a:cubicBezTo>
                    <a:pt x="23" y="79"/>
                    <a:pt x="23" y="79"/>
                    <a:pt x="23" y="79"/>
                  </a:cubicBezTo>
                  <a:cubicBezTo>
                    <a:pt x="23" y="79"/>
                    <a:pt x="23" y="79"/>
                    <a:pt x="23" y="79"/>
                  </a:cubicBezTo>
                  <a:cubicBezTo>
                    <a:pt x="23" y="79"/>
                    <a:pt x="23" y="79"/>
                    <a:pt x="23" y="79"/>
                  </a:cubicBezTo>
                  <a:cubicBezTo>
                    <a:pt x="23" y="79"/>
                    <a:pt x="23" y="79"/>
                    <a:pt x="23" y="79"/>
                  </a:cubicBezTo>
                  <a:cubicBezTo>
                    <a:pt x="23" y="79"/>
                    <a:pt x="23" y="79"/>
                    <a:pt x="23" y="79"/>
                  </a:cubicBezTo>
                  <a:cubicBezTo>
                    <a:pt x="23" y="79"/>
                    <a:pt x="23" y="79"/>
                    <a:pt x="23" y="79"/>
                  </a:cubicBezTo>
                  <a:cubicBezTo>
                    <a:pt x="23" y="79"/>
                    <a:pt x="23" y="79"/>
                    <a:pt x="22" y="79"/>
                  </a:cubicBezTo>
                  <a:cubicBezTo>
                    <a:pt x="23" y="79"/>
                    <a:pt x="23" y="79"/>
                    <a:pt x="23" y="79"/>
                  </a:cubicBezTo>
                  <a:cubicBezTo>
                    <a:pt x="23" y="79"/>
                    <a:pt x="23" y="79"/>
                    <a:pt x="23" y="79"/>
                  </a:cubicBezTo>
                  <a:cubicBezTo>
                    <a:pt x="23" y="79"/>
                    <a:pt x="23" y="79"/>
                    <a:pt x="23" y="79"/>
                  </a:cubicBezTo>
                  <a:cubicBezTo>
                    <a:pt x="23" y="79"/>
                    <a:pt x="23" y="80"/>
                    <a:pt x="23" y="80"/>
                  </a:cubicBezTo>
                  <a:cubicBezTo>
                    <a:pt x="23" y="80"/>
                    <a:pt x="23" y="80"/>
                    <a:pt x="23" y="80"/>
                  </a:cubicBezTo>
                  <a:cubicBezTo>
                    <a:pt x="23" y="79"/>
                    <a:pt x="23" y="79"/>
                    <a:pt x="22" y="79"/>
                  </a:cubicBezTo>
                  <a:cubicBezTo>
                    <a:pt x="22" y="79"/>
                    <a:pt x="22" y="79"/>
                    <a:pt x="22" y="79"/>
                  </a:cubicBezTo>
                  <a:cubicBezTo>
                    <a:pt x="22" y="79"/>
                    <a:pt x="22" y="79"/>
                    <a:pt x="22" y="79"/>
                  </a:cubicBezTo>
                  <a:cubicBezTo>
                    <a:pt x="22" y="79"/>
                    <a:pt x="23" y="79"/>
                    <a:pt x="23" y="80"/>
                  </a:cubicBezTo>
                  <a:cubicBezTo>
                    <a:pt x="23" y="80"/>
                    <a:pt x="23" y="80"/>
                    <a:pt x="23" y="80"/>
                  </a:cubicBezTo>
                  <a:cubicBezTo>
                    <a:pt x="23" y="80"/>
                    <a:pt x="23" y="80"/>
                    <a:pt x="23" y="80"/>
                  </a:cubicBezTo>
                  <a:cubicBezTo>
                    <a:pt x="23" y="80"/>
                    <a:pt x="23" y="80"/>
                    <a:pt x="23" y="80"/>
                  </a:cubicBezTo>
                  <a:cubicBezTo>
                    <a:pt x="23" y="80"/>
                    <a:pt x="23" y="80"/>
                    <a:pt x="23" y="80"/>
                  </a:cubicBezTo>
                  <a:cubicBezTo>
                    <a:pt x="23" y="80"/>
                    <a:pt x="23" y="80"/>
                    <a:pt x="23" y="80"/>
                  </a:cubicBezTo>
                  <a:cubicBezTo>
                    <a:pt x="23" y="80"/>
                    <a:pt x="23" y="80"/>
                    <a:pt x="23" y="80"/>
                  </a:cubicBezTo>
                  <a:cubicBezTo>
                    <a:pt x="23" y="80"/>
                    <a:pt x="23" y="80"/>
                    <a:pt x="23" y="80"/>
                  </a:cubicBezTo>
                  <a:cubicBezTo>
                    <a:pt x="23" y="80"/>
                    <a:pt x="23" y="80"/>
                    <a:pt x="23" y="80"/>
                  </a:cubicBezTo>
                  <a:cubicBezTo>
                    <a:pt x="23" y="80"/>
                    <a:pt x="23" y="80"/>
                    <a:pt x="23" y="80"/>
                  </a:cubicBezTo>
                  <a:cubicBezTo>
                    <a:pt x="23" y="80"/>
                    <a:pt x="23" y="80"/>
                    <a:pt x="23" y="80"/>
                  </a:cubicBezTo>
                  <a:cubicBezTo>
                    <a:pt x="23" y="80"/>
                    <a:pt x="23" y="80"/>
                    <a:pt x="23" y="80"/>
                  </a:cubicBezTo>
                  <a:cubicBezTo>
                    <a:pt x="23" y="80"/>
                    <a:pt x="23" y="80"/>
                    <a:pt x="23" y="80"/>
                  </a:cubicBezTo>
                  <a:cubicBezTo>
                    <a:pt x="23" y="80"/>
                    <a:pt x="23" y="80"/>
                    <a:pt x="23" y="80"/>
                  </a:cubicBezTo>
                  <a:cubicBezTo>
                    <a:pt x="23" y="80"/>
                    <a:pt x="23" y="80"/>
                    <a:pt x="23" y="80"/>
                  </a:cubicBezTo>
                  <a:cubicBezTo>
                    <a:pt x="23" y="80"/>
                    <a:pt x="23" y="80"/>
                    <a:pt x="23" y="80"/>
                  </a:cubicBezTo>
                  <a:cubicBezTo>
                    <a:pt x="22" y="80"/>
                    <a:pt x="23" y="80"/>
                    <a:pt x="22" y="80"/>
                  </a:cubicBezTo>
                  <a:cubicBezTo>
                    <a:pt x="22" y="80"/>
                    <a:pt x="22" y="80"/>
                    <a:pt x="22" y="80"/>
                  </a:cubicBezTo>
                  <a:cubicBezTo>
                    <a:pt x="22" y="80"/>
                    <a:pt x="23" y="80"/>
                    <a:pt x="22" y="81"/>
                  </a:cubicBezTo>
                  <a:cubicBezTo>
                    <a:pt x="23" y="81"/>
                    <a:pt x="23" y="81"/>
                    <a:pt x="23" y="81"/>
                  </a:cubicBezTo>
                  <a:cubicBezTo>
                    <a:pt x="23" y="81"/>
                    <a:pt x="23" y="81"/>
                    <a:pt x="23" y="81"/>
                  </a:cubicBezTo>
                  <a:cubicBezTo>
                    <a:pt x="23" y="81"/>
                    <a:pt x="23" y="81"/>
                    <a:pt x="23" y="81"/>
                  </a:cubicBezTo>
                  <a:cubicBezTo>
                    <a:pt x="23" y="81"/>
                    <a:pt x="23" y="81"/>
                    <a:pt x="23" y="81"/>
                  </a:cubicBezTo>
                  <a:cubicBezTo>
                    <a:pt x="23" y="81"/>
                    <a:pt x="23" y="81"/>
                    <a:pt x="23" y="81"/>
                  </a:cubicBezTo>
                  <a:cubicBezTo>
                    <a:pt x="23" y="81"/>
                    <a:pt x="23" y="81"/>
                    <a:pt x="23" y="81"/>
                  </a:cubicBezTo>
                  <a:cubicBezTo>
                    <a:pt x="23" y="81"/>
                    <a:pt x="23" y="81"/>
                    <a:pt x="23" y="81"/>
                  </a:cubicBezTo>
                  <a:cubicBezTo>
                    <a:pt x="23" y="81"/>
                    <a:pt x="23" y="81"/>
                    <a:pt x="23" y="81"/>
                  </a:cubicBezTo>
                  <a:cubicBezTo>
                    <a:pt x="23" y="81"/>
                    <a:pt x="23" y="81"/>
                    <a:pt x="23" y="81"/>
                  </a:cubicBezTo>
                  <a:cubicBezTo>
                    <a:pt x="23" y="81"/>
                    <a:pt x="23" y="81"/>
                    <a:pt x="23" y="81"/>
                  </a:cubicBezTo>
                  <a:cubicBezTo>
                    <a:pt x="23" y="81"/>
                    <a:pt x="23" y="81"/>
                    <a:pt x="23" y="81"/>
                  </a:cubicBezTo>
                  <a:cubicBezTo>
                    <a:pt x="23" y="81"/>
                    <a:pt x="23" y="81"/>
                    <a:pt x="23" y="81"/>
                  </a:cubicBezTo>
                  <a:cubicBezTo>
                    <a:pt x="23" y="81"/>
                    <a:pt x="23" y="81"/>
                    <a:pt x="23" y="81"/>
                  </a:cubicBezTo>
                  <a:cubicBezTo>
                    <a:pt x="23" y="81"/>
                    <a:pt x="23" y="81"/>
                    <a:pt x="23" y="81"/>
                  </a:cubicBezTo>
                  <a:cubicBezTo>
                    <a:pt x="23" y="81"/>
                    <a:pt x="23" y="81"/>
                    <a:pt x="23" y="81"/>
                  </a:cubicBezTo>
                  <a:cubicBezTo>
                    <a:pt x="22" y="81"/>
                    <a:pt x="22" y="81"/>
                    <a:pt x="22" y="81"/>
                  </a:cubicBezTo>
                  <a:cubicBezTo>
                    <a:pt x="22" y="81"/>
                    <a:pt x="22" y="81"/>
                    <a:pt x="22" y="81"/>
                  </a:cubicBezTo>
                  <a:cubicBezTo>
                    <a:pt x="22" y="81"/>
                    <a:pt x="23" y="81"/>
                    <a:pt x="23" y="81"/>
                  </a:cubicBezTo>
                  <a:cubicBezTo>
                    <a:pt x="23" y="81"/>
                    <a:pt x="23" y="81"/>
                    <a:pt x="23" y="81"/>
                  </a:cubicBezTo>
                  <a:cubicBezTo>
                    <a:pt x="23" y="81"/>
                    <a:pt x="23" y="81"/>
                    <a:pt x="22" y="81"/>
                  </a:cubicBezTo>
                  <a:cubicBezTo>
                    <a:pt x="22" y="81"/>
                    <a:pt x="22" y="81"/>
                    <a:pt x="22" y="81"/>
                  </a:cubicBezTo>
                  <a:cubicBezTo>
                    <a:pt x="22" y="81"/>
                    <a:pt x="22" y="81"/>
                    <a:pt x="22" y="81"/>
                  </a:cubicBezTo>
                  <a:cubicBezTo>
                    <a:pt x="22" y="81"/>
                    <a:pt x="22" y="81"/>
                    <a:pt x="22" y="82"/>
                  </a:cubicBezTo>
                  <a:cubicBezTo>
                    <a:pt x="23" y="81"/>
                    <a:pt x="23" y="81"/>
                    <a:pt x="23" y="81"/>
                  </a:cubicBezTo>
                  <a:cubicBezTo>
                    <a:pt x="23" y="81"/>
                    <a:pt x="23" y="81"/>
                    <a:pt x="23" y="81"/>
                  </a:cubicBezTo>
                  <a:cubicBezTo>
                    <a:pt x="23" y="81"/>
                    <a:pt x="23" y="81"/>
                    <a:pt x="23" y="82"/>
                  </a:cubicBezTo>
                  <a:cubicBezTo>
                    <a:pt x="23" y="82"/>
                    <a:pt x="23" y="82"/>
                    <a:pt x="23" y="82"/>
                  </a:cubicBezTo>
                  <a:cubicBezTo>
                    <a:pt x="22" y="82"/>
                    <a:pt x="22" y="82"/>
                    <a:pt x="22" y="82"/>
                  </a:cubicBezTo>
                  <a:cubicBezTo>
                    <a:pt x="22" y="82"/>
                    <a:pt x="22" y="82"/>
                    <a:pt x="21" y="82"/>
                  </a:cubicBezTo>
                  <a:cubicBezTo>
                    <a:pt x="21" y="83"/>
                    <a:pt x="21" y="83"/>
                    <a:pt x="21" y="83"/>
                  </a:cubicBezTo>
                  <a:cubicBezTo>
                    <a:pt x="20" y="83"/>
                    <a:pt x="20" y="83"/>
                    <a:pt x="20" y="83"/>
                  </a:cubicBezTo>
                  <a:cubicBezTo>
                    <a:pt x="20" y="84"/>
                    <a:pt x="20" y="84"/>
                    <a:pt x="19" y="84"/>
                  </a:cubicBezTo>
                  <a:cubicBezTo>
                    <a:pt x="19" y="84"/>
                    <a:pt x="19" y="84"/>
                    <a:pt x="19" y="84"/>
                  </a:cubicBezTo>
                  <a:cubicBezTo>
                    <a:pt x="19" y="85"/>
                    <a:pt x="19" y="85"/>
                    <a:pt x="19" y="85"/>
                  </a:cubicBezTo>
                  <a:cubicBezTo>
                    <a:pt x="18" y="86"/>
                    <a:pt x="19" y="87"/>
                    <a:pt x="19" y="87"/>
                  </a:cubicBezTo>
                  <a:cubicBezTo>
                    <a:pt x="19" y="87"/>
                    <a:pt x="19" y="88"/>
                    <a:pt x="19" y="88"/>
                  </a:cubicBezTo>
                  <a:cubicBezTo>
                    <a:pt x="20" y="88"/>
                    <a:pt x="20" y="88"/>
                    <a:pt x="20" y="89"/>
                  </a:cubicBezTo>
                  <a:cubicBezTo>
                    <a:pt x="20" y="89"/>
                    <a:pt x="20" y="90"/>
                    <a:pt x="19" y="90"/>
                  </a:cubicBezTo>
                  <a:cubicBezTo>
                    <a:pt x="19" y="90"/>
                    <a:pt x="19" y="90"/>
                    <a:pt x="19" y="90"/>
                  </a:cubicBezTo>
                  <a:cubicBezTo>
                    <a:pt x="19" y="90"/>
                    <a:pt x="19" y="90"/>
                    <a:pt x="19" y="90"/>
                  </a:cubicBezTo>
                  <a:cubicBezTo>
                    <a:pt x="19" y="90"/>
                    <a:pt x="19" y="90"/>
                    <a:pt x="19" y="90"/>
                  </a:cubicBezTo>
                  <a:cubicBezTo>
                    <a:pt x="19" y="90"/>
                    <a:pt x="19" y="90"/>
                    <a:pt x="19" y="90"/>
                  </a:cubicBezTo>
                  <a:cubicBezTo>
                    <a:pt x="18" y="90"/>
                    <a:pt x="18" y="89"/>
                    <a:pt x="18" y="89"/>
                  </a:cubicBezTo>
                  <a:cubicBezTo>
                    <a:pt x="18" y="89"/>
                    <a:pt x="18" y="89"/>
                    <a:pt x="18" y="89"/>
                  </a:cubicBezTo>
                  <a:cubicBezTo>
                    <a:pt x="18" y="89"/>
                    <a:pt x="18" y="89"/>
                    <a:pt x="18" y="89"/>
                  </a:cubicBezTo>
                  <a:cubicBezTo>
                    <a:pt x="18" y="89"/>
                    <a:pt x="18" y="89"/>
                    <a:pt x="18" y="89"/>
                  </a:cubicBezTo>
                  <a:cubicBezTo>
                    <a:pt x="18" y="89"/>
                    <a:pt x="18" y="88"/>
                    <a:pt x="18" y="88"/>
                  </a:cubicBezTo>
                  <a:cubicBezTo>
                    <a:pt x="18" y="88"/>
                    <a:pt x="18" y="88"/>
                    <a:pt x="18" y="88"/>
                  </a:cubicBezTo>
                  <a:cubicBezTo>
                    <a:pt x="18" y="88"/>
                    <a:pt x="18" y="88"/>
                    <a:pt x="18" y="88"/>
                  </a:cubicBezTo>
                  <a:cubicBezTo>
                    <a:pt x="18" y="88"/>
                    <a:pt x="18" y="88"/>
                    <a:pt x="18" y="88"/>
                  </a:cubicBezTo>
                  <a:cubicBezTo>
                    <a:pt x="18" y="88"/>
                    <a:pt x="18" y="88"/>
                    <a:pt x="17" y="88"/>
                  </a:cubicBezTo>
                  <a:cubicBezTo>
                    <a:pt x="18" y="88"/>
                    <a:pt x="18" y="87"/>
                    <a:pt x="18" y="87"/>
                  </a:cubicBezTo>
                  <a:cubicBezTo>
                    <a:pt x="18" y="87"/>
                    <a:pt x="17" y="87"/>
                    <a:pt x="17" y="87"/>
                  </a:cubicBezTo>
                  <a:cubicBezTo>
                    <a:pt x="17" y="87"/>
                    <a:pt x="17" y="86"/>
                    <a:pt x="17" y="86"/>
                  </a:cubicBezTo>
                  <a:cubicBezTo>
                    <a:pt x="17" y="87"/>
                    <a:pt x="17" y="88"/>
                    <a:pt x="17" y="89"/>
                  </a:cubicBezTo>
                  <a:cubicBezTo>
                    <a:pt x="17" y="90"/>
                    <a:pt x="17" y="91"/>
                    <a:pt x="17" y="92"/>
                  </a:cubicBezTo>
                  <a:cubicBezTo>
                    <a:pt x="17" y="92"/>
                    <a:pt x="17" y="92"/>
                    <a:pt x="17" y="92"/>
                  </a:cubicBezTo>
                  <a:cubicBezTo>
                    <a:pt x="17" y="92"/>
                    <a:pt x="18" y="92"/>
                    <a:pt x="18" y="92"/>
                  </a:cubicBezTo>
                  <a:cubicBezTo>
                    <a:pt x="19" y="92"/>
                    <a:pt x="19" y="92"/>
                    <a:pt x="19" y="92"/>
                  </a:cubicBezTo>
                  <a:cubicBezTo>
                    <a:pt x="20" y="92"/>
                    <a:pt x="20" y="92"/>
                    <a:pt x="20" y="92"/>
                  </a:cubicBezTo>
                  <a:cubicBezTo>
                    <a:pt x="20" y="93"/>
                    <a:pt x="20" y="93"/>
                    <a:pt x="20" y="93"/>
                  </a:cubicBezTo>
                  <a:cubicBezTo>
                    <a:pt x="21" y="93"/>
                    <a:pt x="21" y="93"/>
                    <a:pt x="22" y="93"/>
                  </a:cubicBezTo>
                  <a:cubicBezTo>
                    <a:pt x="22" y="93"/>
                    <a:pt x="22" y="93"/>
                    <a:pt x="22" y="93"/>
                  </a:cubicBezTo>
                  <a:cubicBezTo>
                    <a:pt x="22" y="94"/>
                    <a:pt x="23" y="94"/>
                    <a:pt x="23" y="94"/>
                  </a:cubicBezTo>
                  <a:cubicBezTo>
                    <a:pt x="23" y="94"/>
                    <a:pt x="23" y="94"/>
                    <a:pt x="23" y="94"/>
                  </a:cubicBezTo>
                  <a:cubicBezTo>
                    <a:pt x="23" y="94"/>
                    <a:pt x="23" y="94"/>
                    <a:pt x="23" y="94"/>
                  </a:cubicBezTo>
                  <a:cubicBezTo>
                    <a:pt x="24" y="94"/>
                    <a:pt x="24" y="94"/>
                    <a:pt x="24" y="94"/>
                  </a:cubicBezTo>
                  <a:cubicBezTo>
                    <a:pt x="24" y="94"/>
                    <a:pt x="24" y="95"/>
                    <a:pt x="24" y="95"/>
                  </a:cubicBezTo>
                  <a:cubicBezTo>
                    <a:pt x="24" y="95"/>
                    <a:pt x="24" y="95"/>
                    <a:pt x="23" y="95"/>
                  </a:cubicBezTo>
                  <a:cubicBezTo>
                    <a:pt x="23" y="95"/>
                    <a:pt x="23" y="95"/>
                    <a:pt x="23" y="95"/>
                  </a:cubicBezTo>
                  <a:cubicBezTo>
                    <a:pt x="22" y="95"/>
                    <a:pt x="22" y="95"/>
                    <a:pt x="22" y="95"/>
                  </a:cubicBezTo>
                  <a:cubicBezTo>
                    <a:pt x="22" y="95"/>
                    <a:pt x="22" y="95"/>
                    <a:pt x="22" y="95"/>
                  </a:cubicBezTo>
                  <a:cubicBezTo>
                    <a:pt x="22" y="95"/>
                    <a:pt x="22" y="95"/>
                    <a:pt x="22" y="95"/>
                  </a:cubicBezTo>
                  <a:cubicBezTo>
                    <a:pt x="22" y="94"/>
                    <a:pt x="22" y="94"/>
                    <a:pt x="22" y="94"/>
                  </a:cubicBezTo>
                  <a:cubicBezTo>
                    <a:pt x="22" y="94"/>
                    <a:pt x="21" y="94"/>
                    <a:pt x="21" y="94"/>
                  </a:cubicBezTo>
                  <a:cubicBezTo>
                    <a:pt x="21" y="94"/>
                    <a:pt x="21" y="93"/>
                    <a:pt x="21" y="93"/>
                  </a:cubicBezTo>
                  <a:cubicBezTo>
                    <a:pt x="21" y="93"/>
                    <a:pt x="20" y="93"/>
                    <a:pt x="20" y="93"/>
                  </a:cubicBezTo>
                  <a:cubicBezTo>
                    <a:pt x="20" y="93"/>
                    <a:pt x="19" y="93"/>
                    <a:pt x="19" y="93"/>
                  </a:cubicBezTo>
                  <a:cubicBezTo>
                    <a:pt x="19" y="93"/>
                    <a:pt x="18" y="93"/>
                    <a:pt x="18" y="93"/>
                  </a:cubicBezTo>
                  <a:cubicBezTo>
                    <a:pt x="18" y="93"/>
                    <a:pt x="18" y="93"/>
                    <a:pt x="18" y="93"/>
                  </a:cubicBezTo>
                  <a:cubicBezTo>
                    <a:pt x="18" y="92"/>
                    <a:pt x="18" y="92"/>
                    <a:pt x="18" y="92"/>
                  </a:cubicBezTo>
                  <a:cubicBezTo>
                    <a:pt x="18" y="92"/>
                    <a:pt x="18" y="92"/>
                    <a:pt x="18" y="92"/>
                  </a:cubicBezTo>
                  <a:cubicBezTo>
                    <a:pt x="17" y="92"/>
                    <a:pt x="17" y="93"/>
                    <a:pt x="17" y="93"/>
                  </a:cubicBezTo>
                  <a:cubicBezTo>
                    <a:pt x="17" y="93"/>
                    <a:pt x="17" y="93"/>
                    <a:pt x="17" y="93"/>
                  </a:cubicBezTo>
                  <a:cubicBezTo>
                    <a:pt x="17" y="97"/>
                    <a:pt x="17" y="100"/>
                    <a:pt x="18" y="104"/>
                  </a:cubicBezTo>
                  <a:cubicBezTo>
                    <a:pt x="18" y="104"/>
                    <a:pt x="18" y="104"/>
                    <a:pt x="18" y="104"/>
                  </a:cubicBezTo>
                  <a:cubicBezTo>
                    <a:pt x="19" y="104"/>
                    <a:pt x="19" y="104"/>
                    <a:pt x="19" y="104"/>
                  </a:cubicBezTo>
                  <a:cubicBezTo>
                    <a:pt x="19" y="104"/>
                    <a:pt x="20" y="104"/>
                    <a:pt x="20" y="104"/>
                  </a:cubicBezTo>
                  <a:cubicBezTo>
                    <a:pt x="20" y="103"/>
                    <a:pt x="20" y="103"/>
                    <a:pt x="20" y="103"/>
                  </a:cubicBezTo>
                  <a:cubicBezTo>
                    <a:pt x="20" y="103"/>
                    <a:pt x="20" y="103"/>
                    <a:pt x="20" y="103"/>
                  </a:cubicBezTo>
                  <a:cubicBezTo>
                    <a:pt x="21" y="103"/>
                    <a:pt x="21" y="103"/>
                    <a:pt x="21" y="103"/>
                  </a:cubicBezTo>
                  <a:cubicBezTo>
                    <a:pt x="22" y="104"/>
                    <a:pt x="22" y="104"/>
                    <a:pt x="22" y="105"/>
                  </a:cubicBezTo>
                  <a:cubicBezTo>
                    <a:pt x="22" y="105"/>
                    <a:pt x="22" y="105"/>
                    <a:pt x="22" y="105"/>
                  </a:cubicBezTo>
                  <a:cubicBezTo>
                    <a:pt x="22" y="105"/>
                    <a:pt x="22" y="105"/>
                    <a:pt x="22" y="105"/>
                  </a:cubicBezTo>
                  <a:cubicBezTo>
                    <a:pt x="22" y="105"/>
                    <a:pt x="22" y="105"/>
                    <a:pt x="22" y="105"/>
                  </a:cubicBezTo>
                  <a:cubicBezTo>
                    <a:pt x="22" y="105"/>
                    <a:pt x="21" y="105"/>
                    <a:pt x="21" y="105"/>
                  </a:cubicBezTo>
                  <a:cubicBezTo>
                    <a:pt x="22" y="105"/>
                    <a:pt x="22" y="105"/>
                    <a:pt x="22" y="105"/>
                  </a:cubicBezTo>
                  <a:cubicBezTo>
                    <a:pt x="22" y="105"/>
                    <a:pt x="22" y="104"/>
                    <a:pt x="23" y="104"/>
                  </a:cubicBezTo>
                  <a:cubicBezTo>
                    <a:pt x="23" y="105"/>
                    <a:pt x="23" y="105"/>
                    <a:pt x="23" y="105"/>
                  </a:cubicBezTo>
                  <a:cubicBezTo>
                    <a:pt x="23" y="105"/>
                    <a:pt x="23" y="105"/>
                    <a:pt x="23" y="105"/>
                  </a:cubicBezTo>
                  <a:cubicBezTo>
                    <a:pt x="22" y="105"/>
                    <a:pt x="22" y="105"/>
                    <a:pt x="22" y="105"/>
                  </a:cubicBezTo>
                  <a:cubicBezTo>
                    <a:pt x="22" y="105"/>
                    <a:pt x="22" y="106"/>
                    <a:pt x="22" y="106"/>
                  </a:cubicBezTo>
                  <a:cubicBezTo>
                    <a:pt x="22" y="106"/>
                    <a:pt x="22" y="106"/>
                    <a:pt x="22" y="107"/>
                  </a:cubicBezTo>
                  <a:cubicBezTo>
                    <a:pt x="22" y="107"/>
                    <a:pt x="22" y="107"/>
                    <a:pt x="22" y="107"/>
                  </a:cubicBezTo>
                  <a:cubicBezTo>
                    <a:pt x="23" y="107"/>
                    <a:pt x="23" y="107"/>
                    <a:pt x="23" y="107"/>
                  </a:cubicBezTo>
                  <a:cubicBezTo>
                    <a:pt x="23" y="107"/>
                    <a:pt x="23" y="106"/>
                    <a:pt x="22" y="106"/>
                  </a:cubicBezTo>
                  <a:cubicBezTo>
                    <a:pt x="22" y="106"/>
                    <a:pt x="22" y="106"/>
                    <a:pt x="23" y="106"/>
                  </a:cubicBezTo>
                  <a:cubicBezTo>
                    <a:pt x="22" y="106"/>
                    <a:pt x="22" y="106"/>
                    <a:pt x="22" y="106"/>
                  </a:cubicBezTo>
                  <a:cubicBezTo>
                    <a:pt x="23" y="106"/>
                    <a:pt x="24" y="105"/>
                    <a:pt x="24" y="105"/>
                  </a:cubicBezTo>
                  <a:cubicBezTo>
                    <a:pt x="24" y="105"/>
                    <a:pt x="24" y="105"/>
                    <a:pt x="24" y="105"/>
                  </a:cubicBezTo>
                  <a:cubicBezTo>
                    <a:pt x="24" y="105"/>
                    <a:pt x="24" y="105"/>
                    <a:pt x="24" y="105"/>
                  </a:cubicBezTo>
                  <a:cubicBezTo>
                    <a:pt x="24" y="105"/>
                    <a:pt x="23" y="105"/>
                    <a:pt x="23" y="105"/>
                  </a:cubicBezTo>
                  <a:cubicBezTo>
                    <a:pt x="23" y="105"/>
                    <a:pt x="24" y="105"/>
                    <a:pt x="24" y="105"/>
                  </a:cubicBezTo>
                  <a:cubicBezTo>
                    <a:pt x="24" y="105"/>
                    <a:pt x="24" y="105"/>
                    <a:pt x="24" y="105"/>
                  </a:cubicBezTo>
                  <a:cubicBezTo>
                    <a:pt x="24" y="105"/>
                    <a:pt x="25" y="105"/>
                    <a:pt x="25" y="106"/>
                  </a:cubicBezTo>
                  <a:cubicBezTo>
                    <a:pt x="25" y="106"/>
                    <a:pt x="25" y="106"/>
                    <a:pt x="25" y="106"/>
                  </a:cubicBezTo>
                  <a:cubicBezTo>
                    <a:pt x="26" y="106"/>
                    <a:pt x="26" y="106"/>
                    <a:pt x="27" y="106"/>
                  </a:cubicBezTo>
                  <a:cubicBezTo>
                    <a:pt x="27" y="106"/>
                    <a:pt x="27" y="106"/>
                    <a:pt x="28" y="106"/>
                  </a:cubicBezTo>
                  <a:cubicBezTo>
                    <a:pt x="28" y="106"/>
                    <a:pt x="28" y="106"/>
                    <a:pt x="29" y="106"/>
                  </a:cubicBezTo>
                  <a:cubicBezTo>
                    <a:pt x="29" y="106"/>
                    <a:pt x="30" y="106"/>
                    <a:pt x="30" y="106"/>
                  </a:cubicBezTo>
                  <a:cubicBezTo>
                    <a:pt x="30" y="106"/>
                    <a:pt x="30" y="106"/>
                    <a:pt x="30" y="106"/>
                  </a:cubicBezTo>
                  <a:cubicBezTo>
                    <a:pt x="30" y="106"/>
                    <a:pt x="30" y="106"/>
                    <a:pt x="30" y="106"/>
                  </a:cubicBezTo>
                  <a:cubicBezTo>
                    <a:pt x="30" y="106"/>
                    <a:pt x="30" y="106"/>
                    <a:pt x="30" y="106"/>
                  </a:cubicBezTo>
                  <a:cubicBezTo>
                    <a:pt x="30" y="106"/>
                    <a:pt x="30" y="106"/>
                    <a:pt x="29" y="106"/>
                  </a:cubicBezTo>
                  <a:cubicBezTo>
                    <a:pt x="29" y="106"/>
                    <a:pt x="29" y="106"/>
                    <a:pt x="29" y="106"/>
                  </a:cubicBezTo>
                  <a:cubicBezTo>
                    <a:pt x="30" y="106"/>
                    <a:pt x="30" y="106"/>
                    <a:pt x="30" y="107"/>
                  </a:cubicBezTo>
                  <a:cubicBezTo>
                    <a:pt x="30" y="107"/>
                    <a:pt x="30" y="107"/>
                    <a:pt x="30" y="107"/>
                  </a:cubicBezTo>
                  <a:cubicBezTo>
                    <a:pt x="30" y="107"/>
                    <a:pt x="30" y="106"/>
                    <a:pt x="30" y="106"/>
                  </a:cubicBezTo>
                  <a:cubicBezTo>
                    <a:pt x="30" y="106"/>
                    <a:pt x="30" y="106"/>
                    <a:pt x="31" y="107"/>
                  </a:cubicBezTo>
                  <a:cubicBezTo>
                    <a:pt x="31" y="107"/>
                    <a:pt x="31" y="107"/>
                    <a:pt x="31" y="107"/>
                  </a:cubicBezTo>
                  <a:cubicBezTo>
                    <a:pt x="31" y="107"/>
                    <a:pt x="31" y="107"/>
                    <a:pt x="31" y="107"/>
                  </a:cubicBezTo>
                  <a:cubicBezTo>
                    <a:pt x="31" y="107"/>
                    <a:pt x="31" y="107"/>
                    <a:pt x="31" y="107"/>
                  </a:cubicBezTo>
                  <a:cubicBezTo>
                    <a:pt x="31" y="107"/>
                    <a:pt x="31" y="107"/>
                    <a:pt x="30" y="108"/>
                  </a:cubicBezTo>
                  <a:cubicBezTo>
                    <a:pt x="30" y="108"/>
                    <a:pt x="30" y="108"/>
                    <a:pt x="30" y="108"/>
                  </a:cubicBezTo>
                  <a:cubicBezTo>
                    <a:pt x="31" y="108"/>
                    <a:pt x="31" y="108"/>
                    <a:pt x="31" y="108"/>
                  </a:cubicBezTo>
                  <a:cubicBezTo>
                    <a:pt x="31" y="108"/>
                    <a:pt x="31" y="108"/>
                    <a:pt x="32" y="108"/>
                  </a:cubicBezTo>
                  <a:cubicBezTo>
                    <a:pt x="32" y="108"/>
                    <a:pt x="33" y="108"/>
                    <a:pt x="33" y="108"/>
                  </a:cubicBezTo>
                  <a:cubicBezTo>
                    <a:pt x="33" y="109"/>
                    <a:pt x="33" y="109"/>
                    <a:pt x="33" y="109"/>
                  </a:cubicBezTo>
                  <a:cubicBezTo>
                    <a:pt x="33" y="109"/>
                    <a:pt x="33" y="109"/>
                    <a:pt x="33" y="109"/>
                  </a:cubicBezTo>
                  <a:cubicBezTo>
                    <a:pt x="33" y="109"/>
                    <a:pt x="33" y="109"/>
                    <a:pt x="33" y="109"/>
                  </a:cubicBezTo>
                  <a:cubicBezTo>
                    <a:pt x="34" y="109"/>
                    <a:pt x="34" y="110"/>
                    <a:pt x="34" y="110"/>
                  </a:cubicBezTo>
                  <a:cubicBezTo>
                    <a:pt x="34" y="110"/>
                    <a:pt x="34" y="110"/>
                    <a:pt x="34" y="110"/>
                  </a:cubicBezTo>
                  <a:cubicBezTo>
                    <a:pt x="34" y="110"/>
                    <a:pt x="34" y="110"/>
                    <a:pt x="34" y="110"/>
                  </a:cubicBezTo>
                  <a:cubicBezTo>
                    <a:pt x="35" y="110"/>
                    <a:pt x="35" y="110"/>
                    <a:pt x="35" y="110"/>
                  </a:cubicBezTo>
                  <a:cubicBezTo>
                    <a:pt x="35" y="110"/>
                    <a:pt x="35" y="110"/>
                    <a:pt x="35" y="110"/>
                  </a:cubicBezTo>
                  <a:cubicBezTo>
                    <a:pt x="36" y="110"/>
                    <a:pt x="36" y="110"/>
                    <a:pt x="37" y="110"/>
                  </a:cubicBezTo>
                  <a:cubicBezTo>
                    <a:pt x="37" y="110"/>
                    <a:pt x="37" y="110"/>
                    <a:pt x="37" y="110"/>
                  </a:cubicBezTo>
                  <a:cubicBezTo>
                    <a:pt x="38" y="110"/>
                    <a:pt x="39" y="111"/>
                    <a:pt x="39" y="111"/>
                  </a:cubicBezTo>
                  <a:cubicBezTo>
                    <a:pt x="39" y="111"/>
                    <a:pt x="39" y="111"/>
                    <a:pt x="39" y="111"/>
                  </a:cubicBezTo>
                  <a:cubicBezTo>
                    <a:pt x="39" y="111"/>
                    <a:pt x="39" y="111"/>
                    <a:pt x="39" y="112"/>
                  </a:cubicBezTo>
                  <a:cubicBezTo>
                    <a:pt x="39" y="112"/>
                    <a:pt x="39" y="113"/>
                    <a:pt x="40" y="113"/>
                  </a:cubicBezTo>
                  <a:cubicBezTo>
                    <a:pt x="40" y="113"/>
                    <a:pt x="40" y="113"/>
                    <a:pt x="40" y="114"/>
                  </a:cubicBezTo>
                  <a:cubicBezTo>
                    <a:pt x="40" y="114"/>
                    <a:pt x="40" y="114"/>
                    <a:pt x="39" y="114"/>
                  </a:cubicBezTo>
                  <a:cubicBezTo>
                    <a:pt x="39" y="115"/>
                    <a:pt x="39" y="115"/>
                    <a:pt x="39" y="115"/>
                  </a:cubicBezTo>
                  <a:cubicBezTo>
                    <a:pt x="38" y="115"/>
                    <a:pt x="38" y="116"/>
                    <a:pt x="38" y="116"/>
                  </a:cubicBezTo>
                  <a:cubicBezTo>
                    <a:pt x="38" y="116"/>
                    <a:pt x="38" y="116"/>
                    <a:pt x="38" y="116"/>
                  </a:cubicBezTo>
                  <a:cubicBezTo>
                    <a:pt x="39" y="116"/>
                    <a:pt x="39" y="116"/>
                    <a:pt x="39" y="115"/>
                  </a:cubicBezTo>
                  <a:cubicBezTo>
                    <a:pt x="39" y="116"/>
                    <a:pt x="39" y="116"/>
                    <a:pt x="39" y="116"/>
                  </a:cubicBezTo>
                  <a:cubicBezTo>
                    <a:pt x="40" y="116"/>
                    <a:pt x="40" y="116"/>
                    <a:pt x="41" y="116"/>
                  </a:cubicBezTo>
                  <a:cubicBezTo>
                    <a:pt x="40" y="116"/>
                    <a:pt x="40" y="116"/>
                    <a:pt x="40" y="116"/>
                  </a:cubicBezTo>
                  <a:cubicBezTo>
                    <a:pt x="40" y="116"/>
                    <a:pt x="40" y="116"/>
                    <a:pt x="40" y="116"/>
                  </a:cubicBezTo>
                  <a:cubicBezTo>
                    <a:pt x="41" y="116"/>
                    <a:pt x="41" y="116"/>
                    <a:pt x="41" y="116"/>
                  </a:cubicBezTo>
                  <a:cubicBezTo>
                    <a:pt x="41" y="116"/>
                    <a:pt x="41" y="115"/>
                    <a:pt x="42" y="115"/>
                  </a:cubicBezTo>
                  <a:cubicBezTo>
                    <a:pt x="42" y="115"/>
                    <a:pt x="42" y="115"/>
                    <a:pt x="42" y="115"/>
                  </a:cubicBezTo>
                  <a:cubicBezTo>
                    <a:pt x="42" y="115"/>
                    <a:pt x="42" y="115"/>
                    <a:pt x="43" y="115"/>
                  </a:cubicBezTo>
                  <a:cubicBezTo>
                    <a:pt x="43" y="116"/>
                    <a:pt x="44" y="116"/>
                    <a:pt x="44" y="116"/>
                  </a:cubicBezTo>
                  <a:cubicBezTo>
                    <a:pt x="44" y="116"/>
                    <a:pt x="44" y="116"/>
                    <a:pt x="44" y="116"/>
                  </a:cubicBezTo>
                  <a:cubicBezTo>
                    <a:pt x="44" y="116"/>
                    <a:pt x="44" y="116"/>
                    <a:pt x="44" y="116"/>
                  </a:cubicBezTo>
                  <a:cubicBezTo>
                    <a:pt x="44" y="116"/>
                    <a:pt x="44" y="116"/>
                    <a:pt x="44" y="116"/>
                  </a:cubicBezTo>
                  <a:cubicBezTo>
                    <a:pt x="44" y="117"/>
                    <a:pt x="44" y="117"/>
                    <a:pt x="44" y="117"/>
                  </a:cubicBezTo>
                  <a:cubicBezTo>
                    <a:pt x="45" y="117"/>
                    <a:pt x="45" y="117"/>
                    <a:pt x="45" y="117"/>
                  </a:cubicBezTo>
                  <a:cubicBezTo>
                    <a:pt x="46" y="116"/>
                    <a:pt x="46" y="117"/>
                    <a:pt x="46" y="117"/>
                  </a:cubicBezTo>
                  <a:cubicBezTo>
                    <a:pt x="46" y="117"/>
                    <a:pt x="47" y="117"/>
                    <a:pt x="47" y="117"/>
                  </a:cubicBezTo>
                  <a:cubicBezTo>
                    <a:pt x="47" y="117"/>
                    <a:pt x="48" y="117"/>
                    <a:pt x="48" y="117"/>
                  </a:cubicBezTo>
                  <a:cubicBezTo>
                    <a:pt x="49" y="117"/>
                    <a:pt x="50" y="118"/>
                    <a:pt x="50" y="119"/>
                  </a:cubicBezTo>
                  <a:cubicBezTo>
                    <a:pt x="51" y="119"/>
                    <a:pt x="51" y="119"/>
                    <a:pt x="52" y="119"/>
                  </a:cubicBezTo>
                  <a:cubicBezTo>
                    <a:pt x="52" y="119"/>
                    <a:pt x="52" y="120"/>
                    <a:pt x="52" y="121"/>
                  </a:cubicBezTo>
                  <a:cubicBezTo>
                    <a:pt x="52" y="122"/>
                    <a:pt x="51" y="123"/>
                    <a:pt x="51" y="123"/>
                  </a:cubicBezTo>
                  <a:cubicBezTo>
                    <a:pt x="51" y="123"/>
                    <a:pt x="50" y="123"/>
                    <a:pt x="50" y="123"/>
                  </a:cubicBezTo>
                  <a:cubicBezTo>
                    <a:pt x="50" y="124"/>
                    <a:pt x="50" y="124"/>
                    <a:pt x="50" y="124"/>
                  </a:cubicBezTo>
                  <a:cubicBezTo>
                    <a:pt x="50" y="124"/>
                    <a:pt x="50" y="125"/>
                    <a:pt x="49" y="125"/>
                  </a:cubicBezTo>
                  <a:cubicBezTo>
                    <a:pt x="49" y="125"/>
                    <a:pt x="49" y="125"/>
                    <a:pt x="49" y="125"/>
                  </a:cubicBezTo>
                  <a:cubicBezTo>
                    <a:pt x="49" y="125"/>
                    <a:pt x="49" y="125"/>
                    <a:pt x="49" y="125"/>
                  </a:cubicBezTo>
                  <a:cubicBezTo>
                    <a:pt x="49" y="125"/>
                    <a:pt x="49" y="125"/>
                    <a:pt x="49" y="125"/>
                  </a:cubicBezTo>
                  <a:cubicBezTo>
                    <a:pt x="49" y="125"/>
                    <a:pt x="49" y="126"/>
                    <a:pt x="49" y="126"/>
                  </a:cubicBezTo>
                  <a:cubicBezTo>
                    <a:pt x="49" y="127"/>
                    <a:pt x="49" y="127"/>
                    <a:pt x="49" y="128"/>
                  </a:cubicBezTo>
                  <a:cubicBezTo>
                    <a:pt x="49" y="128"/>
                    <a:pt x="49" y="128"/>
                    <a:pt x="49" y="129"/>
                  </a:cubicBezTo>
                  <a:cubicBezTo>
                    <a:pt x="49" y="129"/>
                    <a:pt x="49" y="129"/>
                    <a:pt x="49" y="129"/>
                  </a:cubicBezTo>
                  <a:cubicBezTo>
                    <a:pt x="48" y="129"/>
                    <a:pt x="48" y="130"/>
                    <a:pt x="48" y="130"/>
                  </a:cubicBezTo>
                  <a:cubicBezTo>
                    <a:pt x="48" y="130"/>
                    <a:pt x="48" y="130"/>
                    <a:pt x="48" y="131"/>
                  </a:cubicBezTo>
                  <a:cubicBezTo>
                    <a:pt x="48" y="131"/>
                    <a:pt x="48" y="131"/>
                    <a:pt x="48" y="131"/>
                  </a:cubicBezTo>
                  <a:cubicBezTo>
                    <a:pt x="48" y="131"/>
                    <a:pt x="48" y="131"/>
                    <a:pt x="48" y="132"/>
                  </a:cubicBezTo>
                  <a:cubicBezTo>
                    <a:pt x="48" y="132"/>
                    <a:pt x="47" y="132"/>
                    <a:pt x="47" y="132"/>
                  </a:cubicBezTo>
                  <a:cubicBezTo>
                    <a:pt x="47" y="133"/>
                    <a:pt x="47" y="133"/>
                    <a:pt x="47" y="133"/>
                  </a:cubicBezTo>
                  <a:cubicBezTo>
                    <a:pt x="47" y="133"/>
                    <a:pt x="46" y="133"/>
                    <a:pt x="46" y="134"/>
                  </a:cubicBezTo>
                  <a:cubicBezTo>
                    <a:pt x="46" y="134"/>
                    <a:pt x="46" y="134"/>
                    <a:pt x="45" y="134"/>
                  </a:cubicBezTo>
                  <a:cubicBezTo>
                    <a:pt x="45" y="134"/>
                    <a:pt x="45" y="134"/>
                    <a:pt x="44" y="134"/>
                  </a:cubicBezTo>
                  <a:cubicBezTo>
                    <a:pt x="44" y="134"/>
                    <a:pt x="44" y="134"/>
                    <a:pt x="44" y="134"/>
                  </a:cubicBezTo>
                  <a:cubicBezTo>
                    <a:pt x="44" y="134"/>
                    <a:pt x="44" y="134"/>
                    <a:pt x="44" y="134"/>
                  </a:cubicBezTo>
                  <a:cubicBezTo>
                    <a:pt x="44" y="134"/>
                    <a:pt x="43" y="134"/>
                    <a:pt x="43" y="134"/>
                  </a:cubicBezTo>
                  <a:cubicBezTo>
                    <a:pt x="43" y="134"/>
                    <a:pt x="42" y="135"/>
                    <a:pt x="42" y="135"/>
                  </a:cubicBezTo>
                  <a:cubicBezTo>
                    <a:pt x="41" y="135"/>
                    <a:pt x="41" y="136"/>
                    <a:pt x="41" y="136"/>
                  </a:cubicBezTo>
                  <a:cubicBezTo>
                    <a:pt x="41" y="136"/>
                    <a:pt x="41" y="136"/>
                    <a:pt x="41" y="136"/>
                  </a:cubicBezTo>
                  <a:cubicBezTo>
                    <a:pt x="41" y="136"/>
                    <a:pt x="41" y="136"/>
                    <a:pt x="41" y="136"/>
                  </a:cubicBezTo>
                  <a:cubicBezTo>
                    <a:pt x="41" y="137"/>
                    <a:pt x="41" y="137"/>
                    <a:pt x="41" y="137"/>
                  </a:cubicBezTo>
                  <a:cubicBezTo>
                    <a:pt x="41" y="138"/>
                    <a:pt x="40" y="139"/>
                    <a:pt x="40" y="139"/>
                  </a:cubicBezTo>
                  <a:cubicBezTo>
                    <a:pt x="40" y="140"/>
                    <a:pt x="40" y="140"/>
                    <a:pt x="40" y="140"/>
                  </a:cubicBezTo>
                  <a:cubicBezTo>
                    <a:pt x="39" y="141"/>
                    <a:pt x="39" y="141"/>
                    <a:pt x="39" y="141"/>
                  </a:cubicBezTo>
                  <a:cubicBezTo>
                    <a:pt x="39" y="141"/>
                    <a:pt x="39" y="140"/>
                    <a:pt x="39" y="140"/>
                  </a:cubicBezTo>
                  <a:cubicBezTo>
                    <a:pt x="39" y="140"/>
                    <a:pt x="39" y="140"/>
                    <a:pt x="39" y="140"/>
                  </a:cubicBezTo>
                  <a:cubicBezTo>
                    <a:pt x="39" y="140"/>
                    <a:pt x="39" y="140"/>
                    <a:pt x="39" y="140"/>
                  </a:cubicBezTo>
                  <a:cubicBezTo>
                    <a:pt x="39" y="140"/>
                    <a:pt x="39" y="140"/>
                    <a:pt x="39" y="140"/>
                  </a:cubicBezTo>
                  <a:cubicBezTo>
                    <a:pt x="39" y="140"/>
                    <a:pt x="39" y="140"/>
                    <a:pt x="39" y="141"/>
                  </a:cubicBezTo>
                  <a:cubicBezTo>
                    <a:pt x="39" y="141"/>
                    <a:pt x="38" y="141"/>
                    <a:pt x="38" y="141"/>
                  </a:cubicBezTo>
                  <a:cubicBezTo>
                    <a:pt x="51" y="154"/>
                    <a:pt x="69" y="162"/>
                    <a:pt x="89" y="162"/>
                  </a:cubicBezTo>
                  <a:cubicBezTo>
                    <a:pt x="124" y="162"/>
                    <a:pt x="154" y="136"/>
                    <a:pt x="160" y="102"/>
                  </a:cubicBezTo>
                  <a:cubicBezTo>
                    <a:pt x="160" y="102"/>
                    <a:pt x="160" y="102"/>
                    <a:pt x="160" y="102"/>
                  </a:cubicBezTo>
                  <a:cubicBezTo>
                    <a:pt x="160" y="102"/>
                    <a:pt x="160" y="102"/>
                    <a:pt x="160" y="102"/>
                  </a:cubicBezTo>
                  <a:cubicBezTo>
                    <a:pt x="159" y="102"/>
                    <a:pt x="160" y="102"/>
                    <a:pt x="160" y="101"/>
                  </a:cubicBezTo>
                  <a:cubicBezTo>
                    <a:pt x="159" y="101"/>
                    <a:pt x="159" y="101"/>
                    <a:pt x="159" y="101"/>
                  </a:cubicBezTo>
                  <a:cubicBezTo>
                    <a:pt x="159" y="101"/>
                    <a:pt x="159" y="100"/>
                    <a:pt x="159" y="100"/>
                  </a:cubicBezTo>
                  <a:cubicBezTo>
                    <a:pt x="159" y="100"/>
                    <a:pt x="159" y="100"/>
                    <a:pt x="159" y="100"/>
                  </a:cubicBezTo>
                  <a:cubicBezTo>
                    <a:pt x="159" y="100"/>
                    <a:pt x="159" y="100"/>
                    <a:pt x="159" y="100"/>
                  </a:cubicBezTo>
                  <a:cubicBezTo>
                    <a:pt x="159" y="100"/>
                    <a:pt x="159" y="100"/>
                    <a:pt x="159" y="100"/>
                  </a:cubicBezTo>
                  <a:cubicBezTo>
                    <a:pt x="159" y="99"/>
                    <a:pt x="159" y="99"/>
                    <a:pt x="159" y="99"/>
                  </a:cubicBezTo>
                  <a:cubicBezTo>
                    <a:pt x="158" y="99"/>
                    <a:pt x="158" y="99"/>
                    <a:pt x="158" y="99"/>
                  </a:cubicBezTo>
                  <a:cubicBezTo>
                    <a:pt x="158" y="99"/>
                    <a:pt x="158" y="99"/>
                    <a:pt x="158" y="98"/>
                  </a:cubicBezTo>
                  <a:cubicBezTo>
                    <a:pt x="158" y="98"/>
                    <a:pt x="158" y="98"/>
                    <a:pt x="158" y="98"/>
                  </a:cubicBezTo>
                  <a:cubicBezTo>
                    <a:pt x="157" y="98"/>
                    <a:pt x="158" y="97"/>
                    <a:pt x="158" y="97"/>
                  </a:cubicBezTo>
                  <a:cubicBezTo>
                    <a:pt x="158" y="97"/>
                    <a:pt x="158" y="97"/>
                    <a:pt x="158" y="97"/>
                  </a:cubicBezTo>
                  <a:cubicBezTo>
                    <a:pt x="158" y="96"/>
                    <a:pt x="158" y="96"/>
                    <a:pt x="158" y="96"/>
                  </a:cubicBezTo>
                  <a:cubicBezTo>
                    <a:pt x="158" y="96"/>
                    <a:pt x="158" y="96"/>
                    <a:pt x="158" y="96"/>
                  </a:cubicBezTo>
                  <a:cubicBezTo>
                    <a:pt x="158" y="95"/>
                    <a:pt x="158" y="95"/>
                    <a:pt x="158" y="94"/>
                  </a:cubicBezTo>
                  <a:cubicBezTo>
                    <a:pt x="158" y="94"/>
                    <a:pt x="157" y="94"/>
                    <a:pt x="157" y="93"/>
                  </a:cubicBezTo>
                  <a:cubicBezTo>
                    <a:pt x="157" y="93"/>
                    <a:pt x="157" y="92"/>
                    <a:pt x="157" y="92"/>
                  </a:cubicBezTo>
                  <a:cubicBezTo>
                    <a:pt x="157" y="91"/>
                    <a:pt x="157" y="91"/>
                    <a:pt x="156" y="91"/>
                  </a:cubicBezTo>
                  <a:cubicBezTo>
                    <a:pt x="156" y="91"/>
                    <a:pt x="156" y="91"/>
                    <a:pt x="156" y="91"/>
                  </a:cubicBezTo>
                  <a:cubicBezTo>
                    <a:pt x="156" y="92"/>
                    <a:pt x="156" y="91"/>
                    <a:pt x="156" y="92"/>
                  </a:cubicBezTo>
                  <a:cubicBezTo>
                    <a:pt x="155" y="92"/>
                    <a:pt x="155" y="92"/>
                    <a:pt x="155" y="92"/>
                  </a:cubicBezTo>
                  <a:cubicBezTo>
                    <a:pt x="155" y="92"/>
                    <a:pt x="155" y="92"/>
                    <a:pt x="155" y="92"/>
                  </a:cubicBezTo>
                  <a:cubicBezTo>
                    <a:pt x="155" y="92"/>
                    <a:pt x="155" y="92"/>
                    <a:pt x="155" y="92"/>
                  </a:cubicBezTo>
                  <a:cubicBezTo>
                    <a:pt x="155" y="92"/>
                    <a:pt x="155" y="92"/>
                    <a:pt x="155" y="92"/>
                  </a:cubicBezTo>
                  <a:cubicBezTo>
                    <a:pt x="155" y="92"/>
                    <a:pt x="155" y="92"/>
                    <a:pt x="155" y="92"/>
                  </a:cubicBezTo>
                  <a:cubicBezTo>
                    <a:pt x="155" y="92"/>
                    <a:pt x="155" y="92"/>
                    <a:pt x="155" y="92"/>
                  </a:cubicBezTo>
                  <a:cubicBezTo>
                    <a:pt x="155" y="92"/>
                    <a:pt x="154" y="92"/>
                    <a:pt x="154" y="92"/>
                  </a:cubicBezTo>
                  <a:cubicBezTo>
                    <a:pt x="154" y="92"/>
                    <a:pt x="154" y="92"/>
                    <a:pt x="154" y="92"/>
                  </a:cubicBezTo>
                  <a:cubicBezTo>
                    <a:pt x="154" y="92"/>
                    <a:pt x="154" y="91"/>
                    <a:pt x="155" y="91"/>
                  </a:cubicBezTo>
                  <a:cubicBezTo>
                    <a:pt x="155" y="90"/>
                    <a:pt x="154" y="90"/>
                    <a:pt x="154" y="89"/>
                  </a:cubicBezTo>
                  <a:cubicBezTo>
                    <a:pt x="154" y="89"/>
                    <a:pt x="154" y="89"/>
                    <a:pt x="154" y="89"/>
                  </a:cubicBezTo>
                  <a:cubicBezTo>
                    <a:pt x="154" y="89"/>
                    <a:pt x="154" y="89"/>
                    <a:pt x="154" y="89"/>
                  </a:cubicBezTo>
                  <a:cubicBezTo>
                    <a:pt x="154" y="89"/>
                    <a:pt x="154" y="89"/>
                    <a:pt x="154" y="89"/>
                  </a:cubicBezTo>
                  <a:cubicBezTo>
                    <a:pt x="154" y="89"/>
                    <a:pt x="154" y="89"/>
                    <a:pt x="154" y="89"/>
                  </a:cubicBezTo>
                  <a:cubicBezTo>
                    <a:pt x="154" y="89"/>
                    <a:pt x="154" y="89"/>
                    <a:pt x="154" y="89"/>
                  </a:cubicBezTo>
                  <a:cubicBezTo>
                    <a:pt x="154" y="89"/>
                    <a:pt x="154" y="89"/>
                    <a:pt x="154" y="89"/>
                  </a:cubicBezTo>
                  <a:cubicBezTo>
                    <a:pt x="153" y="88"/>
                    <a:pt x="153" y="89"/>
                    <a:pt x="153" y="88"/>
                  </a:cubicBezTo>
                  <a:cubicBezTo>
                    <a:pt x="153" y="88"/>
                    <a:pt x="153" y="88"/>
                    <a:pt x="153" y="88"/>
                  </a:cubicBezTo>
                  <a:cubicBezTo>
                    <a:pt x="153" y="88"/>
                    <a:pt x="153" y="88"/>
                    <a:pt x="153" y="88"/>
                  </a:cubicBezTo>
                  <a:cubicBezTo>
                    <a:pt x="152" y="88"/>
                    <a:pt x="153" y="87"/>
                    <a:pt x="152" y="86"/>
                  </a:cubicBezTo>
                  <a:cubicBezTo>
                    <a:pt x="152" y="86"/>
                    <a:pt x="152" y="86"/>
                    <a:pt x="152" y="86"/>
                  </a:cubicBezTo>
                  <a:cubicBezTo>
                    <a:pt x="152" y="86"/>
                    <a:pt x="151" y="86"/>
                    <a:pt x="151" y="86"/>
                  </a:cubicBezTo>
                  <a:cubicBezTo>
                    <a:pt x="151" y="86"/>
                    <a:pt x="151" y="86"/>
                    <a:pt x="151" y="86"/>
                  </a:cubicBezTo>
                  <a:cubicBezTo>
                    <a:pt x="151" y="86"/>
                    <a:pt x="151" y="86"/>
                    <a:pt x="151" y="86"/>
                  </a:cubicBezTo>
                  <a:cubicBezTo>
                    <a:pt x="151" y="86"/>
                    <a:pt x="151" y="87"/>
                    <a:pt x="151" y="87"/>
                  </a:cubicBezTo>
                  <a:cubicBezTo>
                    <a:pt x="151" y="87"/>
                    <a:pt x="151" y="87"/>
                    <a:pt x="151" y="87"/>
                  </a:cubicBezTo>
                  <a:cubicBezTo>
                    <a:pt x="151" y="87"/>
                    <a:pt x="151" y="87"/>
                    <a:pt x="151" y="87"/>
                  </a:cubicBezTo>
                  <a:cubicBezTo>
                    <a:pt x="151" y="87"/>
                    <a:pt x="151" y="87"/>
                    <a:pt x="151" y="87"/>
                  </a:cubicBezTo>
                  <a:cubicBezTo>
                    <a:pt x="151" y="87"/>
                    <a:pt x="151" y="87"/>
                    <a:pt x="151" y="87"/>
                  </a:cubicBezTo>
                  <a:cubicBezTo>
                    <a:pt x="151" y="87"/>
                    <a:pt x="151" y="87"/>
                    <a:pt x="151" y="87"/>
                  </a:cubicBezTo>
                  <a:cubicBezTo>
                    <a:pt x="151" y="87"/>
                    <a:pt x="151" y="87"/>
                    <a:pt x="151" y="87"/>
                  </a:cubicBezTo>
                  <a:cubicBezTo>
                    <a:pt x="150" y="87"/>
                    <a:pt x="150" y="87"/>
                    <a:pt x="150" y="87"/>
                  </a:cubicBezTo>
                  <a:cubicBezTo>
                    <a:pt x="150" y="87"/>
                    <a:pt x="150" y="87"/>
                    <a:pt x="150" y="87"/>
                  </a:cubicBezTo>
                  <a:cubicBezTo>
                    <a:pt x="150" y="87"/>
                    <a:pt x="150" y="87"/>
                    <a:pt x="150" y="87"/>
                  </a:cubicBezTo>
                  <a:cubicBezTo>
                    <a:pt x="150" y="87"/>
                    <a:pt x="150" y="87"/>
                    <a:pt x="150" y="87"/>
                  </a:cubicBezTo>
                  <a:cubicBezTo>
                    <a:pt x="150" y="87"/>
                    <a:pt x="150" y="87"/>
                    <a:pt x="150" y="87"/>
                  </a:cubicBezTo>
                  <a:cubicBezTo>
                    <a:pt x="150" y="87"/>
                    <a:pt x="150" y="87"/>
                    <a:pt x="150" y="87"/>
                  </a:cubicBezTo>
                  <a:cubicBezTo>
                    <a:pt x="150" y="87"/>
                    <a:pt x="150" y="87"/>
                    <a:pt x="150" y="87"/>
                  </a:cubicBezTo>
                  <a:cubicBezTo>
                    <a:pt x="150" y="87"/>
                    <a:pt x="150" y="87"/>
                    <a:pt x="150" y="87"/>
                  </a:cubicBezTo>
                  <a:cubicBezTo>
                    <a:pt x="150" y="87"/>
                    <a:pt x="150" y="87"/>
                    <a:pt x="150" y="87"/>
                  </a:cubicBezTo>
                  <a:cubicBezTo>
                    <a:pt x="150" y="87"/>
                    <a:pt x="149" y="87"/>
                    <a:pt x="149" y="87"/>
                  </a:cubicBezTo>
                  <a:cubicBezTo>
                    <a:pt x="149" y="87"/>
                    <a:pt x="149" y="87"/>
                    <a:pt x="149" y="87"/>
                  </a:cubicBezTo>
                  <a:cubicBezTo>
                    <a:pt x="149" y="87"/>
                    <a:pt x="149" y="87"/>
                    <a:pt x="149" y="87"/>
                  </a:cubicBezTo>
                  <a:cubicBezTo>
                    <a:pt x="149" y="87"/>
                    <a:pt x="148" y="87"/>
                    <a:pt x="148" y="88"/>
                  </a:cubicBezTo>
                  <a:cubicBezTo>
                    <a:pt x="148" y="88"/>
                    <a:pt x="148" y="88"/>
                    <a:pt x="148" y="88"/>
                  </a:cubicBezTo>
                  <a:cubicBezTo>
                    <a:pt x="148" y="88"/>
                    <a:pt x="148" y="89"/>
                    <a:pt x="148" y="89"/>
                  </a:cubicBezTo>
                  <a:cubicBezTo>
                    <a:pt x="148" y="89"/>
                    <a:pt x="147" y="89"/>
                    <a:pt x="147" y="89"/>
                  </a:cubicBezTo>
                  <a:cubicBezTo>
                    <a:pt x="147" y="89"/>
                    <a:pt x="146" y="90"/>
                    <a:pt x="146" y="90"/>
                  </a:cubicBezTo>
                  <a:cubicBezTo>
                    <a:pt x="146" y="90"/>
                    <a:pt x="146" y="90"/>
                    <a:pt x="146" y="90"/>
                  </a:cubicBezTo>
                  <a:cubicBezTo>
                    <a:pt x="146" y="90"/>
                    <a:pt x="145" y="91"/>
                    <a:pt x="145" y="91"/>
                  </a:cubicBezTo>
                  <a:cubicBezTo>
                    <a:pt x="145" y="91"/>
                    <a:pt x="145" y="91"/>
                    <a:pt x="145" y="91"/>
                  </a:cubicBezTo>
                  <a:cubicBezTo>
                    <a:pt x="145" y="91"/>
                    <a:pt x="145" y="91"/>
                    <a:pt x="144" y="92"/>
                  </a:cubicBezTo>
                  <a:cubicBezTo>
                    <a:pt x="144" y="92"/>
                    <a:pt x="144" y="92"/>
                    <a:pt x="144" y="92"/>
                  </a:cubicBezTo>
                  <a:cubicBezTo>
                    <a:pt x="144" y="92"/>
                    <a:pt x="144" y="92"/>
                    <a:pt x="144" y="92"/>
                  </a:cubicBezTo>
                  <a:cubicBezTo>
                    <a:pt x="143" y="92"/>
                    <a:pt x="143" y="92"/>
                    <a:pt x="143" y="92"/>
                  </a:cubicBezTo>
                  <a:cubicBezTo>
                    <a:pt x="143" y="92"/>
                    <a:pt x="143" y="92"/>
                    <a:pt x="143" y="93"/>
                  </a:cubicBezTo>
                  <a:cubicBezTo>
                    <a:pt x="143" y="93"/>
                    <a:pt x="143" y="93"/>
                    <a:pt x="143" y="94"/>
                  </a:cubicBezTo>
                  <a:cubicBezTo>
                    <a:pt x="143" y="94"/>
                    <a:pt x="143" y="95"/>
                    <a:pt x="143" y="96"/>
                  </a:cubicBezTo>
                  <a:cubicBezTo>
                    <a:pt x="142" y="96"/>
                    <a:pt x="143" y="96"/>
                    <a:pt x="143" y="97"/>
                  </a:cubicBezTo>
                  <a:cubicBezTo>
                    <a:pt x="142" y="97"/>
                    <a:pt x="142" y="97"/>
                    <a:pt x="142" y="97"/>
                  </a:cubicBezTo>
                  <a:cubicBezTo>
                    <a:pt x="142" y="97"/>
                    <a:pt x="142" y="97"/>
                    <a:pt x="142" y="97"/>
                  </a:cubicBezTo>
                  <a:cubicBezTo>
                    <a:pt x="142" y="97"/>
                    <a:pt x="142" y="97"/>
                    <a:pt x="142" y="98"/>
                  </a:cubicBezTo>
                  <a:cubicBezTo>
                    <a:pt x="142" y="98"/>
                    <a:pt x="142" y="98"/>
                    <a:pt x="141" y="98"/>
                  </a:cubicBezTo>
                  <a:cubicBezTo>
                    <a:pt x="141" y="98"/>
                    <a:pt x="141" y="98"/>
                    <a:pt x="141" y="98"/>
                  </a:cubicBezTo>
                  <a:cubicBezTo>
                    <a:pt x="141" y="98"/>
                    <a:pt x="141" y="98"/>
                    <a:pt x="141" y="98"/>
                  </a:cubicBezTo>
                  <a:cubicBezTo>
                    <a:pt x="140" y="98"/>
                    <a:pt x="140" y="98"/>
                    <a:pt x="140" y="98"/>
                  </a:cubicBezTo>
                  <a:cubicBezTo>
                    <a:pt x="140" y="98"/>
                    <a:pt x="140" y="97"/>
                    <a:pt x="140" y="97"/>
                  </a:cubicBezTo>
                  <a:cubicBezTo>
                    <a:pt x="140" y="97"/>
                    <a:pt x="139" y="96"/>
                    <a:pt x="139" y="96"/>
                  </a:cubicBezTo>
                  <a:cubicBezTo>
                    <a:pt x="139" y="96"/>
                    <a:pt x="139" y="95"/>
                    <a:pt x="139" y="95"/>
                  </a:cubicBezTo>
                  <a:cubicBezTo>
                    <a:pt x="139" y="95"/>
                    <a:pt x="139" y="95"/>
                    <a:pt x="139" y="95"/>
                  </a:cubicBezTo>
                  <a:cubicBezTo>
                    <a:pt x="139" y="94"/>
                    <a:pt x="138" y="94"/>
                    <a:pt x="138" y="93"/>
                  </a:cubicBezTo>
                  <a:cubicBezTo>
                    <a:pt x="138" y="93"/>
                    <a:pt x="138" y="92"/>
                    <a:pt x="137" y="91"/>
                  </a:cubicBezTo>
                  <a:cubicBezTo>
                    <a:pt x="137" y="91"/>
                    <a:pt x="137" y="90"/>
                    <a:pt x="137" y="90"/>
                  </a:cubicBezTo>
                  <a:cubicBezTo>
                    <a:pt x="137" y="89"/>
                    <a:pt x="137" y="89"/>
                    <a:pt x="137" y="89"/>
                  </a:cubicBezTo>
                  <a:cubicBezTo>
                    <a:pt x="137" y="88"/>
                    <a:pt x="137" y="88"/>
                    <a:pt x="137" y="88"/>
                  </a:cubicBezTo>
                  <a:cubicBezTo>
                    <a:pt x="137" y="88"/>
                    <a:pt x="137" y="88"/>
                    <a:pt x="137" y="88"/>
                  </a:cubicBezTo>
                  <a:cubicBezTo>
                    <a:pt x="137" y="87"/>
                    <a:pt x="137" y="87"/>
                    <a:pt x="137" y="87"/>
                  </a:cubicBezTo>
                  <a:cubicBezTo>
                    <a:pt x="137" y="87"/>
                    <a:pt x="137" y="87"/>
                    <a:pt x="136" y="87"/>
                  </a:cubicBezTo>
                  <a:cubicBezTo>
                    <a:pt x="136" y="87"/>
                    <a:pt x="136" y="87"/>
                    <a:pt x="136" y="87"/>
                  </a:cubicBezTo>
                  <a:cubicBezTo>
                    <a:pt x="137" y="88"/>
                    <a:pt x="136" y="88"/>
                    <a:pt x="136" y="88"/>
                  </a:cubicBezTo>
                  <a:cubicBezTo>
                    <a:pt x="136" y="88"/>
                    <a:pt x="135" y="88"/>
                    <a:pt x="135" y="88"/>
                  </a:cubicBezTo>
                  <a:cubicBezTo>
                    <a:pt x="135" y="88"/>
                    <a:pt x="134" y="87"/>
                    <a:pt x="134" y="87"/>
                  </a:cubicBezTo>
                  <a:cubicBezTo>
                    <a:pt x="134" y="87"/>
                    <a:pt x="134" y="87"/>
                    <a:pt x="134" y="87"/>
                  </a:cubicBezTo>
                  <a:cubicBezTo>
                    <a:pt x="134" y="86"/>
                    <a:pt x="134" y="87"/>
                    <a:pt x="135" y="86"/>
                  </a:cubicBezTo>
                  <a:cubicBezTo>
                    <a:pt x="135" y="86"/>
                    <a:pt x="135" y="86"/>
                    <a:pt x="135" y="86"/>
                  </a:cubicBezTo>
                  <a:cubicBezTo>
                    <a:pt x="134" y="86"/>
                    <a:pt x="134" y="86"/>
                    <a:pt x="133" y="86"/>
                  </a:cubicBezTo>
                  <a:cubicBezTo>
                    <a:pt x="133" y="86"/>
                    <a:pt x="133" y="86"/>
                    <a:pt x="133" y="85"/>
                  </a:cubicBezTo>
                  <a:cubicBezTo>
                    <a:pt x="133" y="85"/>
                    <a:pt x="133" y="85"/>
                    <a:pt x="133" y="85"/>
                  </a:cubicBezTo>
                  <a:cubicBezTo>
                    <a:pt x="132" y="85"/>
                    <a:pt x="132" y="85"/>
                    <a:pt x="132" y="85"/>
                  </a:cubicBezTo>
                  <a:cubicBezTo>
                    <a:pt x="132" y="85"/>
                    <a:pt x="132" y="85"/>
                    <a:pt x="132" y="85"/>
                  </a:cubicBezTo>
                  <a:cubicBezTo>
                    <a:pt x="132" y="84"/>
                    <a:pt x="132" y="84"/>
                    <a:pt x="132" y="84"/>
                  </a:cubicBezTo>
                  <a:cubicBezTo>
                    <a:pt x="131" y="84"/>
                    <a:pt x="130" y="84"/>
                    <a:pt x="130" y="84"/>
                  </a:cubicBezTo>
                  <a:cubicBezTo>
                    <a:pt x="130" y="84"/>
                    <a:pt x="129" y="84"/>
                    <a:pt x="129" y="84"/>
                  </a:cubicBezTo>
                  <a:cubicBezTo>
                    <a:pt x="129" y="84"/>
                    <a:pt x="129" y="84"/>
                    <a:pt x="129" y="84"/>
                  </a:cubicBezTo>
                  <a:cubicBezTo>
                    <a:pt x="128" y="84"/>
                    <a:pt x="128" y="84"/>
                    <a:pt x="128" y="84"/>
                  </a:cubicBezTo>
                  <a:cubicBezTo>
                    <a:pt x="127" y="84"/>
                    <a:pt x="127" y="84"/>
                    <a:pt x="127" y="84"/>
                  </a:cubicBezTo>
                  <a:cubicBezTo>
                    <a:pt x="127" y="84"/>
                    <a:pt x="126" y="84"/>
                    <a:pt x="126" y="84"/>
                  </a:cubicBezTo>
                  <a:cubicBezTo>
                    <a:pt x="126" y="84"/>
                    <a:pt x="126" y="84"/>
                    <a:pt x="126" y="84"/>
                  </a:cubicBezTo>
                  <a:cubicBezTo>
                    <a:pt x="125" y="84"/>
                    <a:pt x="125" y="84"/>
                    <a:pt x="125" y="84"/>
                  </a:cubicBezTo>
                  <a:cubicBezTo>
                    <a:pt x="125" y="84"/>
                    <a:pt x="124" y="84"/>
                    <a:pt x="124" y="84"/>
                  </a:cubicBezTo>
                  <a:cubicBezTo>
                    <a:pt x="124" y="83"/>
                    <a:pt x="124" y="83"/>
                    <a:pt x="124" y="83"/>
                  </a:cubicBezTo>
                  <a:cubicBezTo>
                    <a:pt x="124" y="83"/>
                    <a:pt x="124" y="83"/>
                    <a:pt x="124" y="83"/>
                  </a:cubicBezTo>
                  <a:cubicBezTo>
                    <a:pt x="124" y="83"/>
                    <a:pt x="124" y="83"/>
                    <a:pt x="124" y="82"/>
                  </a:cubicBezTo>
                  <a:cubicBezTo>
                    <a:pt x="123" y="82"/>
                    <a:pt x="123" y="83"/>
                    <a:pt x="123" y="83"/>
                  </a:cubicBezTo>
                  <a:cubicBezTo>
                    <a:pt x="123" y="83"/>
                    <a:pt x="122" y="83"/>
                    <a:pt x="122" y="83"/>
                  </a:cubicBezTo>
                  <a:cubicBezTo>
                    <a:pt x="122" y="83"/>
                    <a:pt x="122" y="83"/>
                    <a:pt x="122" y="83"/>
                  </a:cubicBezTo>
                  <a:cubicBezTo>
                    <a:pt x="121" y="83"/>
                    <a:pt x="121" y="83"/>
                    <a:pt x="121" y="83"/>
                  </a:cubicBezTo>
                  <a:cubicBezTo>
                    <a:pt x="121" y="82"/>
                    <a:pt x="121" y="82"/>
                    <a:pt x="120" y="82"/>
                  </a:cubicBezTo>
                  <a:cubicBezTo>
                    <a:pt x="120" y="82"/>
                    <a:pt x="120" y="82"/>
                    <a:pt x="120" y="82"/>
                  </a:cubicBezTo>
                  <a:cubicBezTo>
                    <a:pt x="119" y="81"/>
                    <a:pt x="119" y="81"/>
                    <a:pt x="119" y="81"/>
                  </a:cubicBezTo>
                  <a:cubicBezTo>
                    <a:pt x="119" y="80"/>
                    <a:pt x="119" y="80"/>
                    <a:pt x="119" y="80"/>
                  </a:cubicBezTo>
                  <a:cubicBezTo>
                    <a:pt x="119" y="80"/>
                    <a:pt x="119" y="80"/>
                    <a:pt x="119" y="80"/>
                  </a:cubicBezTo>
                  <a:cubicBezTo>
                    <a:pt x="118" y="80"/>
                    <a:pt x="118" y="80"/>
                    <a:pt x="118" y="80"/>
                  </a:cubicBezTo>
                  <a:cubicBezTo>
                    <a:pt x="118" y="80"/>
                    <a:pt x="118" y="80"/>
                    <a:pt x="118" y="80"/>
                  </a:cubicBezTo>
                  <a:cubicBezTo>
                    <a:pt x="118" y="80"/>
                    <a:pt x="118" y="80"/>
                    <a:pt x="118" y="80"/>
                  </a:cubicBezTo>
                  <a:cubicBezTo>
                    <a:pt x="118" y="80"/>
                    <a:pt x="118" y="80"/>
                    <a:pt x="117" y="80"/>
                  </a:cubicBezTo>
                  <a:cubicBezTo>
                    <a:pt x="117" y="80"/>
                    <a:pt x="117" y="80"/>
                    <a:pt x="117" y="80"/>
                  </a:cubicBezTo>
                  <a:cubicBezTo>
                    <a:pt x="117" y="80"/>
                    <a:pt x="117" y="80"/>
                    <a:pt x="117" y="80"/>
                  </a:cubicBezTo>
                  <a:cubicBezTo>
                    <a:pt x="117" y="80"/>
                    <a:pt x="117" y="80"/>
                    <a:pt x="117" y="80"/>
                  </a:cubicBezTo>
                  <a:cubicBezTo>
                    <a:pt x="117" y="80"/>
                    <a:pt x="117" y="81"/>
                    <a:pt x="116" y="81"/>
                  </a:cubicBezTo>
                  <a:cubicBezTo>
                    <a:pt x="117" y="81"/>
                    <a:pt x="117" y="81"/>
                    <a:pt x="117" y="81"/>
                  </a:cubicBezTo>
                  <a:cubicBezTo>
                    <a:pt x="117" y="81"/>
                    <a:pt x="117" y="81"/>
                    <a:pt x="117" y="81"/>
                  </a:cubicBezTo>
                  <a:cubicBezTo>
                    <a:pt x="117" y="81"/>
                    <a:pt x="117" y="82"/>
                    <a:pt x="117" y="82"/>
                  </a:cubicBezTo>
                  <a:cubicBezTo>
                    <a:pt x="118" y="82"/>
                    <a:pt x="118" y="82"/>
                    <a:pt x="118" y="82"/>
                  </a:cubicBezTo>
                  <a:cubicBezTo>
                    <a:pt x="118" y="82"/>
                    <a:pt x="118" y="82"/>
                    <a:pt x="118" y="82"/>
                  </a:cubicBezTo>
                  <a:cubicBezTo>
                    <a:pt x="118" y="83"/>
                    <a:pt x="118" y="83"/>
                    <a:pt x="119" y="83"/>
                  </a:cubicBezTo>
                  <a:cubicBezTo>
                    <a:pt x="118" y="83"/>
                    <a:pt x="118" y="83"/>
                    <a:pt x="118" y="83"/>
                  </a:cubicBezTo>
                  <a:cubicBezTo>
                    <a:pt x="118" y="83"/>
                    <a:pt x="118" y="83"/>
                    <a:pt x="118" y="83"/>
                  </a:cubicBezTo>
                  <a:cubicBezTo>
                    <a:pt x="118" y="83"/>
                    <a:pt x="118" y="84"/>
                    <a:pt x="119" y="84"/>
                  </a:cubicBezTo>
                  <a:cubicBezTo>
                    <a:pt x="119" y="84"/>
                    <a:pt x="119" y="84"/>
                    <a:pt x="119" y="84"/>
                  </a:cubicBezTo>
                  <a:cubicBezTo>
                    <a:pt x="119" y="84"/>
                    <a:pt x="119" y="85"/>
                    <a:pt x="119" y="85"/>
                  </a:cubicBezTo>
                  <a:cubicBezTo>
                    <a:pt x="119" y="85"/>
                    <a:pt x="119" y="85"/>
                    <a:pt x="119" y="85"/>
                  </a:cubicBezTo>
                  <a:cubicBezTo>
                    <a:pt x="119" y="84"/>
                    <a:pt x="119" y="84"/>
                    <a:pt x="119" y="83"/>
                  </a:cubicBezTo>
                  <a:cubicBezTo>
                    <a:pt x="119" y="83"/>
                    <a:pt x="119" y="83"/>
                    <a:pt x="120" y="83"/>
                  </a:cubicBezTo>
                  <a:cubicBezTo>
                    <a:pt x="120" y="84"/>
                    <a:pt x="120" y="84"/>
                    <a:pt x="120" y="84"/>
                  </a:cubicBezTo>
                  <a:cubicBezTo>
                    <a:pt x="120" y="84"/>
                    <a:pt x="120" y="84"/>
                    <a:pt x="120" y="84"/>
                  </a:cubicBezTo>
                  <a:cubicBezTo>
                    <a:pt x="120" y="85"/>
                    <a:pt x="119" y="85"/>
                    <a:pt x="120" y="85"/>
                  </a:cubicBezTo>
                  <a:cubicBezTo>
                    <a:pt x="120" y="85"/>
                    <a:pt x="120" y="85"/>
                    <a:pt x="120" y="85"/>
                  </a:cubicBezTo>
                  <a:cubicBezTo>
                    <a:pt x="120" y="85"/>
                    <a:pt x="120" y="85"/>
                    <a:pt x="120" y="85"/>
                  </a:cubicBezTo>
                  <a:cubicBezTo>
                    <a:pt x="120" y="85"/>
                    <a:pt x="120" y="85"/>
                    <a:pt x="120" y="85"/>
                  </a:cubicBezTo>
                  <a:cubicBezTo>
                    <a:pt x="121" y="85"/>
                    <a:pt x="121" y="85"/>
                    <a:pt x="122" y="85"/>
                  </a:cubicBezTo>
                  <a:cubicBezTo>
                    <a:pt x="122" y="85"/>
                    <a:pt x="122" y="85"/>
                    <a:pt x="122" y="85"/>
                  </a:cubicBezTo>
                  <a:cubicBezTo>
                    <a:pt x="122" y="85"/>
                    <a:pt x="122" y="85"/>
                    <a:pt x="122" y="85"/>
                  </a:cubicBezTo>
                  <a:cubicBezTo>
                    <a:pt x="122" y="85"/>
                    <a:pt x="122" y="85"/>
                    <a:pt x="122" y="85"/>
                  </a:cubicBezTo>
                  <a:cubicBezTo>
                    <a:pt x="122" y="85"/>
                    <a:pt x="122" y="85"/>
                    <a:pt x="122" y="84"/>
                  </a:cubicBezTo>
                  <a:cubicBezTo>
                    <a:pt x="123" y="84"/>
                    <a:pt x="123" y="84"/>
                    <a:pt x="123" y="84"/>
                  </a:cubicBezTo>
                  <a:cubicBezTo>
                    <a:pt x="123" y="84"/>
                    <a:pt x="123" y="83"/>
                    <a:pt x="124" y="83"/>
                  </a:cubicBezTo>
                  <a:cubicBezTo>
                    <a:pt x="124" y="83"/>
                    <a:pt x="124" y="83"/>
                    <a:pt x="124" y="83"/>
                  </a:cubicBezTo>
                  <a:cubicBezTo>
                    <a:pt x="124" y="84"/>
                    <a:pt x="124" y="84"/>
                    <a:pt x="123" y="84"/>
                  </a:cubicBezTo>
                  <a:cubicBezTo>
                    <a:pt x="124" y="84"/>
                    <a:pt x="124" y="84"/>
                    <a:pt x="124" y="84"/>
                  </a:cubicBezTo>
                  <a:cubicBezTo>
                    <a:pt x="124" y="84"/>
                    <a:pt x="124" y="84"/>
                    <a:pt x="124" y="85"/>
                  </a:cubicBezTo>
                  <a:cubicBezTo>
                    <a:pt x="124" y="85"/>
                    <a:pt x="124" y="85"/>
                    <a:pt x="124" y="85"/>
                  </a:cubicBezTo>
                  <a:cubicBezTo>
                    <a:pt x="124" y="85"/>
                    <a:pt x="125" y="85"/>
                    <a:pt x="125" y="86"/>
                  </a:cubicBezTo>
                  <a:cubicBezTo>
                    <a:pt x="125" y="86"/>
                    <a:pt x="125" y="86"/>
                    <a:pt x="125" y="86"/>
                  </a:cubicBezTo>
                  <a:cubicBezTo>
                    <a:pt x="126" y="86"/>
                    <a:pt x="126" y="86"/>
                    <a:pt x="126" y="86"/>
                  </a:cubicBezTo>
                  <a:cubicBezTo>
                    <a:pt x="126" y="86"/>
                    <a:pt x="126" y="86"/>
                    <a:pt x="126" y="87"/>
                  </a:cubicBezTo>
                  <a:cubicBezTo>
                    <a:pt x="126" y="87"/>
                    <a:pt x="126" y="87"/>
                    <a:pt x="126" y="87"/>
                  </a:cubicBezTo>
                  <a:cubicBezTo>
                    <a:pt x="126" y="87"/>
                    <a:pt x="126" y="88"/>
                    <a:pt x="126" y="88"/>
                  </a:cubicBezTo>
                  <a:cubicBezTo>
                    <a:pt x="125" y="88"/>
                    <a:pt x="125" y="88"/>
                    <a:pt x="125" y="88"/>
                  </a:cubicBezTo>
                  <a:cubicBezTo>
                    <a:pt x="125" y="88"/>
                    <a:pt x="125" y="88"/>
                    <a:pt x="125" y="88"/>
                  </a:cubicBezTo>
                  <a:cubicBezTo>
                    <a:pt x="125" y="89"/>
                    <a:pt x="125" y="89"/>
                    <a:pt x="125" y="89"/>
                  </a:cubicBezTo>
                  <a:cubicBezTo>
                    <a:pt x="124" y="89"/>
                    <a:pt x="124" y="90"/>
                    <a:pt x="124" y="90"/>
                  </a:cubicBezTo>
                  <a:cubicBezTo>
                    <a:pt x="124" y="90"/>
                    <a:pt x="124" y="90"/>
                    <a:pt x="124" y="90"/>
                  </a:cubicBezTo>
                  <a:cubicBezTo>
                    <a:pt x="123" y="90"/>
                    <a:pt x="123" y="90"/>
                    <a:pt x="123" y="90"/>
                  </a:cubicBezTo>
                  <a:cubicBezTo>
                    <a:pt x="123" y="90"/>
                    <a:pt x="123" y="91"/>
                    <a:pt x="123" y="91"/>
                  </a:cubicBezTo>
                  <a:cubicBezTo>
                    <a:pt x="123" y="91"/>
                    <a:pt x="122" y="91"/>
                    <a:pt x="122" y="91"/>
                  </a:cubicBezTo>
                  <a:cubicBezTo>
                    <a:pt x="122" y="91"/>
                    <a:pt x="122" y="91"/>
                    <a:pt x="122" y="91"/>
                  </a:cubicBezTo>
                  <a:cubicBezTo>
                    <a:pt x="121" y="91"/>
                    <a:pt x="121" y="91"/>
                    <a:pt x="121" y="91"/>
                  </a:cubicBezTo>
                  <a:cubicBezTo>
                    <a:pt x="121" y="91"/>
                    <a:pt x="120" y="92"/>
                    <a:pt x="120" y="92"/>
                  </a:cubicBezTo>
                  <a:cubicBezTo>
                    <a:pt x="120" y="92"/>
                    <a:pt x="120" y="92"/>
                    <a:pt x="120" y="92"/>
                  </a:cubicBezTo>
                  <a:cubicBezTo>
                    <a:pt x="119" y="93"/>
                    <a:pt x="119" y="93"/>
                    <a:pt x="118" y="93"/>
                  </a:cubicBezTo>
                  <a:cubicBezTo>
                    <a:pt x="118" y="93"/>
                    <a:pt x="118" y="93"/>
                    <a:pt x="117" y="94"/>
                  </a:cubicBezTo>
                  <a:cubicBezTo>
                    <a:pt x="117" y="94"/>
                    <a:pt x="117" y="93"/>
                    <a:pt x="117" y="94"/>
                  </a:cubicBezTo>
                  <a:cubicBezTo>
                    <a:pt x="116" y="94"/>
                    <a:pt x="116" y="94"/>
                    <a:pt x="116" y="94"/>
                  </a:cubicBezTo>
                  <a:cubicBezTo>
                    <a:pt x="116" y="94"/>
                    <a:pt x="115" y="94"/>
                    <a:pt x="115" y="94"/>
                  </a:cubicBezTo>
                  <a:cubicBezTo>
                    <a:pt x="115" y="94"/>
                    <a:pt x="115" y="94"/>
                    <a:pt x="115" y="94"/>
                  </a:cubicBezTo>
                  <a:cubicBezTo>
                    <a:pt x="114" y="95"/>
                    <a:pt x="113" y="95"/>
                    <a:pt x="113" y="94"/>
                  </a:cubicBezTo>
                  <a:cubicBezTo>
                    <a:pt x="113" y="94"/>
                    <a:pt x="113" y="94"/>
                    <a:pt x="113" y="94"/>
                  </a:cubicBezTo>
                  <a:cubicBezTo>
                    <a:pt x="113" y="93"/>
                    <a:pt x="113" y="93"/>
                    <a:pt x="113" y="92"/>
                  </a:cubicBezTo>
                  <a:cubicBezTo>
                    <a:pt x="113" y="92"/>
                    <a:pt x="113" y="92"/>
                    <a:pt x="113" y="92"/>
                  </a:cubicBezTo>
                  <a:cubicBezTo>
                    <a:pt x="113" y="92"/>
                    <a:pt x="113" y="92"/>
                    <a:pt x="113" y="91"/>
                  </a:cubicBezTo>
                  <a:cubicBezTo>
                    <a:pt x="112" y="91"/>
                    <a:pt x="112" y="91"/>
                    <a:pt x="112" y="90"/>
                  </a:cubicBezTo>
                  <a:cubicBezTo>
                    <a:pt x="112" y="90"/>
                    <a:pt x="112" y="90"/>
                    <a:pt x="112" y="90"/>
                  </a:cubicBezTo>
                  <a:cubicBezTo>
                    <a:pt x="111" y="89"/>
                    <a:pt x="111" y="89"/>
                    <a:pt x="111" y="89"/>
                  </a:cubicBezTo>
                  <a:cubicBezTo>
                    <a:pt x="111" y="88"/>
                    <a:pt x="110" y="88"/>
                    <a:pt x="110" y="88"/>
                  </a:cubicBezTo>
                  <a:cubicBezTo>
                    <a:pt x="110" y="88"/>
                    <a:pt x="110" y="88"/>
                    <a:pt x="110" y="88"/>
                  </a:cubicBezTo>
                  <a:cubicBezTo>
                    <a:pt x="109" y="87"/>
                    <a:pt x="110" y="87"/>
                    <a:pt x="109" y="86"/>
                  </a:cubicBezTo>
                  <a:cubicBezTo>
                    <a:pt x="109" y="86"/>
                    <a:pt x="109" y="86"/>
                    <a:pt x="109" y="85"/>
                  </a:cubicBezTo>
                  <a:cubicBezTo>
                    <a:pt x="109" y="85"/>
                    <a:pt x="108" y="85"/>
                    <a:pt x="108" y="85"/>
                  </a:cubicBezTo>
                  <a:cubicBezTo>
                    <a:pt x="108" y="84"/>
                    <a:pt x="108" y="84"/>
                    <a:pt x="108" y="83"/>
                  </a:cubicBezTo>
                  <a:cubicBezTo>
                    <a:pt x="107" y="83"/>
                    <a:pt x="107" y="83"/>
                    <a:pt x="107" y="82"/>
                  </a:cubicBezTo>
                  <a:cubicBezTo>
                    <a:pt x="107" y="82"/>
                    <a:pt x="106" y="82"/>
                    <a:pt x="106" y="82"/>
                  </a:cubicBezTo>
                  <a:cubicBezTo>
                    <a:pt x="106" y="82"/>
                    <a:pt x="106" y="82"/>
                    <a:pt x="106" y="82"/>
                  </a:cubicBezTo>
                  <a:cubicBezTo>
                    <a:pt x="106" y="81"/>
                    <a:pt x="106" y="81"/>
                    <a:pt x="106" y="80"/>
                  </a:cubicBezTo>
                  <a:cubicBezTo>
                    <a:pt x="106" y="80"/>
                    <a:pt x="106" y="80"/>
                    <a:pt x="106" y="80"/>
                  </a:cubicBezTo>
                  <a:cubicBezTo>
                    <a:pt x="106" y="80"/>
                    <a:pt x="106" y="79"/>
                    <a:pt x="106" y="79"/>
                  </a:cubicBezTo>
                  <a:cubicBezTo>
                    <a:pt x="106" y="79"/>
                    <a:pt x="106" y="78"/>
                    <a:pt x="106" y="78"/>
                  </a:cubicBezTo>
                  <a:cubicBezTo>
                    <a:pt x="106" y="78"/>
                    <a:pt x="106" y="78"/>
                    <a:pt x="106" y="78"/>
                  </a:cubicBezTo>
                  <a:cubicBezTo>
                    <a:pt x="106" y="77"/>
                    <a:pt x="107" y="76"/>
                    <a:pt x="107" y="76"/>
                  </a:cubicBezTo>
                  <a:cubicBezTo>
                    <a:pt x="107" y="76"/>
                    <a:pt x="107" y="75"/>
                    <a:pt x="107" y="75"/>
                  </a:cubicBezTo>
                  <a:cubicBezTo>
                    <a:pt x="107" y="75"/>
                    <a:pt x="107" y="75"/>
                    <a:pt x="107" y="75"/>
                  </a:cubicBezTo>
                  <a:cubicBezTo>
                    <a:pt x="107" y="75"/>
                    <a:pt x="107" y="74"/>
                    <a:pt x="107" y="74"/>
                  </a:cubicBezTo>
                  <a:cubicBezTo>
                    <a:pt x="107" y="74"/>
                    <a:pt x="107" y="74"/>
                    <a:pt x="107" y="74"/>
                  </a:cubicBezTo>
                  <a:cubicBezTo>
                    <a:pt x="107" y="74"/>
                    <a:pt x="107" y="74"/>
                    <a:pt x="107" y="74"/>
                  </a:cubicBezTo>
                  <a:cubicBezTo>
                    <a:pt x="107" y="74"/>
                    <a:pt x="107" y="74"/>
                    <a:pt x="107" y="74"/>
                  </a:cubicBezTo>
                  <a:cubicBezTo>
                    <a:pt x="107" y="74"/>
                    <a:pt x="107" y="74"/>
                    <a:pt x="107" y="74"/>
                  </a:cubicBezTo>
                  <a:cubicBezTo>
                    <a:pt x="107" y="74"/>
                    <a:pt x="107" y="74"/>
                    <a:pt x="107" y="74"/>
                  </a:cubicBezTo>
                  <a:cubicBezTo>
                    <a:pt x="106" y="74"/>
                    <a:pt x="106" y="74"/>
                    <a:pt x="106" y="74"/>
                  </a:cubicBezTo>
                  <a:cubicBezTo>
                    <a:pt x="106" y="74"/>
                    <a:pt x="105" y="74"/>
                    <a:pt x="105" y="74"/>
                  </a:cubicBezTo>
                  <a:cubicBezTo>
                    <a:pt x="105" y="74"/>
                    <a:pt x="105" y="75"/>
                    <a:pt x="104" y="74"/>
                  </a:cubicBezTo>
                  <a:cubicBezTo>
                    <a:pt x="104" y="74"/>
                    <a:pt x="104" y="74"/>
                    <a:pt x="104" y="74"/>
                  </a:cubicBezTo>
                  <a:cubicBezTo>
                    <a:pt x="103" y="74"/>
                    <a:pt x="103" y="74"/>
                    <a:pt x="103" y="74"/>
                  </a:cubicBezTo>
                  <a:cubicBezTo>
                    <a:pt x="103" y="74"/>
                    <a:pt x="103" y="74"/>
                    <a:pt x="103" y="74"/>
                  </a:cubicBezTo>
                  <a:cubicBezTo>
                    <a:pt x="103" y="74"/>
                    <a:pt x="102" y="74"/>
                    <a:pt x="102" y="74"/>
                  </a:cubicBezTo>
                  <a:cubicBezTo>
                    <a:pt x="102" y="74"/>
                    <a:pt x="102" y="74"/>
                    <a:pt x="102" y="74"/>
                  </a:cubicBezTo>
                  <a:cubicBezTo>
                    <a:pt x="102" y="74"/>
                    <a:pt x="101" y="74"/>
                    <a:pt x="101" y="74"/>
                  </a:cubicBezTo>
                  <a:cubicBezTo>
                    <a:pt x="101" y="74"/>
                    <a:pt x="101" y="74"/>
                    <a:pt x="101" y="74"/>
                  </a:cubicBezTo>
                  <a:cubicBezTo>
                    <a:pt x="101" y="74"/>
                    <a:pt x="101" y="74"/>
                    <a:pt x="101" y="74"/>
                  </a:cubicBezTo>
                  <a:cubicBezTo>
                    <a:pt x="101" y="74"/>
                    <a:pt x="101" y="74"/>
                    <a:pt x="101" y="74"/>
                  </a:cubicBezTo>
                  <a:cubicBezTo>
                    <a:pt x="101" y="74"/>
                    <a:pt x="101" y="74"/>
                    <a:pt x="101" y="74"/>
                  </a:cubicBezTo>
                  <a:cubicBezTo>
                    <a:pt x="101" y="74"/>
                    <a:pt x="101" y="74"/>
                    <a:pt x="101" y="74"/>
                  </a:cubicBezTo>
                  <a:cubicBezTo>
                    <a:pt x="101" y="74"/>
                    <a:pt x="101" y="74"/>
                    <a:pt x="101" y="74"/>
                  </a:cubicBezTo>
                  <a:cubicBezTo>
                    <a:pt x="101" y="74"/>
                    <a:pt x="101" y="74"/>
                    <a:pt x="101" y="74"/>
                  </a:cubicBezTo>
                  <a:cubicBezTo>
                    <a:pt x="100" y="74"/>
                    <a:pt x="100" y="74"/>
                    <a:pt x="100" y="74"/>
                  </a:cubicBezTo>
                  <a:cubicBezTo>
                    <a:pt x="100" y="74"/>
                    <a:pt x="100" y="74"/>
                    <a:pt x="100" y="74"/>
                  </a:cubicBezTo>
                  <a:cubicBezTo>
                    <a:pt x="100" y="73"/>
                    <a:pt x="100" y="73"/>
                    <a:pt x="100" y="73"/>
                  </a:cubicBezTo>
                  <a:cubicBezTo>
                    <a:pt x="100" y="73"/>
                    <a:pt x="100" y="73"/>
                    <a:pt x="100" y="73"/>
                  </a:cubicBezTo>
                  <a:cubicBezTo>
                    <a:pt x="100" y="73"/>
                    <a:pt x="100" y="73"/>
                    <a:pt x="100" y="73"/>
                  </a:cubicBezTo>
                  <a:cubicBezTo>
                    <a:pt x="100" y="73"/>
                    <a:pt x="100" y="73"/>
                    <a:pt x="100" y="73"/>
                  </a:cubicBezTo>
                  <a:cubicBezTo>
                    <a:pt x="100" y="73"/>
                    <a:pt x="100" y="73"/>
                    <a:pt x="99" y="73"/>
                  </a:cubicBezTo>
                  <a:cubicBezTo>
                    <a:pt x="99" y="72"/>
                    <a:pt x="99" y="72"/>
                    <a:pt x="99" y="72"/>
                  </a:cubicBezTo>
                  <a:cubicBezTo>
                    <a:pt x="99" y="72"/>
                    <a:pt x="99" y="72"/>
                    <a:pt x="99" y="72"/>
                  </a:cubicBezTo>
                  <a:cubicBezTo>
                    <a:pt x="99" y="72"/>
                    <a:pt x="99" y="72"/>
                    <a:pt x="100" y="72"/>
                  </a:cubicBezTo>
                  <a:cubicBezTo>
                    <a:pt x="100" y="72"/>
                    <a:pt x="100" y="72"/>
                    <a:pt x="100" y="72"/>
                  </a:cubicBezTo>
                  <a:cubicBezTo>
                    <a:pt x="100" y="72"/>
                    <a:pt x="100" y="72"/>
                    <a:pt x="100" y="72"/>
                  </a:cubicBezTo>
                  <a:cubicBezTo>
                    <a:pt x="100" y="72"/>
                    <a:pt x="100" y="72"/>
                    <a:pt x="100" y="72"/>
                  </a:cubicBezTo>
                  <a:cubicBezTo>
                    <a:pt x="100" y="72"/>
                    <a:pt x="100" y="72"/>
                    <a:pt x="100" y="72"/>
                  </a:cubicBezTo>
                  <a:cubicBezTo>
                    <a:pt x="100" y="72"/>
                    <a:pt x="100" y="72"/>
                    <a:pt x="100" y="72"/>
                  </a:cubicBezTo>
                  <a:cubicBezTo>
                    <a:pt x="100" y="72"/>
                    <a:pt x="100" y="72"/>
                    <a:pt x="100" y="72"/>
                  </a:cubicBezTo>
                  <a:cubicBezTo>
                    <a:pt x="100" y="72"/>
                    <a:pt x="100" y="71"/>
                    <a:pt x="99" y="71"/>
                  </a:cubicBezTo>
                  <a:cubicBezTo>
                    <a:pt x="99" y="71"/>
                    <a:pt x="100" y="71"/>
                    <a:pt x="100" y="71"/>
                  </a:cubicBezTo>
                  <a:cubicBezTo>
                    <a:pt x="100" y="71"/>
                    <a:pt x="100" y="71"/>
                    <a:pt x="100" y="71"/>
                  </a:cubicBezTo>
                  <a:cubicBezTo>
                    <a:pt x="100" y="71"/>
                    <a:pt x="100" y="71"/>
                    <a:pt x="100" y="71"/>
                  </a:cubicBezTo>
                  <a:cubicBezTo>
                    <a:pt x="99" y="71"/>
                    <a:pt x="99" y="71"/>
                    <a:pt x="99" y="71"/>
                  </a:cubicBezTo>
                  <a:cubicBezTo>
                    <a:pt x="99" y="71"/>
                    <a:pt x="99" y="71"/>
                    <a:pt x="99" y="71"/>
                  </a:cubicBezTo>
                  <a:cubicBezTo>
                    <a:pt x="99" y="71"/>
                    <a:pt x="99" y="71"/>
                    <a:pt x="99" y="71"/>
                  </a:cubicBezTo>
                  <a:cubicBezTo>
                    <a:pt x="99" y="70"/>
                    <a:pt x="100" y="70"/>
                    <a:pt x="100" y="70"/>
                  </a:cubicBezTo>
                  <a:cubicBezTo>
                    <a:pt x="100" y="70"/>
                    <a:pt x="100" y="70"/>
                    <a:pt x="100" y="70"/>
                  </a:cubicBezTo>
                  <a:cubicBezTo>
                    <a:pt x="100" y="70"/>
                    <a:pt x="100" y="70"/>
                    <a:pt x="100" y="70"/>
                  </a:cubicBezTo>
                  <a:cubicBezTo>
                    <a:pt x="100" y="70"/>
                    <a:pt x="100" y="70"/>
                    <a:pt x="100" y="70"/>
                  </a:cubicBezTo>
                  <a:cubicBezTo>
                    <a:pt x="100" y="70"/>
                    <a:pt x="100" y="70"/>
                    <a:pt x="100" y="70"/>
                  </a:cubicBezTo>
                  <a:cubicBezTo>
                    <a:pt x="100" y="70"/>
                    <a:pt x="100" y="70"/>
                    <a:pt x="101" y="70"/>
                  </a:cubicBezTo>
                  <a:cubicBezTo>
                    <a:pt x="101" y="70"/>
                    <a:pt x="101" y="70"/>
                    <a:pt x="100" y="70"/>
                  </a:cubicBezTo>
                  <a:cubicBezTo>
                    <a:pt x="101" y="70"/>
                    <a:pt x="101" y="70"/>
                    <a:pt x="101" y="70"/>
                  </a:cubicBezTo>
                  <a:cubicBezTo>
                    <a:pt x="101" y="70"/>
                    <a:pt x="101" y="70"/>
                    <a:pt x="101" y="70"/>
                  </a:cubicBezTo>
                  <a:cubicBezTo>
                    <a:pt x="101" y="70"/>
                    <a:pt x="101" y="70"/>
                    <a:pt x="101" y="70"/>
                  </a:cubicBezTo>
                  <a:cubicBezTo>
                    <a:pt x="101" y="70"/>
                    <a:pt x="101" y="70"/>
                    <a:pt x="101" y="70"/>
                  </a:cubicBezTo>
                  <a:cubicBezTo>
                    <a:pt x="101" y="70"/>
                    <a:pt x="101" y="70"/>
                    <a:pt x="101" y="70"/>
                  </a:cubicBezTo>
                  <a:cubicBezTo>
                    <a:pt x="102" y="70"/>
                    <a:pt x="102" y="70"/>
                    <a:pt x="102" y="70"/>
                  </a:cubicBezTo>
                  <a:cubicBezTo>
                    <a:pt x="102" y="70"/>
                    <a:pt x="102" y="70"/>
                    <a:pt x="102" y="70"/>
                  </a:cubicBezTo>
                  <a:cubicBezTo>
                    <a:pt x="102" y="70"/>
                    <a:pt x="102" y="70"/>
                    <a:pt x="102" y="70"/>
                  </a:cubicBezTo>
                  <a:cubicBezTo>
                    <a:pt x="102" y="70"/>
                    <a:pt x="101" y="70"/>
                    <a:pt x="101" y="70"/>
                  </a:cubicBezTo>
                  <a:cubicBezTo>
                    <a:pt x="101" y="70"/>
                    <a:pt x="101" y="70"/>
                    <a:pt x="101" y="70"/>
                  </a:cubicBezTo>
                  <a:cubicBezTo>
                    <a:pt x="102" y="70"/>
                    <a:pt x="102" y="70"/>
                    <a:pt x="102" y="70"/>
                  </a:cubicBezTo>
                  <a:cubicBezTo>
                    <a:pt x="102" y="70"/>
                    <a:pt x="102" y="70"/>
                    <a:pt x="102" y="70"/>
                  </a:cubicBezTo>
                  <a:cubicBezTo>
                    <a:pt x="103" y="70"/>
                    <a:pt x="103" y="70"/>
                    <a:pt x="103" y="70"/>
                  </a:cubicBezTo>
                  <a:cubicBezTo>
                    <a:pt x="103" y="70"/>
                    <a:pt x="103" y="70"/>
                    <a:pt x="103" y="69"/>
                  </a:cubicBezTo>
                  <a:cubicBezTo>
                    <a:pt x="104" y="69"/>
                    <a:pt x="104" y="69"/>
                    <a:pt x="105" y="69"/>
                  </a:cubicBezTo>
                  <a:cubicBezTo>
                    <a:pt x="105" y="69"/>
                    <a:pt x="106" y="69"/>
                    <a:pt x="106" y="69"/>
                  </a:cubicBezTo>
                  <a:cubicBezTo>
                    <a:pt x="106" y="69"/>
                    <a:pt x="106" y="69"/>
                    <a:pt x="107" y="69"/>
                  </a:cubicBezTo>
                  <a:cubicBezTo>
                    <a:pt x="107" y="69"/>
                    <a:pt x="107" y="69"/>
                    <a:pt x="107" y="69"/>
                  </a:cubicBezTo>
                  <a:cubicBezTo>
                    <a:pt x="107" y="69"/>
                    <a:pt x="107" y="69"/>
                    <a:pt x="107" y="70"/>
                  </a:cubicBezTo>
                  <a:cubicBezTo>
                    <a:pt x="108" y="69"/>
                    <a:pt x="108" y="70"/>
                    <a:pt x="108" y="70"/>
                  </a:cubicBezTo>
                  <a:cubicBezTo>
                    <a:pt x="108" y="70"/>
                    <a:pt x="109" y="70"/>
                    <a:pt x="109" y="70"/>
                  </a:cubicBezTo>
                  <a:cubicBezTo>
                    <a:pt x="109" y="70"/>
                    <a:pt x="110" y="70"/>
                    <a:pt x="110" y="70"/>
                  </a:cubicBezTo>
                  <a:cubicBezTo>
                    <a:pt x="110" y="70"/>
                    <a:pt x="110" y="70"/>
                    <a:pt x="111" y="70"/>
                  </a:cubicBezTo>
                  <a:cubicBezTo>
                    <a:pt x="111" y="70"/>
                    <a:pt x="112" y="69"/>
                    <a:pt x="112" y="69"/>
                  </a:cubicBezTo>
                  <a:cubicBezTo>
                    <a:pt x="111" y="68"/>
                    <a:pt x="111" y="68"/>
                    <a:pt x="111" y="68"/>
                  </a:cubicBezTo>
                  <a:cubicBezTo>
                    <a:pt x="111" y="68"/>
                    <a:pt x="111" y="68"/>
                    <a:pt x="110" y="68"/>
                  </a:cubicBezTo>
                  <a:cubicBezTo>
                    <a:pt x="110" y="67"/>
                    <a:pt x="110" y="67"/>
                    <a:pt x="110" y="67"/>
                  </a:cubicBezTo>
                  <a:cubicBezTo>
                    <a:pt x="110" y="67"/>
                    <a:pt x="110" y="67"/>
                    <a:pt x="110" y="67"/>
                  </a:cubicBezTo>
                  <a:cubicBezTo>
                    <a:pt x="110" y="67"/>
                    <a:pt x="109" y="67"/>
                    <a:pt x="109" y="66"/>
                  </a:cubicBezTo>
                  <a:cubicBezTo>
                    <a:pt x="109" y="66"/>
                    <a:pt x="109" y="66"/>
                    <a:pt x="109" y="66"/>
                  </a:cubicBezTo>
                  <a:cubicBezTo>
                    <a:pt x="109" y="66"/>
                    <a:pt x="109" y="66"/>
                    <a:pt x="108" y="66"/>
                  </a:cubicBezTo>
                  <a:cubicBezTo>
                    <a:pt x="108" y="66"/>
                    <a:pt x="108" y="66"/>
                    <a:pt x="108" y="66"/>
                  </a:cubicBezTo>
                  <a:cubicBezTo>
                    <a:pt x="108" y="66"/>
                    <a:pt x="108" y="66"/>
                    <a:pt x="108" y="66"/>
                  </a:cubicBezTo>
                  <a:cubicBezTo>
                    <a:pt x="108" y="66"/>
                    <a:pt x="108" y="65"/>
                    <a:pt x="108" y="65"/>
                  </a:cubicBezTo>
                  <a:cubicBezTo>
                    <a:pt x="108" y="65"/>
                    <a:pt x="109" y="65"/>
                    <a:pt x="109" y="65"/>
                  </a:cubicBezTo>
                  <a:cubicBezTo>
                    <a:pt x="109" y="65"/>
                    <a:pt x="109" y="65"/>
                    <a:pt x="109" y="65"/>
                  </a:cubicBezTo>
                  <a:cubicBezTo>
                    <a:pt x="109" y="64"/>
                    <a:pt x="109" y="64"/>
                    <a:pt x="108" y="64"/>
                  </a:cubicBezTo>
                  <a:cubicBezTo>
                    <a:pt x="108" y="64"/>
                    <a:pt x="109" y="64"/>
                    <a:pt x="109" y="64"/>
                  </a:cubicBezTo>
                  <a:cubicBezTo>
                    <a:pt x="109" y="64"/>
                    <a:pt x="109" y="64"/>
                    <a:pt x="110" y="64"/>
                  </a:cubicBezTo>
                  <a:cubicBezTo>
                    <a:pt x="110" y="64"/>
                    <a:pt x="110" y="64"/>
                    <a:pt x="110" y="64"/>
                  </a:cubicBezTo>
                  <a:cubicBezTo>
                    <a:pt x="109" y="64"/>
                    <a:pt x="109" y="64"/>
                    <a:pt x="109" y="64"/>
                  </a:cubicBezTo>
                  <a:cubicBezTo>
                    <a:pt x="109" y="64"/>
                    <a:pt x="109" y="64"/>
                    <a:pt x="109" y="64"/>
                  </a:cubicBezTo>
                  <a:cubicBezTo>
                    <a:pt x="109" y="64"/>
                    <a:pt x="108" y="64"/>
                    <a:pt x="108" y="64"/>
                  </a:cubicBezTo>
                  <a:cubicBezTo>
                    <a:pt x="108" y="64"/>
                    <a:pt x="108" y="64"/>
                    <a:pt x="108" y="64"/>
                  </a:cubicBezTo>
                  <a:cubicBezTo>
                    <a:pt x="108" y="64"/>
                    <a:pt x="107" y="64"/>
                    <a:pt x="107" y="64"/>
                  </a:cubicBezTo>
                  <a:cubicBezTo>
                    <a:pt x="107" y="64"/>
                    <a:pt x="107" y="64"/>
                    <a:pt x="107" y="64"/>
                  </a:cubicBezTo>
                  <a:cubicBezTo>
                    <a:pt x="107" y="64"/>
                    <a:pt x="107" y="64"/>
                    <a:pt x="107" y="64"/>
                  </a:cubicBezTo>
                  <a:cubicBezTo>
                    <a:pt x="106" y="64"/>
                    <a:pt x="106" y="64"/>
                    <a:pt x="106" y="64"/>
                  </a:cubicBezTo>
                  <a:cubicBezTo>
                    <a:pt x="106" y="64"/>
                    <a:pt x="106" y="64"/>
                    <a:pt x="106" y="64"/>
                  </a:cubicBezTo>
                  <a:cubicBezTo>
                    <a:pt x="106" y="64"/>
                    <a:pt x="106" y="65"/>
                    <a:pt x="106" y="65"/>
                  </a:cubicBezTo>
                  <a:cubicBezTo>
                    <a:pt x="106" y="65"/>
                    <a:pt x="106" y="65"/>
                    <a:pt x="105" y="65"/>
                  </a:cubicBezTo>
                  <a:cubicBezTo>
                    <a:pt x="105" y="65"/>
                    <a:pt x="105" y="65"/>
                    <a:pt x="105" y="65"/>
                  </a:cubicBezTo>
                  <a:cubicBezTo>
                    <a:pt x="106" y="65"/>
                    <a:pt x="106" y="65"/>
                    <a:pt x="106" y="66"/>
                  </a:cubicBezTo>
                  <a:cubicBezTo>
                    <a:pt x="106" y="66"/>
                    <a:pt x="107" y="65"/>
                    <a:pt x="107" y="65"/>
                  </a:cubicBezTo>
                  <a:cubicBezTo>
                    <a:pt x="107" y="65"/>
                    <a:pt x="107" y="65"/>
                    <a:pt x="107" y="66"/>
                  </a:cubicBezTo>
                  <a:cubicBezTo>
                    <a:pt x="107" y="66"/>
                    <a:pt x="107" y="66"/>
                    <a:pt x="107" y="66"/>
                  </a:cubicBezTo>
                  <a:cubicBezTo>
                    <a:pt x="107" y="66"/>
                    <a:pt x="107" y="66"/>
                    <a:pt x="107" y="66"/>
                  </a:cubicBezTo>
                  <a:cubicBezTo>
                    <a:pt x="107" y="66"/>
                    <a:pt x="107" y="66"/>
                    <a:pt x="107" y="66"/>
                  </a:cubicBezTo>
                  <a:cubicBezTo>
                    <a:pt x="106" y="66"/>
                    <a:pt x="106" y="66"/>
                    <a:pt x="106" y="66"/>
                  </a:cubicBezTo>
                  <a:cubicBezTo>
                    <a:pt x="106" y="66"/>
                    <a:pt x="106" y="66"/>
                    <a:pt x="106" y="66"/>
                  </a:cubicBezTo>
                  <a:cubicBezTo>
                    <a:pt x="105" y="66"/>
                    <a:pt x="106" y="66"/>
                    <a:pt x="105" y="66"/>
                  </a:cubicBezTo>
                  <a:cubicBezTo>
                    <a:pt x="105" y="66"/>
                    <a:pt x="105" y="66"/>
                    <a:pt x="105" y="66"/>
                  </a:cubicBezTo>
                  <a:cubicBezTo>
                    <a:pt x="105" y="66"/>
                    <a:pt x="105" y="66"/>
                    <a:pt x="104" y="66"/>
                  </a:cubicBezTo>
                  <a:cubicBezTo>
                    <a:pt x="104" y="65"/>
                    <a:pt x="104" y="65"/>
                    <a:pt x="104" y="65"/>
                  </a:cubicBezTo>
                  <a:cubicBezTo>
                    <a:pt x="104" y="65"/>
                    <a:pt x="105" y="65"/>
                    <a:pt x="105" y="65"/>
                  </a:cubicBezTo>
                  <a:cubicBezTo>
                    <a:pt x="105" y="65"/>
                    <a:pt x="105" y="65"/>
                    <a:pt x="105" y="65"/>
                  </a:cubicBezTo>
                  <a:cubicBezTo>
                    <a:pt x="104" y="65"/>
                    <a:pt x="104" y="65"/>
                    <a:pt x="104" y="64"/>
                  </a:cubicBezTo>
                  <a:cubicBezTo>
                    <a:pt x="104" y="64"/>
                    <a:pt x="104" y="64"/>
                    <a:pt x="104" y="64"/>
                  </a:cubicBezTo>
                  <a:cubicBezTo>
                    <a:pt x="104" y="64"/>
                    <a:pt x="104" y="64"/>
                    <a:pt x="104" y="64"/>
                  </a:cubicBezTo>
                  <a:cubicBezTo>
                    <a:pt x="104" y="64"/>
                    <a:pt x="104" y="64"/>
                    <a:pt x="104" y="64"/>
                  </a:cubicBezTo>
                  <a:cubicBezTo>
                    <a:pt x="104" y="64"/>
                    <a:pt x="104" y="64"/>
                    <a:pt x="104" y="64"/>
                  </a:cubicBezTo>
                  <a:cubicBezTo>
                    <a:pt x="104" y="64"/>
                    <a:pt x="104" y="64"/>
                    <a:pt x="104" y="64"/>
                  </a:cubicBezTo>
                  <a:cubicBezTo>
                    <a:pt x="104" y="64"/>
                    <a:pt x="104" y="64"/>
                    <a:pt x="104" y="64"/>
                  </a:cubicBezTo>
                  <a:cubicBezTo>
                    <a:pt x="102" y="64"/>
                    <a:pt x="103" y="65"/>
                    <a:pt x="102" y="65"/>
                  </a:cubicBezTo>
                  <a:cubicBezTo>
                    <a:pt x="102" y="65"/>
                    <a:pt x="102" y="65"/>
                    <a:pt x="102" y="65"/>
                  </a:cubicBezTo>
                  <a:cubicBezTo>
                    <a:pt x="102" y="66"/>
                    <a:pt x="102" y="66"/>
                    <a:pt x="102" y="66"/>
                  </a:cubicBezTo>
                  <a:cubicBezTo>
                    <a:pt x="102" y="66"/>
                    <a:pt x="102" y="66"/>
                    <a:pt x="102" y="66"/>
                  </a:cubicBezTo>
                  <a:cubicBezTo>
                    <a:pt x="101" y="66"/>
                    <a:pt x="101" y="67"/>
                    <a:pt x="101" y="67"/>
                  </a:cubicBezTo>
                  <a:cubicBezTo>
                    <a:pt x="101" y="67"/>
                    <a:pt x="101" y="67"/>
                    <a:pt x="101" y="67"/>
                  </a:cubicBezTo>
                  <a:cubicBezTo>
                    <a:pt x="101" y="67"/>
                    <a:pt x="101" y="67"/>
                    <a:pt x="101" y="68"/>
                  </a:cubicBezTo>
                  <a:cubicBezTo>
                    <a:pt x="101" y="68"/>
                    <a:pt x="100" y="68"/>
                    <a:pt x="100" y="68"/>
                  </a:cubicBezTo>
                  <a:cubicBezTo>
                    <a:pt x="100" y="68"/>
                    <a:pt x="100" y="68"/>
                    <a:pt x="100" y="68"/>
                  </a:cubicBezTo>
                  <a:cubicBezTo>
                    <a:pt x="100" y="69"/>
                    <a:pt x="100" y="69"/>
                    <a:pt x="100" y="69"/>
                  </a:cubicBezTo>
                  <a:cubicBezTo>
                    <a:pt x="100" y="68"/>
                    <a:pt x="101" y="69"/>
                    <a:pt x="101" y="69"/>
                  </a:cubicBezTo>
                  <a:cubicBezTo>
                    <a:pt x="101" y="69"/>
                    <a:pt x="101" y="69"/>
                    <a:pt x="101" y="70"/>
                  </a:cubicBezTo>
                  <a:cubicBezTo>
                    <a:pt x="101" y="70"/>
                    <a:pt x="101" y="70"/>
                    <a:pt x="101" y="70"/>
                  </a:cubicBezTo>
                  <a:cubicBezTo>
                    <a:pt x="101" y="70"/>
                    <a:pt x="101" y="70"/>
                    <a:pt x="101" y="70"/>
                  </a:cubicBezTo>
                  <a:cubicBezTo>
                    <a:pt x="100" y="70"/>
                    <a:pt x="100" y="70"/>
                    <a:pt x="100" y="70"/>
                  </a:cubicBezTo>
                  <a:cubicBezTo>
                    <a:pt x="100" y="70"/>
                    <a:pt x="100" y="70"/>
                    <a:pt x="100" y="70"/>
                  </a:cubicBezTo>
                  <a:cubicBezTo>
                    <a:pt x="100" y="70"/>
                    <a:pt x="100" y="70"/>
                    <a:pt x="99" y="70"/>
                  </a:cubicBezTo>
                  <a:cubicBezTo>
                    <a:pt x="99" y="70"/>
                    <a:pt x="99" y="71"/>
                    <a:pt x="99" y="71"/>
                  </a:cubicBezTo>
                  <a:cubicBezTo>
                    <a:pt x="99" y="71"/>
                    <a:pt x="99" y="71"/>
                    <a:pt x="99" y="70"/>
                  </a:cubicBezTo>
                  <a:cubicBezTo>
                    <a:pt x="99" y="70"/>
                    <a:pt x="99" y="70"/>
                    <a:pt x="99" y="70"/>
                  </a:cubicBezTo>
                  <a:cubicBezTo>
                    <a:pt x="99" y="70"/>
                    <a:pt x="99" y="70"/>
                    <a:pt x="99" y="70"/>
                  </a:cubicBezTo>
                  <a:cubicBezTo>
                    <a:pt x="99" y="70"/>
                    <a:pt x="99" y="70"/>
                    <a:pt x="99" y="70"/>
                  </a:cubicBezTo>
                  <a:cubicBezTo>
                    <a:pt x="99" y="70"/>
                    <a:pt x="99" y="70"/>
                    <a:pt x="99" y="70"/>
                  </a:cubicBezTo>
                  <a:cubicBezTo>
                    <a:pt x="99" y="70"/>
                    <a:pt x="98" y="70"/>
                    <a:pt x="98" y="70"/>
                  </a:cubicBezTo>
                  <a:cubicBezTo>
                    <a:pt x="98" y="70"/>
                    <a:pt x="98" y="70"/>
                    <a:pt x="98" y="70"/>
                  </a:cubicBezTo>
                  <a:cubicBezTo>
                    <a:pt x="98" y="70"/>
                    <a:pt x="98" y="70"/>
                    <a:pt x="98" y="70"/>
                  </a:cubicBezTo>
                  <a:cubicBezTo>
                    <a:pt x="97" y="70"/>
                    <a:pt x="97" y="70"/>
                    <a:pt x="97" y="70"/>
                  </a:cubicBezTo>
                  <a:cubicBezTo>
                    <a:pt x="97" y="70"/>
                    <a:pt x="97" y="70"/>
                    <a:pt x="97" y="70"/>
                  </a:cubicBezTo>
                  <a:cubicBezTo>
                    <a:pt x="97" y="70"/>
                    <a:pt x="97" y="70"/>
                    <a:pt x="98" y="71"/>
                  </a:cubicBezTo>
                  <a:cubicBezTo>
                    <a:pt x="98" y="71"/>
                    <a:pt x="98" y="71"/>
                    <a:pt x="98" y="71"/>
                  </a:cubicBezTo>
                  <a:cubicBezTo>
                    <a:pt x="97" y="71"/>
                    <a:pt x="97" y="71"/>
                    <a:pt x="97" y="71"/>
                  </a:cubicBezTo>
                  <a:cubicBezTo>
                    <a:pt x="97" y="71"/>
                    <a:pt x="97" y="71"/>
                    <a:pt x="97" y="71"/>
                  </a:cubicBezTo>
                  <a:cubicBezTo>
                    <a:pt x="97" y="70"/>
                    <a:pt x="97" y="70"/>
                    <a:pt x="97" y="70"/>
                  </a:cubicBezTo>
                  <a:cubicBezTo>
                    <a:pt x="97" y="70"/>
                    <a:pt x="97" y="70"/>
                    <a:pt x="97" y="71"/>
                  </a:cubicBezTo>
                  <a:cubicBezTo>
                    <a:pt x="97" y="71"/>
                    <a:pt x="97" y="71"/>
                    <a:pt x="97" y="71"/>
                  </a:cubicBezTo>
                  <a:cubicBezTo>
                    <a:pt x="97" y="71"/>
                    <a:pt x="97" y="71"/>
                    <a:pt x="97" y="71"/>
                  </a:cubicBezTo>
                  <a:cubicBezTo>
                    <a:pt x="97" y="71"/>
                    <a:pt x="97" y="71"/>
                    <a:pt x="97" y="71"/>
                  </a:cubicBezTo>
                  <a:cubicBezTo>
                    <a:pt x="97" y="71"/>
                    <a:pt x="97" y="71"/>
                    <a:pt x="97" y="71"/>
                  </a:cubicBezTo>
                  <a:cubicBezTo>
                    <a:pt x="97" y="71"/>
                    <a:pt x="97" y="71"/>
                    <a:pt x="97" y="71"/>
                  </a:cubicBezTo>
                  <a:cubicBezTo>
                    <a:pt x="97" y="71"/>
                    <a:pt x="97" y="71"/>
                    <a:pt x="97" y="71"/>
                  </a:cubicBezTo>
                  <a:cubicBezTo>
                    <a:pt x="97" y="71"/>
                    <a:pt x="97" y="71"/>
                    <a:pt x="97" y="71"/>
                  </a:cubicBezTo>
                  <a:cubicBezTo>
                    <a:pt x="97" y="71"/>
                    <a:pt x="97" y="71"/>
                    <a:pt x="97" y="71"/>
                  </a:cubicBezTo>
                  <a:cubicBezTo>
                    <a:pt x="97" y="71"/>
                    <a:pt x="96" y="71"/>
                    <a:pt x="96" y="70"/>
                  </a:cubicBezTo>
                  <a:cubicBezTo>
                    <a:pt x="96" y="70"/>
                    <a:pt x="96" y="70"/>
                    <a:pt x="96" y="70"/>
                  </a:cubicBezTo>
                  <a:cubicBezTo>
                    <a:pt x="96" y="70"/>
                    <a:pt x="96" y="70"/>
                    <a:pt x="96" y="70"/>
                  </a:cubicBezTo>
                  <a:cubicBezTo>
                    <a:pt x="96" y="70"/>
                    <a:pt x="96" y="70"/>
                    <a:pt x="96" y="70"/>
                  </a:cubicBezTo>
                  <a:cubicBezTo>
                    <a:pt x="96" y="70"/>
                    <a:pt x="96" y="70"/>
                    <a:pt x="96" y="70"/>
                  </a:cubicBezTo>
                  <a:cubicBezTo>
                    <a:pt x="96" y="70"/>
                    <a:pt x="96" y="70"/>
                    <a:pt x="96" y="70"/>
                  </a:cubicBezTo>
                  <a:cubicBezTo>
                    <a:pt x="96" y="71"/>
                    <a:pt x="96" y="71"/>
                    <a:pt x="96" y="71"/>
                  </a:cubicBezTo>
                  <a:cubicBezTo>
                    <a:pt x="96" y="71"/>
                    <a:pt x="96" y="71"/>
                    <a:pt x="97" y="72"/>
                  </a:cubicBezTo>
                  <a:cubicBezTo>
                    <a:pt x="97" y="72"/>
                    <a:pt x="97" y="72"/>
                    <a:pt x="97" y="72"/>
                  </a:cubicBezTo>
                  <a:cubicBezTo>
                    <a:pt x="97" y="72"/>
                    <a:pt x="97" y="72"/>
                    <a:pt x="97" y="72"/>
                  </a:cubicBezTo>
                  <a:cubicBezTo>
                    <a:pt x="97" y="72"/>
                    <a:pt x="97" y="72"/>
                    <a:pt x="97" y="72"/>
                  </a:cubicBezTo>
                  <a:cubicBezTo>
                    <a:pt x="97" y="72"/>
                    <a:pt x="97" y="72"/>
                    <a:pt x="96" y="71"/>
                  </a:cubicBezTo>
                  <a:cubicBezTo>
                    <a:pt x="96" y="71"/>
                    <a:pt x="96" y="71"/>
                    <a:pt x="96" y="71"/>
                  </a:cubicBezTo>
                  <a:cubicBezTo>
                    <a:pt x="96" y="72"/>
                    <a:pt x="96" y="72"/>
                    <a:pt x="96" y="72"/>
                  </a:cubicBezTo>
                  <a:cubicBezTo>
                    <a:pt x="96" y="72"/>
                    <a:pt x="96" y="72"/>
                    <a:pt x="96" y="72"/>
                  </a:cubicBezTo>
                  <a:cubicBezTo>
                    <a:pt x="96" y="72"/>
                    <a:pt x="96" y="72"/>
                    <a:pt x="96" y="72"/>
                  </a:cubicBezTo>
                  <a:cubicBezTo>
                    <a:pt x="96" y="72"/>
                    <a:pt x="96" y="72"/>
                    <a:pt x="96" y="72"/>
                  </a:cubicBezTo>
                  <a:cubicBezTo>
                    <a:pt x="96" y="72"/>
                    <a:pt x="97" y="72"/>
                    <a:pt x="97" y="73"/>
                  </a:cubicBezTo>
                  <a:cubicBezTo>
                    <a:pt x="97" y="73"/>
                    <a:pt x="97" y="73"/>
                    <a:pt x="97" y="73"/>
                  </a:cubicBezTo>
                  <a:cubicBezTo>
                    <a:pt x="97" y="73"/>
                    <a:pt x="97" y="73"/>
                    <a:pt x="97" y="73"/>
                  </a:cubicBezTo>
                  <a:cubicBezTo>
                    <a:pt x="97" y="73"/>
                    <a:pt x="97" y="73"/>
                    <a:pt x="97" y="73"/>
                  </a:cubicBezTo>
                  <a:cubicBezTo>
                    <a:pt x="97" y="73"/>
                    <a:pt x="97" y="73"/>
                    <a:pt x="97" y="73"/>
                  </a:cubicBezTo>
                  <a:cubicBezTo>
                    <a:pt x="97" y="73"/>
                    <a:pt x="97" y="73"/>
                    <a:pt x="97" y="73"/>
                  </a:cubicBezTo>
                  <a:cubicBezTo>
                    <a:pt x="97" y="73"/>
                    <a:pt x="97" y="73"/>
                    <a:pt x="96" y="73"/>
                  </a:cubicBezTo>
                  <a:cubicBezTo>
                    <a:pt x="96" y="73"/>
                    <a:pt x="96" y="73"/>
                    <a:pt x="97" y="73"/>
                  </a:cubicBezTo>
                  <a:cubicBezTo>
                    <a:pt x="97" y="73"/>
                    <a:pt x="97" y="73"/>
                    <a:pt x="97" y="73"/>
                  </a:cubicBezTo>
                  <a:cubicBezTo>
                    <a:pt x="97" y="73"/>
                    <a:pt x="97" y="73"/>
                    <a:pt x="97" y="73"/>
                  </a:cubicBezTo>
                  <a:cubicBezTo>
                    <a:pt x="97" y="73"/>
                    <a:pt x="97" y="73"/>
                    <a:pt x="97" y="73"/>
                  </a:cubicBezTo>
                  <a:cubicBezTo>
                    <a:pt x="97" y="73"/>
                    <a:pt x="96" y="73"/>
                    <a:pt x="96" y="73"/>
                  </a:cubicBezTo>
                  <a:cubicBezTo>
                    <a:pt x="96" y="73"/>
                    <a:pt x="96" y="73"/>
                    <a:pt x="96" y="73"/>
                  </a:cubicBezTo>
                  <a:cubicBezTo>
                    <a:pt x="96" y="73"/>
                    <a:pt x="96" y="73"/>
                    <a:pt x="96" y="73"/>
                  </a:cubicBezTo>
                  <a:cubicBezTo>
                    <a:pt x="96" y="73"/>
                    <a:pt x="96" y="73"/>
                    <a:pt x="96" y="73"/>
                  </a:cubicBezTo>
                  <a:cubicBezTo>
                    <a:pt x="96" y="73"/>
                    <a:pt x="96" y="73"/>
                    <a:pt x="96" y="73"/>
                  </a:cubicBezTo>
                  <a:cubicBezTo>
                    <a:pt x="96" y="73"/>
                    <a:pt x="96" y="74"/>
                    <a:pt x="96" y="74"/>
                  </a:cubicBezTo>
                  <a:cubicBezTo>
                    <a:pt x="96" y="74"/>
                    <a:pt x="96" y="74"/>
                    <a:pt x="96" y="74"/>
                  </a:cubicBezTo>
                  <a:cubicBezTo>
                    <a:pt x="96" y="74"/>
                    <a:pt x="96" y="74"/>
                    <a:pt x="96" y="74"/>
                  </a:cubicBezTo>
                  <a:cubicBezTo>
                    <a:pt x="96" y="74"/>
                    <a:pt x="96" y="74"/>
                    <a:pt x="96" y="74"/>
                  </a:cubicBezTo>
                  <a:cubicBezTo>
                    <a:pt x="96" y="74"/>
                    <a:pt x="96" y="74"/>
                    <a:pt x="96" y="74"/>
                  </a:cubicBezTo>
                  <a:cubicBezTo>
                    <a:pt x="96" y="74"/>
                    <a:pt x="96" y="74"/>
                    <a:pt x="95" y="74"/>
                  </a:cubicBezTo>
                  <a:cubicBezTo>
                    <a:pt x="95" y="74"/>
                    <a:pt x="95" y="74"/>
                    <a:pt x="95" y="74"/>
                  </a:cubicBezTo>
                  <a:cubicBezTo>
                    <a:pt x="95" y="74"/>
                    <a:pt x="95" y="73"/>
                    <a:pt x="95" y="73"/>
                  </a:cubicBezTo>
                  <a:cubicBezTo>
                    <a:pt x="95" y="73"/>
                    <a:pt x="95" y="73"/>
                    <a:pt x="95" y="73"/>
                  </a:cubicBezTo>
                  <a:cubicBezTo>
                    <a:pt x="95" y="73"/>
                    <a:pt x="95" y="73"/>
                    <a:pt x="95" y="73"/>
                  </a:cubicBezTo>
                  <a:cubicBezTo>
                    <a:pt x="95" y="73"/>
                    <a:pt x="96" y="72"/>
                    <a:pt x="96" y="72"/>
                  </a:cubicBezTo>
                  <a:cubicBezTo>
                    <a:pt x="96" y="73"/>
                    <a:pt x="96" y="73"/>
                    <a:pt x="97" y="73"/>
                  </a:cubicBezTo>
                  <a:cubicBezTo>
                    <a:pt x="97" y="73"/>
                    <a:pt x="97" y="73"/>
                    <a:pt x="97" y="73"/>
                  </a:cubicBezTo>
                  <a:cubicBezTo>
                    <a:pt x="96" y="73"/>
                    <a:pt x="96" y="72"/>
                    <a:pt x="96" y="72"/>
                  </a:cubicBezTo>
                  <a:cubicBezTo>
                    <a:pt x="96" y="72"/>
                    <a:pt x="95" y="72"/>
                    <a:pt x="95" y="72"/>
                  </a:cubicBezTo>
                  <a:cubicBezTo>
                    <a:pt x="95" y="72"/>
                    <a:pt x="95" y="72"/>
                    <a:pt x="95" y="72"/>
                  </a:cubicBezTo>
                  <a:cubicBezTo>
                    <a:pt x="95" y="72"/>
                    <a:pt x="95" y="72"/>
                    <a:pt x="95" y="72"/>
                  </a:cubicBezTo>
                  <a:cubicBezTo>
                    <a:pt x="95" y="72"/>
                    <a:pt x="95" y="72"/>
                    <a:pt x="95" y="72"/>
                  </a:cubicBezTo>
                  <a:cubicBezTo>
                    <a:pt x="95" y="72"/>
                    <a:pt x="95" y="72"/>
                    <a:pt x="95" y="72"/>
                  </a:cubicBezTo>
                  <a:cubicBezTo>
                    <a:pt x="95" y="72"/>
                    <a:pt x="95" y="72"/>
                    <a:pt x="95" y="72"/>
                  </a:cubicBezTo>
                  <a:cubicBezTo>
                    <a:pt x="95" y="72"/>
                    <a:pt x="94" y="71"/>
                    <a:pt x="94" y="71"/>
                  </a:cubicBezTo>
                  <a:cubicBezTo>
                    <a:pt x="94" y="71"/>
                    <a:pt x="94" y="71"/>
                    <a:pt x="94" y="71"/>
                  </a:cubicBezTo>
                  <a:cubicBezTo>
                    <a:pt x="94" y="71"/>
                    <a:pt x="94" y="71"/>
                    <a:pt x="94" y="71"/>
                  </a:cubicBezTo>
                  <a:cubicBezTo>
                    <a:pt x="94" y="71"/>
                    <a:pt x="94" y="71"/>
                    <a:pt x="94" y="71"/>
                  </a:cubicBezTo>
                  <a:cubicBezTo>
                    <a:pt x="94" y="70"/>
                    <a:pt x="94" y="70"/>
                    <a:pt x="93" y="70"/>
                  </a:cubicBezTo>
                  <a:cubicBezTo>
                    <a:pt x="94" y="70"/>
                    <a:pt x="94" y="70"/>
                    <a:pt x="94" y="70"/>
                  </a:cubicBezTo>
                  <a:cubicBezTo>
                    <a:pt x="94" y="70"/>
                    <a:pt x="94" y="69"/>
                    <a:pt x="94" y="69"/>
                  </a:cubicBezTo>
                  <a:cubicBezTo>
                    <a:pt x="94" y="69"/>
                    <a:pt x="94" y="69"/>
                    <a:pt x="94" y="69"/>
                  </a:cubicBezTo>
                  <a:cubicBezTo>
                    <a:pt x="94" y="69"/>
                    <a:pt x="93" y="69"/>
                    <a:pt x="93" y="69"/>
                  </a:cubicBezTo>
                  <a:cubicBezTo>
                    <a:pt x="93" y="69"/>
                    <a:pt x="93" y="69"/>
                    <a:pt x="93" y="69"/>
                  </a:cubicBezTo>
                  <a:cubicBezTo>
                    <a:pt x="93" y="68"/>
                    <a:pt x="92" y="68"/>
                    <a:pt x="92" y="68"/>
                  </a:cubicBezTo>
                  <a:cubicBezTo>
                    <a:pt x="92" y="68"/>
                    <a:pt x="92" y="68"/>
                    <a:pt x="92" y="68"/>
                  </a:cubicBezTo>
                  <a:cubicBezTo>
                    <a:pt x="92" y="68"/>
                    <a:pt x="91" y="67"/>
                    <a:pt x="91" y="67"/>
                  </a:cubicBezTo>
                  <a:cubicBezTo>
                    <a:pt x="91" y="67"/>
                    <a:pt x="91" y="68"/>
                    <a:pt x="91" y="67"/>
                  </a:cubicBezTo>
                  <a:cubicBezTo>
                    <a:pt x="91" y="67"/>
                    <a:pt x="90" y="67"/>
                    <a:pt x="90" y="67"/>
                  </a:cubicBezTo>
                  <a:cubicBezTo>
                    <a:pt x="90" y="67"/>
                    <a:pt x="90" y="67"/>
                    <a:pt x="90" y="67"/>
                  </a:cubicBezTo>
                  <a:cubicBezTo>
                    <a:pt x="90" y="67"/>
                    <a:pt x="90" y="67"/>
                    <a:pt x="90" y="67"/>
                  </a:cubicBezTo>
                  <a:cubicBezTo>
                    <a:pt x="90" y="66"/>
                    <a:pt x="90" y="66"/>
                    <a:pt x="89" y="66"/>
                  </a:cubicBezTo>
                  <a:cubicBezTo>
                    <a:pt x="89" y="66"/>
                    <a:pt x="89" y="66"/>
                    <a:pt x="89" y="66"/>
                  </a:cubicBezTo>
                  <a:cubicBezTo>
                    <a:pt x="89" y="66"/>
                    <a:pt x="89" y="66"/>
                    <a:pt x="89" y="66"/>
                  </a:cubicBezTo>
                  <a:cubicBezTo>
                    <a:pt x="89" y="66"/>
                    <a:pt x="89" y="66"/>
                    <a:pt x="89" y="65"/>
                  </a:cubicBezTo>
                  <a:cubicBezTo>
                    <a:pt x="89" y="65"/>
                    <a:pt x="89" y="65"/>
                    <a:pt x="89" y="65"/>
                  </a:cubicBezTo>
                  <a:cubicBezTo>
                    <a:pt x="89" y="65"/>
                    <a:pt x="89" y="65"/>
                    <a:pt x="89" y="65"/>
                  </a:cubicBezTo>
                  <a:cubicBezTo>
                    <a:pt x="89" y="65"/>
                    <a:pt x="89" y="65"/>
                    <a:pt x="88" y="65"/>
                  </a:cubicBezTo>
                  <a:cubicBezTo>
                    <a:pt x="88" y="65"/>
                    <a:pt x="88" y="65"/>
                    <a:pt x="88" y="65"/>
                  </a:cubicBezTo>
                  <a:cubicBezTo>
                    <a:pt x="88" y="65"/>
                    <a:pt x="88" y="65"/>
                    <a:pt x="88" y="66"/>
                  </a:cubicBezTo>
                  <a:cubicBezTo>
                    <a:pt x="88" y="66"/>
                    <a:pt x="88" y="66"/>
                    <a:pt x="88" y="66"/>
                  </a:cubicBezTo>
                  <a:cubicBezTo>
                    <a:pt x="88" y="66"/>
                    <a:pt x="88" y="66"/>
                    <a:pt x="88" y="66"/>
                  </a:cubicBezTo>
                  <a:cubicBezTo>
                    <a:pt x="88" y="66"/>
                    <a:pt x="88" y="66"/>
                    <a:pt x="88" y="66"/>
                  </a:cubicBezTo>
                  <a:cubicBezTo>
                    <a:pt x="88" y="66"/>
                    <a:pt x="88" y="66"/>
                    <a:pt x="88" y="66"/>
                  </a:cubicBezTo>
                  <a:cubicBezTo>
                    <a:pt x="88" y="67"/>
                    <a:pt x="88" y="67"/>
                    <a:pt x="89" y="67"/>
                  </a:cubicBezTo>
                  <a:cubicBezTo>
                    <a:pt x="89" y="67"/>
                    <a:pt x="89" y="67"/>
                    <a:pt x="89" y="67"/>
                  </a:cubicBezTo>
                  <a:cubicBezTo>
                    <a:pt x="89" y="68"/>
                    <a:pt x="89" y="68"/>
                    <a:pt x="89" y="68"/>
                  </a:cubicBezTo>
                  <a:cubicBezTo>
                    <a:pt x="89" y="68"/>
                    <a:pt x="90" y="69"/>
                    <a:pt x="90" y="69"/>
                  </a:cubicBezTo>
                  <a:cubicBezTo>
                    <a:pt x="90" y="69"/>
                    <a:pt x="91" y="69"/>
                    <a:pt x="91" y="69"/>
                  </a:cubicBezTo>
                  <a:cubicBezTo>
                    <a:pt x="91" y="69"/>
                    <a:pt x="91" y="69"/>
                    <a:pt x="91" y="69"/>
                  </a:cubicBezTo>
                  <a:cubicBezTo>
                    <a:pt x="91" y="69"/>
                    <a:pt x="91" y="69"/>
                    <a:pt x="91" y="69"/>
                  </a:cubicBezTo>
                  <a:cubicBezTo>
                    <a:pt x="91" y="69"/>
                    <a:pt x="91" y="69"/>
                    <a:pt x="91" y="69"/>
                  </a:cubicBezTo>
                  <a:cubicBezTo>
                    <a:pt x="92" y="70"/>
                    <a:pt x="92" y="70"/>
                    <a:pt x="93" y="71"/>
                  </a:cubicBezTo>
                  <a:cubicBezTo>
                    <a:pt x="93" y="71"/>
                    <a:pt x="93" y="71"/>
                    <a:pt x="93" y="71"/>
                  </a:cubicBezTo>
                  <a:cubicBezTo>
                    <a:pt x="93" y="71"/>
                    <a:pt x="93" y="71"/>
                    <a:pt x="92" y="71"/>
                  </a:cubicBezTo>
                  <a:cubicBezTo>
                    <a:pt x="92" y="71"/>
                    <a:pt x="92" y="71"/>
                    <a:pt x="92" y="71"/>
                  </a:cubicBezTo>
                  <a:cubicBezTo>
                    <a:pt x="92" y="71"/>
                    <a:pt x="92" y="71"/>
                    <a:pt x="92" y="70"/>
                  </a:cubicBezTo>
                  <a:cubicBezTo>
                    <a:pt x="91" y="70"/>
                    <a:pt x="91" y="71"/>
                    <a:pt x="91" y="71"/>
                  </a:cubicBezTo>
                  <a:cubicBezTo>
                    <a:pt x="91" y="71"/>
                    <a:pt x="92" y="71"/>
                    <a:pt x="92" y="71"/>
                  </a:cubicBezTo>
                  <a:cubicBezTo>
                    <a:pt x="92" y="71"/>
                    <a:pt x="92" y="72"/>
                    <a:pt x="92" y="72"/>
                  </a:cubicBezTo>
                  <a:cubicBezTo>
                    <a:pt x="92" y="72"/>
                    <a:pt x="92" y="72"/>
                    <a:pt x="92" y="72"/>
                  </a:cubicBezTo>
                  <a:cubicBezTo>
                    <a:pt x="91" y="72"/>
                    <a:pt x="91" y="72"/>
                    <a:pt x="91" y="72"/>
                  </a:cubicBezTo>
                  <a:cubicBezTo>
                    <a:pt x="91" y="72"/>
                    <a:pt x="91" y="72"/>
                    <a:pt x="91" y="72"/>
                  </a:cubicBezTo>
                  <a:cubicBezTo>
                    <a:pt x="91" y="72"/>
                    <a:pt x="91" y="73"/>
                    <a:pt x="91" y="73"/>
                  </a:cubicBezTo>
                  <a:cubicBezTo>
                    <a:pt x="91" y="73"/>
                    <a:pt x="91" y="73"/>
                    <a:pt x="91" y="73"/>
                  </a:cubicBezTo>
                  <a:cubicBezTo>
                    <a:pt x="91" y="73"/>
                    <a:pt x="91" y="73"/>
                    <a:pt x="90" y="73"/>
                  </a:cubicBezTo>
                  <a:cubicBezTo>
                    <a:pt x="90" y="73"/>
                    <a:pt x="90" y="73"/>
                    <a:pt x="90" y="73"/>
                  </a:cubicBezTo>
                  <a:cubicBezTo>
                    <a:pt x="91" y="72"/>
                    <a:pt x="91" y="72"/>
                    <a:pt x="91" y="72"/>
                  </a:cubicBezTo>
                  <a:cubicBezTo>
                    <a:pt x="91" y="72"/>
                    <a:pt x="91" y="72"/>
                    <a:pt x="91" y="72"/>
                  </a:cubicBezTo>
                  <a:cubicBezTo>
                    <a:pt x="91" y="72"/>
                    <a:pt x="91" y="72"/>
                    <a:pt x="91" y="72"/>
                  </a:cubicBezTo>
                  <a:cubicBezTo>
                    <a:pt x="91" y="72"/>
                    <a:pt x="91" y="72"/>
                    <a:pt x="91" y="72"/>
                  </a:cubicBezTo>
                  <a:cubicBezTo>
                    <a:pt x="91" y="72"/>
                    <a:pt x="91" y="71"/>
                    <a:pt x="90" y="71"/>
                  </a:cubicBezTo>
                  <a:cubicBezTo>
                    <a:pt x="90" y="71"/>
                    <a:pt x="90" y="71"/>
                    <a:pt x="90" y="71"/>
                  </a:cubicBezTo>
                  <a:cubicBezTo>
                    <a:pt x="90" y="71"/>
                    <a:pt x="90" y="71"/>
                    <a:pt x="90" y="71"/>
                  </a:cubicBezTo>
                  <a:cubicBezTo>
                    <a:pt x="90" y="70"/>
                    <a:pt x="90" y="70"/>
                    <a:pt x="90" y="70"/>
                  </a:cubicBezTo>
                  <a:cubicBezTo>
                    <a:pt x="90" y="70"/>
                    <a:pt x="90" y="70"/>
                    <a:pt x="90" y="70"/>
                  </a:cubicBezTo>
                  <a:cubicBezTo>
                    <a:pt x="90" y="70"/>
                    <a:pt x="90" y="70"/>
                    <a:pt x="89" y="70"/>
                  </a:cubicBezTo>
                  <a:cubicBezTo>
                    <a:pt x="89" y="70"/>
                    <a:pt x="89" y="70"/>
                    <a:pt x="89" y="70"/>
                  </a:cubicBezTo>
                  <a:cubicBezTo>
                    <a:pt x="89" y="70"/>
                    <a:pt x="90" y="70"/>
                    <a:pt x="90" y="70"/>
                  </a:cubicBezTo>
                  <a:cubicBezTo>
                    <a:pt x="90" y="70"/>
                    <a:pt x="89" y="70"/>
                    <a:pt x="89" y="70"/>
                  </a:cubicBezTo>
                  <a:cubicBezTo>
                    <a:pt x="89" y="70"/>
                    <a:pt x="89" y="70"/>
                    <a:pt x="89" y="70"/>
                  </a:cubicBezTo>
                  <a:cubicBezTo>
                    <a:pt x="89" y="70"/>
                    <a:pt x="89" y="70"/>
                    <a:pt x="89" y="70"/>
                  </a:cubicBezTo>
                  <a:cubicBezTo>
                    <a:pt x="89" y="70"/>
                    <a:pt x="89" y="70"/>
                    <a:pt x="88" y="69"/>
                  </a:cubicBezTo>
                  <a:cubicBezTo>
                    <a:pt x="88" y="69"/>
                    <a:pt x="87" y="69"/>
                    <a:pt x="87" y="68"/>
                  </a:cubicBezTo>
                  <a:cubicBezTo>
                    <a:pt x="86" y="68"/>
                    <a:pt x="86" y="67"/>
                    <a:pt x="86" y="67"/>
                  </a:cubicBezTo>
                  <a:cubicBezTo>
                    <a:pt x="85" y="66"/>
                    <a:pt x="85" y="66"/>
                    <a:pt x="84" y="67"/>
                  </a:cubicBezTo>
                  <a:cubicBezTo>
                    <a:pt x="84" y="67"/>
                    <a:pt x="84" y="67"/>
                    <a:pt x="84" y="67"/>
                  </a:cubicBezTo>
                  <a:cubicBezTo>
                    <a:pt x="84" y="67"/>
                    <a:pt x="84" y="67"/>
                    <a:pt x="84" y="67"/>
                  </a:cubicBezTo>
                  <a:cubicBezTo>
                    <a:pt x="83" y="67"/>
                    <a:pt x="83" y="68"/>
                    <a:pt x="83" y="68"/>
                  </a:cubicBezTo>
                  <a:cubicBezTo>
                    <a:pt x="82" y="68"/>
                    <a:pt x="82" y="68"/>
                    <a:pt x="82" y="68"/>
                  </a:cubicBezTo>
                  <a:cubicBezTo>
                    <a:pt x="82" y="68"/>
                    <a:pt x="82" y="68"/>
                    <a:pt x="82" y="68"/>
                  </a:cubicBezTo>
                  <a:cubicBezTo>
                    <a:pt x="81" y="68"/>
                    <a:pt x="81" y="67"/>
                    <a:pt x="81" y="68"/>
                  </a:cubicBezTo>
                  <a:cubicBezTo>
                    <a:pt x="80" y="68"/>
                    <a:pt x="81" y="68"/>
                    <a:pt x="80" y="69"/>
                  </a:cubicBezTo>
                  <a:cubicBezTo>
                    <a:pt x="80" y="69"/>
                    <a:pt x="80" y="69"/>
                    <a:pt x="80" y="69"/>
                  </a:cubicBezTo>
                  <a:cubicBezTo>
                    <a:pt x="80" y="69"/>
                    <a:pt x="80" y="70"/>
                    <a:pt x="79" y="70"/>
                  </a:cubicBezTo>
                  <a:cubicBezTo>
                    <a:pt x="79" y="70"/>
                    <a:pt x="79" y="70"/>
                    <a:pt x="78" y="70"/>
                  </a:cubicBezTo>
                  <a:cubicBezTo>
                    <a:pt x="78" y="70"/>
                    <a:pt x="78" y="70"/>
                    <a:pt x="78" y="70"/>
                  </a:cubicBezTo>
                  <a:cubicBezTo>
                    <a:pt x="78" y="70"/>
                    <a:pt x="78" y="70"/>
                    <a:pt x="78" y="70"/>
                  </a:cubicBezTo>
                  <a:cubicBezTo>
                    <a:pt x="78" y="70"/>
                    <a:pt x="78" y="71"/>
                    <a:pt x="77" y="71"/>
                  </a:cubicBezTo>
                  <a:cubicBezTo>
                    <a:pt x="78" y="72"/>
                    <a:pt x="78" y="72"/>
                    <a:pt x="78" y="72"/>
                  </a:cubicBezTo>
                  <a:cubicBezTo>
                    <a:pt x="78" y="72"/>
                    <a:pt x="78" y="72"/>
                    <a:pt x="78" y="72"/>
                  </a:cubicBezTo>
                  <a:cubicBezTo>
                    <a:pt x="78" y="72"/>
                    <a:pt x="78" y="72"/>
                    <a:pt x="78" y="72"/>
                  </a:cubicBezTo>
                  <a:cubicBezTo>
                    <a:pt x="78" y="72"/>
                    <a:pt x="77" y="72"/>
                    <a:pt x="77" y="73"/>
                  </a:cubicBezTo>
                  <a:cubicBezTo>
                    <a:pt x="77" y="73"/>
                    <a:pt x="77" y="73"/>
                    <a:pt x="77" y="73"/>
                  </a:cubicBezTo>
                  <a:cubicBezTo>
                    <a:pt x="77" y="73"/>
                    <a:pt x="76" y="73"/>
                    <a:pt x="76" y="73"/>
                  </a:cubicBezTo>
                  <a:cubicBezTo>
                    <a:pt x="76" y="74"/>
                    <a:pt x="76" y="74"/>
                    <a:pt x="76" y="74"/>
                  </a:cubicBezTo>
                  <a:cubicBezTo>
                    <a:pt x="76" y="74"/>
                    <a:pt x="76" y="74"/>
                    <a:pt x="76" y="74"/>
                  </a:cubicBezTo>
                  <a:cubicBezTo>
                    <a:pt x="76" y="74"/>
                    <a:pt x="76" y="74"/>
                    <a:pt x="76" y="74"/>
                  </a:cubicBezTo>
                  <a:cubicBezTo>
                    <a:pt x="75" y="74"/>
                    <a:pt x="75" y="74"/>
                    <a:pt x="74" y="74"/>
                  </a:cubicBezTo>
                  <a:cubicBezTo>
                    <a:pt x="74" y="74"/>
                    <a:pt x="74" y="74"/>
                    <a:pt x="74" y="74"/>
                  </a:cubicBezTo>
                  <a:cubicBezTo>
                    <a:pt x="74" y="74"/>
                    <a:pt x="73" y="74"/>
                    <a:pt x="73" y="75"/>
                  </a:cubicBezTo>
                  <a:cubicBezTo>
                    <a:pt x="73" y="75"/>
                    <a:pt x="73" y="75"/>
                    <a:pt x="73" y="75"/>
                  </a:cubicBezTo>
                  <a:cubicBezTo>
                    <a:pt x="73" y="74"/>
                    <a:pt x="73" y="74"/>
                    <a:pt x="73" y="74"/>
                  </a:cubicBezTo>
                  <a:cubicBezTo>
                    <a:pt x="73" y="74"/>
                    <a:pt x="73" y="74"/>
                    <a:pt x="73" y="74"/>
                  </a:cubicBezTo>
                  <a:cubicBezTo>
                    <a:pt x="73" y="74"/>
                    <a:pt x="73" y="74"/>
                    <a:pt x="73" y="75"/>
                  </a:cubicBezTo>
                  <a:cubicBezTo>
                    <a:pt x="73" y="75"/>
                    <a:pt x="73" y="74"/>
                    <a:pt x="73" y="74"/>
                  </a:cubicBezTo>
                  <a:cubicBezTo>
                    <a:pt x="73" y="74"/>
                    <a:pt x="73" y="74"/>
                    <a:pt x="73" y="74"/>
                  </a:cubicBezTo>
                  <a:cubicBezTo>
                    <a:pt x="73" y="74"/>
                    <a:pt x="72" y="73"/>
                    <a:pt x="72" y="73"/>
                  </a:cubicBezTo>
                  <a:cubicBezTo>
                    <a:pt x="72" y="74"/>
                    <a:pt x="71" y="74"/>
                    <a:pt x="71" y="74"/>
                  </a:cubicBezTo>
                  <a:cubicBezTo>
                    <a:pt x="71" y="74"/>
                    <a:pt x="71" y="74"/>
                    <a:pt x="71" y="74"/>
                  </a:cubicBezTo>
                  <a:cubicBezTo>
                    <a:pt x="71" y="73"/>
                    <a:pt x="71" y="74"/>
                    <a:pt x="70" y="74"/>
                  </a:cubicBezTo>
                  <a:cubicBezTo>
                    <a:pt x="70" y="74"/>
                    <a:pt x="70" y="74"/>
                    <a:pt x="70" y="74"/>
                  </a:cubicBezTo>
                  <a:cubicBezTo>
                    <a:pt x="70" y="73"/>
                    <a:pt x="71" y="73"/>
                    <a:pt x="71" y="73"/>
                  </a:cubicBezTo>
                  <a:cubicBezTo>
                    <a:pt x="71" y="73"/>
                    <a:pt x="71" y="73"/>
                    <a:pt x="71" y="73"/>
                  </a:cubicBezTo>
                  <a:cubicBezTo>
                    <a:pt x="71" y="73"/>
                    <a:pt x="71" y="73"/>
                    <a:pt x="71" y="73"/>
                  </a:cubicBezTo>
                  <a:cubicBezTo>
                    <a:pt x="71" y="73"/>
                    <a:pt x="71" y="72"/>
                    <a:pt x="71" y="72"/>
                  </a:cubicBezTo>
                  <a:cubicBezTo>
                    <a:pt x="71" y="72"/>
                    <a:pt x="71" y="72"/>
                    <a:pt x="71" y="72"/>
                  </a:cubicBezTo>
                  <a:cubicBezTo>
                    <a:pt x="71" y="72"/>
                    <a:pt x="70" y="72"/>
                    <a:pt x="70" y="72"/>
                  </a:cubicBezTo>
                  <a:cubicBezTo>
                    <a:pt x="70" y="72"/>
                    <a:pt x="70" y="72"/>
                    <a:pt x="70" y="72"/>
                  </a:cubicBezTo>
                  <a:cubicBezTo>
                    <a:pt x="70" y="72"/>
                    <a:pt x="70" y="72"/>
                    <a:pt x="70" y="72"/>
                  </a:cubicBezTo>
                  <a:cubicBezTo>
                    <a:pt x="70" y="72"/>
                    <a:pt x="70" y="72"/>
                    <a:pt x="71" y="72"/>
                  </a:cubicBezTo>
                  <a:cubicBezTo>
                    <a:pt x="71" y="72"/>
                    <a:pt x="71" y="72"/>
                    <a:pt x="70" y="72"/>
                  </a:cubicBezTo>
                  <a:cubicBezTo>
                    <a:pt x="70" y="72"/>
                    <a:pt x="70" y="72"/>
                    <a:pt x="70" y="72"/>
                  </a:cubicBezTo>
                  <a:cubicBezTo>
                    <a:pt x="70" y="72"/>
                    <a:pt x="70" y="72"/>
                    <a:pt x="70" y="72"/>
                  </a:cubicBezTo>
                  <a:cubicBezTo>
                    <a:pt x="70" y="72"/>
                    <a:pt x="70" y="72"/>
                    <a:pt x="70" y="72"/>
                  </a:cubicBezTo>
                  <a:cubicBezTo>
                    <a:pt x="70" y="72"/>
                    <a:pt x="70" y="72"/>
                    <a:pt x="70" y="71"/>
                  </a:cubicBezTo>
                  <a:cubicBezTo>
                    <a:pt x="71" y="71"/>
                    <a:pt x="71" y="70"/>
                    <a:pt x="71" y="69"/>
                  </a:cubicBezTo>
                  <a:cubicBezTo>
                    <a:pt x="71" y="69"/>
                    <a:pt x="71" y="68"/>
                    <a:pt x="71" y="68"/>
                  </a:cubicBezTo>
                  <a:cubicBezTo>
                    <a:pt x="71" y="68"/>
                    <a:pt x="71" y="68"/>
                    <a:pt x="70" y="68"/>
                  </a:cubicBezTo>
                  <a:cubicBezTo>
                    <a:pt x="70" y="68"/>
                    <a:pt x="70" y="68"/>
                    <a:pt x="70" y="68"/>
                  </a:cubicBezTo>
                  <a:cubicBezTo>
                    <a:pt x="70" y="68"/>
                    <a:pt x="71" y="68"/>
                    <a:pt x="71" y="68"/>
                  </a:cubicBezTo>
                  <a:cubicBezTo>
                    <a:pt x="71" y="68"/>
                    <a:pt x="71" y="68"/>
                    <a:pt x="71" y="68"/>
                  </a:cubicBezTo>
                  <a:cubicBezTo>
                    <a:pt x="71" y="67"/>
                    <a:pt x="71" y="67"/>
                    <a:pt x="71" y="67"/>
                  </a:cubicBezTo>
                  <a:cubicBezTo>
                    <a:pt x="72" y="67"/>
                    <a:pt x="72" y="67"/>
                    <a:pt x="72" y="67"/>
                  </a:cubicBezTo>
                  <a:cubicBezTo>
                    <a:pt x="72" y="67"/>
                    <a:pt x="73" y="67"/>
                    <a:pt x="73" y="67"/>
                  </a:cubicBezTo>
                  <a:cubicBezTo>
                    <a:pt x="73" y="67"/>
                    <a:pt x="74" y="67"/>
                    <a:pt x="74" y="67"/>
                  </a:cubicBezTo>
                  <a:cubicBezTo>
                    <a:pt x="74" y="67"/>
                    <a:pt x="75" y="68"/>
                    <a:pt x="75" y="67"/>
                  </a:cubicBezTo>
                  <a:cubicBezTo>
                    <a:pt x="76" y="67"/>
                    <a:pt x="76" y="68"/>
                    <a:pt x="76" y="68"/>
                  </a:cubicBezTo>
                  <a:cubicBezTo>
                    <a:pt x="77" y="67"/>
                    <a:pt x="77" y="67"/>
                    <a:pt x="77" y="66"/>
                  </a:cubicBezTo>
                  <a:cubicBezTo>
                    <a:pt x="77" y="66"/>
                    <a:pt x="77" y="66"/>
                    <a:pt x="77" y="66"/>
                  </a:cubicBezTo>
                  <a:cubicBezTo>
                    <a:pt x="77" y="66"/>
                    <a:pt x="77" y="66"/>
                    <a:pt x="77" y="66"/>
                  </a:cubicBezTo>
                  <a:cubicBezTo>
                    <a:pt x="77" y="66"/>
                    <a:pt x="77" y="66"/>
                    <a:pt x="77" y="66"/>
                  </a:cubicBezTo>
                  <a:cubicBezTo>
                    <a:pt x="77" y="66"/>
                    <a:pt x="77" y="66"/>
                    <a:pt x="77" y="65"/>
                  </a:cubicBezTo>
                  <a:cubicBezTo>
                    <a:pt x="77" y="65"/>
                    <a:pt x="77" y="65"/>
                    <a:pt x="77" y="65"/>
                  </a:cubicBezTo>
                  <a:cubicBezTo>
                    <a:pt x="77" y="66"/>
                    <a:pt x="77" y="66"/>
                    <a:pt x="77" y="66"/>
                  </a:cubicBezTo>
                  <a:cubicBezTo>
                    <a:pt x="77" y="66"/>
                    <a:pt x="77" y="65"/>
                    <a:pt x="77" y="65"/>
                  </a:cubicBezTo>
                  <a:cubicBezTo>
                    <a:pt x="77" y="65"/>
                    <a:pt x="77" y="65"/>
                    <a:pt x="77" y="65"/>
                  </a:cubicBezTo>
                  <a:cubicBezTo>
                    <a:pt x="77" y="64"/>
                    <a:pt x="77" y="65"/>
                    <a:pt x="76" y="64"/>
                  </a:cubicBezTo>
                  <a:cubicBezTo>
                    <a:pt x="76" y="64"/>
                    <a:pt x="76" y="64"/>
                    <a:pt x="76" y="64"/>
                  </a:cubicBezTo>
                  <a:cubicBezTo>
                    <a:pt x="76" y="64"/>
                    <a:pt x="76" y="64"/>
                    <a:pt x="76" y="64"/>
                  </a:cubicBezTo>
                  <a:cubicBezTo>
                    <a:pt x="76" y="64"/>
                    <a:pt x="76" y="64"/>
                    <a:pt x="76" y="64"/>
                  </a:cubicBezTo>
                  <a:cubicBezTo>
                    <a:pt x="76" y="63"/>
                    <a:pt x="76" y="63"/>
                    <a:pt x="76" y="63"/>
                  </a:cubicBezTo>
                  <a:cubicBezTo>
                    <a:pt x="76" y="63"/>
                    <a:pt x="76" y="63"/>
                    <a:pt x="76" y="63"/>
                  </a:cubicBezTo>
                  <a:cubicBezTo>
                    <a:pt x="76" y="63"/>
                    <a:pt x="76" y="63"/>
                    <a:pt x="75" y="63"/>
                  </a:cubicBezTo>
                  <a:cubicBezTo>
                    <a:pt x="75" y="63"/>
                    <a:pt x="75" y="63"/>
                    <a:pt x="74" y="63"/>
                  </a:cubicBezTo>
                  <a:cubicBezTo>
                    <a:pt x="74" y="63"/>
                    <a:pt x="74" y="63"/>
                    <a:pt x="74" y="63"/>
                  </a:cubicBezTo>
                  <a:cubicBezTo>
                    <a:pt x="74" y="63"/>
                    <a:pt x="74" y="63"/>
                    <a:pt x="74" y="63"/>
                  </a:cubicBezTo>
                  <a:cubicBezTo>
                    <a:pt x="74" y="63"/>
                    <a:pt x="74" y="63"/>
                    <a:pt x="74" y="63"/>
                  </a:cubicBezTo>
                  <a:cubicBezTo>
                    <a:pt x="74" y="63"/>
                    <a:pt x="74" y="63"/>
                    <a:pt x="74" y="63"/>
                  </a:cubicBezTo>
                  <a:cubicBezTo>
                    <a:pt x="74" y="63"/>
                    <a:pt x="74" y="63"/>
                    <a:pt x="74" y="63"/>
                  </a:cubicBezTo>
                  <a:cubicBezTo>
                    <a:pt x="74" y="63"/>
                    <a:pt x="74" y="63"/>
                    <a:pt x="74" y="63"/>
                  </a:cubicBezTo>
                  <a:cubicBezTo>
                    <a:pt x="74" y="63"/>
                    <a:pt x="74" y="63"/>
                    <a:pt x="74" y="62"/>
                  </a:cubicBezTo>
                  <a:cubicBezTo>
                    <a:pt x="74" y="62"/>
                    <a:pt x="74" y="62"/>
                    <a:pt x="74" y="63"/>
                  </a:cubicBezTo>
                  <a:cubicBezTo>
                    <a:pt x="74" y="62"/>
                    <a:pt x="74" y="62"/>
                    <a:pt x="74" y="62"/>
                  </a:cubicBezTo>
                  <a:cubicBezTo>
                    <a:pt x="74" y="62"/>
                    <a:pt x="74" y="62"/>
                    <a:pt x="75" y="62"/>
                  </a:cubicBezTo>
                  <a:cubicBezTo>
                    <a:pt x="75" y="62"/>
                    <a:pt x="75" y="62"/>
                    <a:pt x="75" y="62"/>
                  </a:cubicBezTo>
                  <a:cubicBezTo>
                    <a:pt x="75" y="62"/>
                    <a:pt x="75" y="62"/>
                    <a:pt x="75" y="62"/>
                  </a:cubicBezTo>
                  <a:cubicBezTo>
                    <a:pt x="75" y="62"/>
                    <a:pt x="75" y="62"/>
                    <a:pt x="75" y="62"/>
                  </a:cubicBezTo>
                  <a:cubicBezTo>
                    <a:pt x="75" y="62"/>
                    <a:pt x="75" y="62"/>
                    <a:pt x="75" y="62"/>
                  </a:cubicBezTo>
                  <a:cubicBezTo>
                    <a:pt x="75" y="62"/>
                    <a:pt x="75" y="62"/>
                    <a:pt x="76" y="62"/>
                  </a:cubicBezTo>
                  <a:cubicBezTo>
                    <a:pt x="76" y="62"/>
                    <a:pt x="76" y="62"/>
                    <a:pt x="76" y="62"/>
                  </a:cubicBezTo>
                  <a:cubicBezTo>
                    <a:pt x="76" y="62"/>
                    <a:pt x="76" y="62"/>
                    <a:pt x="76" y="62"/>
                  </a:cubicBezTo>
                  <a:cubicBezTo>
                    <a:pt x="76" y="62"/>
                    <a:pt x="77" y="62"/>
                    <a:pt x="77" y="62"/>
                  </a:cubicBezTo>
                  <a:cubicBezTo>
                    <a:pt x="76" y="62"/>
                    <a:pt x="77" y="62"/>
                    <a:pt x="77" y="62"/>
                  </a:cubicBezTo>
                  <a:cubicBezTo>
                    <a:pt x="76" y="62"/>
                    <a:pt x="76" y="61"/>
                    <a:pt x="76" y="61"/>
                  </a:cubicBezTo>
                  <a:cubicBezTo>
                    <a:pt x="76" y="61"/>
                    <a:pt x="77" y="61"/>
                    <a:pt x="77" y="61"/>
                  </a:cubicBezTo>
                  <a:cubicBezTo>
                    <a:pt x="77" y="61"/>
                    <a:pt x="77" y="61"/>
                    <a:pt x="77" y="61"/>
                  </a:cubicBezTo>
                  <a:cubicBezTo>
                    <a:pt x="77" y="61"/>
                    <a:pt x="78" y="62"/>
                    <a:pt x="78" y="61"/>
                  </a:cubicBezTo>
                  <a:cubicBezTo>
                    <a:pt x="78" y="61"/>
                    <a:pt x="78" y="61"/>
                    <a:pt x="78" y="61"/>
                  </a:cubicBezTo>
                  <a:cubicBezTo>
                    <a:pt x="78" y="61"/>
                    <a:pt x="78" y="61"/>
                    <a:pt x="78" y="61"/>
                  </a:cubicBezTo>
                  <a:cubicBezTo>
                    <a:pt x="78" y="61"/>
                    <a:pt x="79" y="61"/>
                    <a:pt x="79" y="61"/>
                  </a:cubicBezTo>
                  <a:cubicBezTo>
                    <a:pt x="79" y="61"/>
                    <a:pt x="79" y="60"/>
                    <a:pt x="79" y="60"/>
                  </a:cubicBezTo>
                  <a:cubicBezTo>
                    <a:pt x="79" y="60"/>
                    <a:pt x="79" y="60"/>
                    <a:pt x="79" y="60"/>
                  </a:cubicBezTo>
                  <a:cubicBezTo>
                    <a:pt x="80" y="60"/>
                    <a:pt x="80" y="60"/>
                    <a:pt x="80" y="60"/>
                  </a:cubicBezTo>
                  <a:cubicBezTo>
                    <a:pt x="80" y="60"/>
                    <a:pt x="80" y="59"/>
                    <a:pt x="80" y="59"/>
                  </a:cubicBezTo>
                  <a:cubicBezTo>
                    <a:pt x="80" y="59"/>
                    <a:pt x="81" y="59"/>
                    <a:pt x="81" y="59"/>
                  </a:cubicBezTo>
                  <a:cubicBezTo>
                    <a:pt x="81" y="59"/>
                    <a:pt x="81" y="59"/>
                    <a:pt x="81" y="59"/>
                  </a:cubicBezTo>
                  <a:cubicBezTo>
                    <a:pt x="81" y="59"/>
                    <a:pt x="81" y="59"/>
                    <a:pt x="81" y="59"/>
                  </a:cubicBezTo>
                  <a:cubicBezTo>
                    <a:pt x="81" y="58"/>
                    <a:pt x="81" y="58"/>
                    <a:pt x="82" y="58"/>
                  </a:cubicBezTo>
                  <a:cubicBezTo>
                    <a:pt x="82" y="58"/>
                    <a:pt x="82" y="58"/>
                    <a:pt x="82" y="58"/>
                  </a:cubicBezTo>
                  <a:cubicBezTo>
                    <a:pt x="82" y="58"/>
                    <a:pt x="82" y="58"/>
                    <a:pt x="82" y="58"/>
                  </a:cubicBezTo>
                  <a:cubicBezTo>
                    <a:pt x="82" y="58"/>
                    <a:pt x="82" y="58"/>
                    <a:pt x="82" y="58"/>
                  </a:cubicBezTo>
                  <a:cubicBezTo>
                    <a:pt x="82" y="58"/>
                    <a:pt x="82" y="58"/>
                    <a:pt x="82" y="58"/>
                  </a:cubicBezTo>
                  <a:cubicBezTo>
                    <a:pt x="82" y="58"/>
                    <a:pt x="82" y="58"/>
                    <a:pt x="82" y="58"/>
                  </a:cubicBezTo>
                  <a:cubicBezTo>
                    <a:pt x="82" y="58"/>
                    <a:pt x="82" y="58"/>
                    <a:pt x="82" y="58"/>
                  </a:cubicBezTo>
                  <a:cubicBezTo>
                    <a:pt x="82" y="58"/>
                    <a:pt x="82" y="58"/>
                    <a:pt x="83" y="58"/>
                  </a:cubicBezTo>
                  <a:cubicBezTo>
                    <a:pt x="82" y="58"/>
                    <a:pt x="82" y="58"/>
                    <a:pt x="82" y="58"/>
                  </a:cubicBezTo>
                  <a:cubicBezTo>
                    <a:pt x="82" y="58"/>
                    <a:pt x="82" y="58"/>
                    <a:pt x="82" y="58"/>
                  </a:cubicBezTo>
                  <a:cubicBezTo>
                    <a:pt x="82" y="58"/>
                    <a:pt x="82" y="58"/>
                    <a:pt x="82" y="58"/>
                  </a:cubicBezTo>
                  <a:cubicBezTo>
                    <a:pt x="82" y="58"/>
                    <a:pt x="82" y="58"/>
                    <a:pt x="82" y="57"/>
                  </a:cubicBezTo>
                  <a:cubicBezTo>
                    <a:pt x="82" y="57"/>
                    <a:pt x="83" y="57"/>
                    <a:pt x="83" y="57"/>
                  </a:cubicBezTo>
                  <a:cubicBezTo>
                    <a:pt x="83" y="57"/>
                    <a:pt x="83" y="57"/>
                    <a:pt x="84" y="57"/>
                  </a:cubicBezTo>
                  <a:cubicBezTo>
                    <a:pt x="84" y="57"/>
                    <a:pt x="84" y="57"/>
                    <a:pt x="84" y="57"/>
                  </a:cubicBezTo>
                  <a:cubicBezTo>
                    <a:pt x="84" y="57"/>
                    <a:pt x="84" y="57"/>
                    <a:pt x="84" y="57"/>
                  </a:cubicBezTo>
                  <a:cubicBezTo>
                    <a:pt x="84" y="57"/>
                    <a:pt x="83" y="57"/>
                    <a:pt x="83" y="57"/>
                  </a:cubicBezTo>
                  <a:cubicBezTo>
                    <a:pt x="83" y="57"/>
                    <a:pt x="83" y="57"/>
                    <a:pt x="83" y="57"/>
                  </a:cubicBezTo>
                  <a:cubicBezTo>
                    <a:pt x="84" y="57"/>
                    <a:pt x="84" y="57"/>
                    <a:pt x="84" y="57"/>
                  </a:cubicBezTo>
                  <a:cubicBezTo>
                    <a:pt x="84" y="57"/>
                    <a:pt x="84" y="57"/>
                    <a:pt x="84" y="57"/>
                  </a:cubicBezTo>
                  <a:cubicBezTo>
                    <a:pt x="84" y="57"/>
                    <a:pt x="84" y="57"/>
                    <a:pt x="84" y="57"/>
                  </a:cubicBezTo>
                  <a:cubicBezTo>
                    <a:pt x="84" y="57"/>
                    <a:pt x="84" y="57"/>
                    <a:pt x="84" y="57"/>
                  </a:cubicBezTo>
                  <a:cubicBezTo>
                    <a:pt x="84" y="57"/>
                    <a:pt x="84" y="57"/>
                    <a:pt x="85" y="57"/>
                  </a:cubicBezTo>
                  <a:cubicBezTo>
                    <a:pt x="84" y="57"/>
                    <a:pt x="84" y="57"/>
                    <a:pt x="84" y="57"/>
                  </a:cubicBezTo>
                  <a:cubicBezTo>
                    <a:pt x="85" y="57"/>
                    <a:pt x="85" y="57"/>
                    <a:pt x="85" y="57"/>
                  </a:cubicBezTo>
                  <a:cubicBezTo>
                    <a:pt x="85" y="57"/>
                    <a:pt x="85" y="57"/>
                    <a:pt x="85" y="57"/>
                  </a:cubicBezTo>
                  <a:cubicBezTo>
                    <a:pt x="85" y="57"/>
                    <a:pt x="85" y="57"/>
                    <a:pt x="85" y="57"/>
                  </a:cubicBezTo>
                  <a:cubicBezTo>
                    <a:pt x="85" y="57"/>
                    <a:pt x="85" y="57"/>
                    <a:pt x="85" y="57"/>
                  </a:cubicBezTo>
                  <a:cubicBezTo>
                    <a:pt x="85" y="57"/>
                    <a:pt x="85" y="56"/>
                    <a:pt x="85" y="56"/>
                  </a:cubicBezTo>
                  <a:cubicBezTo>
                    <a:pt x="85" y="56"/>
                    <a:pt x="85" y="56"/>
                    <a:pt x="85" y="56"/>
                  </a:cubicBezTo>
                  <a:cubicBezTo>
                    <a:pt x="85" y="56"/>
                    <a:pt x="85" y="56"/>
                    <a:pt x="85" y="56"/>
                  </a:cubicBezTo>
                  <a:cubicBezTo>
                    <a:pt x="85" y="56"/>
                    <a:pt x="85" y="56"/>
                    <a:pt x="85" y="56"/>
                  </a:cubicBezTo>
                  <a:cubicBezTo>
                    <a:pt x="85" y="56"/>
                    <a:pt x="85" y="56"/>
                    <a:pt x="85" y="56"/>
                  </a:cubicBezTo>
                  <a:cubicBezTo>
                    <a:pt x="85" y="56"/>
                    <a:pt x="85" y="56"/>
                    <a:pt x="85" y="56"/>
                  </a:cubicBezTo>
                  <a:cubicBezTo>
                    <a:pt x="85" y="56"/>
                    <a:pt x="85" y="56"/>
                    <a:pt x="85" y="56"/>
                  </a:cubicBezTo>
                  <a:cubicBezTo>
                    <a:pt x="85" y="55"/>
                    <a:pt x="85" y="55"/>
                    <a:pt x="85" y="55"/>
                  </a:cubicBezTo>
                  <a:cubicBezTo>
                    <a:pt x="85" y="55"/>
                    <a:pt x="85" y="55"/>
                    <a:pt x="85" y="55"/>
                  </a:cubicBezTo>
                  <a:cubicBezTo>
                    <a:pt x="84" y="55"/>
                    <a:pt x="84" y="55"/>
                    <a:pt x="84" y="55"/>
                  </a:cubicBezTo>
                  <a:cubicBezTo>
                    <a:pt x="84" y="55"/>
                    <a:pt x="84" y="55"/>
                    <a:pt x="84" y="55"/>
                  </a:cubicBezTo>
                  <a:cubicBezTo>
                    <a:pt x="84" y="55"/>
                    <a:pt x="84" y="55"/>
                    <a:pt x="85" y="54"/>
                  </a:cubicBezTo>
                  <a:cubicBezTo>
                    <a:pt x="85" y="54"/>
                    <a:pt x="84" y="54"/>
                    <a:pt x="84" y="54"/>
                  </a:cubicBezTo>
                  <a:cubicBezTo>
                    <a:pt x="85" y="54"/>
                    <a:pt x="85" y="54"/>
                    <a:pt x="85" y="54"/>
                  </a:cubicBezTo>
                  <a:cubicBezTo>
                    <a:pt x="85" y="54"/>
                    <a:pt x="85" y="53"/>
                    <a:pt x="85" y="53"/>
                  </a:cubicBezTo>
                  <a:cubicBezTo>
                    <a:pt x="85" y="53"/>
                    <a:pt x="85" y="54"/>
                    <a:pt x="85" y="54"/>
                  </a:cubicBezTo>
                  <a:cubicBezTo>
                    <a:pt x="85" y="54"/>
                    <a:pt x="85" y="54"/>
                    <a:pt x="85" y="54"/>
                  </a:cubicBezTo>
                  <a:cubicBezTo>
                    <a:pt x="85" y="53"/>
                    <a:pt x="85" y="53"/>
                    <a:pt x="85" y="53"/>
                  </a:cubicBezTo>
                  <a:cubicBezTo>
                    <a:pt x="86" y="53"/>
                    <a:pt x="86" y="53"/>
                    <a:pt x="86" y="53"/>
                  </a:cubicBezTo>
                  <a:cubicBezTo>
                    <a:pt x="86" y="53"/>
                    <a:pt x="86" y="54"/>
                    <a:pt x="86" y="54"/>
                  </a:cubicBezTo>
                  <a:cubicBezTo>
                    <a:pt x="86" y="54"/>
                    <a:pt x="86" y="54"/>
                    <a:pt x="87" y="54"/>
                  </a:cubicBezTo>
                  <a:cubicBezTo>
                    <a:pt x="87" y="54"/>
                    <a:pt x="87" y="54"/>
                    <a:pt x="86" y="54"/>
                  </a:cubicBezTo>
                  <a:cubicBezTo>
                    <a:pt x="86" y="54"/>
                    <a:pt x="86" y="54"/>
                    <a:pt x="86" y="54"/>
                  </a:cubicBezTo>
                  <a:cubicBezTo>
                    <a:pt x="86" y="54"/>
                    <a:pt x="86" y="54"/>
                    <a:pt x="86" y="54"/>
                  </a:cubicBezTo>
                  <a:cubicBezTo>
                    <a:pt x="86" y="54"/>
                    <a:pt x="86" y="54"/>
                    <a:pt x="86" y="54"/>
                  </a:cubicBezTo>
                  <a:cubicBezTo>
                    <a:pt x="86" y="54"/>
                    <a:pt x="86" y="54"/>
                    <a:pt x="86" y="55"/>
                  </a:cubicBezTo>
                  <a:cubicBezTo>
                    <a:pt x="86" y="55"/>
                    <a:pt x="86" y="55"/>
                    <a:pt x="86" y="55"/>
                  </a:cubicBezTo>
                  <a:cubicBezTo>
                    <a:pt x="86" y="55"/>
                    <a:pt x="86" y="55"/>
                    <a:pt x="86" y="55"/>
                  </a:cubicBezTo>
                  <a:cubicBezTo>
                    <a:pt x="86" y="55"/>
                    <a:pt x="85" y="55"/>
                    <a:pt x="85" y="55"/>
                  </a:cubicBezTo>
                  <a:cubicBezTo>
                    <a:pt x="86" y="55"/>
                    <a:pt x="86" y="56"/>
                    <a:pt x="86" y="56"/>
                  </a:cubicBezTo>
                  <a:cubicBezTo>
                    <a:pt x="86" y="56"/>
                    <a:pt x="86" y="56"/>
                    <a:pt x="86" y="56"/>
                  </a:cubicBezTo>
                  <a:cubicBezTo>
                    <a:pt x="86" y="56"/>
                    <a:pt x="86" y="56"/>
                    <a:pt x="86" y="56"/>
                  </a:cubicBezTo>
                  <a:cubicBezTo>
                    <a:pt x="86" y="56"/>
                    <a:pt x="87" y="56"/>
                    <a:pt x="87" y="56"/>
                  </a:cubicBezTo>
                  <a:cubicBezTo>
                    <a:pt x="87" y="56"/>
                    <a:pt x="87" y="56"/>
                    <a:pt x="87" y="56"/>
                  </a:cubicBezTo>
                  <a:cubicBezTo>
                    <a:pt x="87" y="56"/>
                    <a:pt x="87" y="56"/>
                    <a:pt x="87" y="56"/>
                  </a:cubicBezTo>
                  <a:cubicBezTo>
                    <a:pt x="87" y="56"/>
                    <a:pt x="87" y="56"/>
                    <a:pt x="87" y="57"/>
                  </a:cubicBezTo>
                  <a:cubicBezTo>
                    <a:pt x="87" y="57"/>
                    <a:pt x="87" y="57"/>
                    <a:pt x="87" y="56"/>
                  </a:cubicBezTo>
                  <a:cubicBezTo>
                    <a:pt x="87" y="56"/>
                    <a:pt x="87" y="56"/>
                    <a:pt x="87" y="56"/>
                  </a:cubicBezTo>
                  <a:cubicBezTo>
                    <a:pt x="87" y="57"/>
                    <a:pt x="87" y="57"/>
                    <a:pt x="87" y="57"/>
                  </a:cubicBezTo>
                  <a:cubicBezTo>
                    <a:pt x="87" y="57"/>
                    <a:pt x="87" y="57"/>
                    <a:pt x="87" y="57"/>
                  </a:cubicBezTo>
                  <a:cubicBezTo>
                    <a:pt x="87" y="56"/>
                    <a:pt x="88" y="56"/>
                    <a:pt x="88" y="56"/>
                  </a:cubicBezTo>
                  <a:cubicBezTo>
                    <a:pt x="88" y="56"/>
                    <a:pt x="89" y="56"/>
                    <a:pt x="89" y="56"/>
                  </a:cubicBezTo>
                  <a:cubicBezTo>
                    <a:pt x="89" y="56"/>
                    <a:pt x="89" y="57"/>
                    <a:pt x="89" y="57"/>
                  </a:cubicBezTo>
                  <a:cubicBezTo>
                    <a:pt x="89" y="57"/>
                    <a:pt x="89" y="57"/>
                    <a:pt x="90" y="57"/>
                  </a:cubicBezTo>
                  <a:cubicBezTo>
                    <a:pt x="90" y="57"/>
                    <a:pt x="90" y="57"/>
                    <a:pt x="90" y="56"/>
                  </a:cubicBezTo>
                  <a:cubicBezTo>
                    <a:pt x="91" y="56"/>
                    <a:pt x="91" y="56"/>
                    <a:pt x="92" y="56"/>
                  </a:cubicBezTo>
                  <a:cubicBezTo>
                    <a:pt x="92" y="56"/>
                    <a:pt x="93" y="55"/>
                    <a:pt x="93" y="56"/>
                  </a:cubicBezTo>
                  <a:cubicBezTo>
                    <a:pt x="93" y="56"/>
                    <a:pt x="93" y="56"/>
                    <a:pt x="93" y="56"/>
                  </a:cubicBezTo>
                  <a:cubicBezTo>
                    <a:pt x="93" y="56"/>
                    <a:pt x="94" y="56"/>
                    <a:pt x="94" y="56"/>
                  </a:cubicBezTo>
                  <a:cubicBezTo>
                    <a:pt x="94" y="56"/>
                    <a:pt x="94" y="55"/>
                    <a:pt x="94" y="55"/>
                  </a:cubicBezTo>
                  <a:cubicBezTo>
                    <a:pt x="94" y="55"/>
                    <a:pt x="95" y="55"/>
                    <a:pt x="95" y="55"/>
                  </a:cubicBezTo>
                  <a:cubicBezTo>
                    <a:pt x="95" y="55"/>
                    <a:pt x="95" y="55"/>
                    <a:pt x="95" y="55"/>
                  </a:cubicBezTo>
                  <a:cubicBezTo>
                    <a:pt x="95" y="55"/>
                    <a:pt x="95" y="55"/>
                    <a:pt x="95" y="55"/>
                  </a:cubicBezTo>
                  <a:cubicBezTo>
                    <a:pt x="95" y="55"/>
                    <a:pt x="95" y="55"/>
                    <a:pt x="95" y="55"/>
                  </a:cubicBezTo>
                  <a:cubicBezTo>
                    <a:pt x="95" y="55"/>
                    <a:pt x="95" y="54"/>
                    <a:pt x="95" y="53"/>
                  </a:cubicBezTo>
                  <a:cubicBezTo>
                    <a:pt x="95" y="53"/>
                    <a:pt x="95" y="53"/>
                    <a:pt x="95" y="53"/>
                  </a:cubicBezTo>
                  <a:cubicBezTo>
                    <a:pt x="95" y="53"/>
                    <a:pt x="95" y="53"/>
                    <a:pt x="95" y="53"/>
                  </a:cubicBezTo>
                  <a:cubicBezTo>
                    <a:pt x="95" y="53"/>
                    <a:pt x="95" y="53"/>
                    <a:pt x="95" y="52"/>
                  </a:cubicBezTo>
                  <a:cubicBezTo>
                    <a:pt x="96" y="52"/>
                    <a:pt x="96" y="52"/>
                    <a:pt x="96" y="52"/>
                  </a:cubicBezTo>
                  <a:cubicBezTo>
                    <a:pt x="96" y="52"/>
                    <a:pt x="96" y="52"/>
                    <a:pt x="96" y="52"/>
                  </a:cubicBezTo>
                  <a:cubicBezTo>
                    <a:pt x="96" y="53"/>
                    <a:pt x="96" y="53"/>
                    <a:pt x="97" y="53"/>
                  </a:cubicBezTo>
                  <a:cubicBezTo>
                    <a:pt x="97" y="53"/>
                    <a:pt x="97" y="53"/>
                    <a:pt x="97" y="53"/>
                  </a:cubicBezTo>
                  <a:cubicBezTo>
                    <a:pt x="97" y="53"/>
                    <a:pt x="97" y="53"/>
                    <a:pt x="98" y="53"/>
                  </a:cubicBezTo>
                  <a:cubicBezTo>
                    <a:pt x="97" y="52"/>
                    <a:pt x="98" y="52"/>
                    <a:pt x="98" y="52"/>
                  </a:cubicBezTo>
                  <a:cubicBezTo>
                    <a:pt x="98" y="52"/>
                    <a:pt x="98" y="52"/>
                    <a:pt x="98" y="51"/>
                  </a:cubicBezTo>
                  <a:cubicBezTo>
                    <a:pt x="97" y="52"/>
                    <a:pt x="97" y="52"/>
                    <a:pt x="97" y="52"/>
                  </a:cubicBezTo>
                  <a:cubicBezTo>
                    <a:pt x="97" y="52"/>
                    <a:pt x="97" y="52"/>
                    <a:pt x="97" y="52"/>
                  </a:cubicBezTo>
                  <a:cubicBezTo>
                    <a:pt x="97" y="51"/>
                    <a:pt x="97" y="51"/>
                    <a:pt x="97" y="51"/>
                  </a:cubicBezTo>
                  <a:cubicBezTo>
                    <a:pt x="97" y="51"/>
                    <a:pt x="97" y="51"/>
                    <a:pt x="97" y="51"/>
                  </a:cubicBezTo>
                  <a:cubicBezTo>
                    <a:pt x="97" y="51"/>
                    <a:pt x="97" y="51"/>
                    <a:pt x="97" y="51"/>
                  </a:cubicBezTo>
                  <a:cubicBezTo>
                    <a:pt x="97" y="51"/>
                    <a:pt x="97" y="51"/>
                    <a:pt x="97" y="50"/>
                  </a:cubicBezTo>
                  <a:cubicBezTo>
                    <a:pt x="97" y="50"/>
                    <a:pt x="97" y="50"/>
                    <a:pt x="98" y="50"/>
                  </a:cubicBezTo>
                  <a:cubicBezTo>
                    <a:pt x="98" y="50"/>
                    <a:pt x="98" y="50"/>
                    <a:pt x="98" y="50"/>
                  </a:cubicBezTo>
                  <a:cubicBezTo>
                    <a:pt x="98" y="50"/>
                    <a:pt x="98" y="50"/>
                    <a:pt x="98" y="50"/>
                  </a:cubicBezTo>
                  <a:cubicBezTo>
                    <a:pt x="98" y="50"/>
                    <a:pt x="98" y="50"/>
                    <a:pt x="98" y="50"/>
                  </a:cubicBezTo>
                  <a:cubicBezTo>
                    <a:pt x="98" y="50"/>
                    <a:pt x="98" y="50"/>
                    <a:pt x="98" y="50"/>
                  </a:cubicBezTo>
                  <a:cubicBezTo>
                    <a:pt x="99" y="50"/>
                    <a:pt x="99" y="50"/>
                    <a:pt x="99" y="50"/>
                  </a:cubicBezTo>
                  <a:cubicBezTo>
                    <a:pt x="99" y="50"/>
                    <a:pt x="100" y="50"/>
                    <a:pt x="100" y="50"/>
                  </a:cubicBezTo>
                  <a:cubicBezTo>
                    <a:pt x="100" y="50"/>
                    <a:pt x="101" y="50"/>
                    <a:pt x="101" y="50"/>
                  </a:cubicBezTo>
                  <a:cubicBezTo>
                    <a:pt x="101" y="50"/>
                    <a:pt x="101" y="50"/>
                    <a:pt x="101" y="50"/>
                  </a:cubicBezTo>
                  <a:cubicBezTo>
                    <a:pt x="101" y="50"/>
                    <a:pt x="101" y="50"/>
                    <a:pt x="100" y="50"/>
                  </a:cubicBezTo>
                  <a:cubicBezTo>
                    <a:pt x="100" y="50"/>
                    <a:pt x="100" y="50"/>
                    <a:pt x="100" y="50"/>
                  </a:cubicBezTo>
                  <a:cubicBezTo>
                    <a:pt x="101" y="50"/>
                    <a:pt x="101" y="50"/>
                    <a:pt x="101" y="50"/>
                  </a:cubicBezTo>
                  <a:cubicBezTo>
                    <a:pt x="101" y="50"/>
                    <a:pt x="101" y="50"/>
                    <a:pt x="101" y="50"/>
                  </a:cubicBezTo>
                  <a:cubicBezTo>
                    <a:pt x="101" y="50"/>
                    <a:pt x="101" y="50"/>
                    <a:pt x="101" y="50"/>
                  </a:cubicBezTo>
                  <a:cubicBezTo>
                    <a:pt x="101" y="50"/>
                    <a:pt x="101" y="50"/>
                    <a:pt x="101" y="50"/>
                  </a:cubicBezTo>
                  <a:cubicBezTo>
                    <a:pt x="101" y="50"/>
                    <a:pt x="101" y="49"/>
                    <a:pt x="101" y="49"/>
                  </a:cubicBezTo>
                  <a:cubicBezTo>
                    <a:pt x="102" y="50"/>
                    <a:pt x="102" y="50"/>
                    <a:pt x="102" y="50"/>
                  </a:cubicBezTo>
                  <a:cubicBezTo>
                    <a:pt x="102" y="50"/>
                    <a:pt x="102" y="50"/>
                    <a:pt x="102" y="50"/>
                  </a:cubicBezTo>
                  <a:cubicBezTo>
                    <a:pt x="102" y="49"/>
                    <a:pt x="101" y="50"/>
                    <a:pt x="101" y="49"/>
                  </a:cubicBezTo>
                  <a:cubicBezTo>
                    <a:pt x="101" y="49"/>
                    <a:pt x="101" y="49"/>
                    <a:pt x="101" y="49"/>
                  </a:cubicBezTo>
                  <a:cubicBezTo>
                    <a:pt x="101" y="49"/>
                    <a:pt x="101" y="49"/>
                    <a:pt x="101" y="49"/>
                  </a:cubicBezTo>
                  <a:cubicBezTo>
                    <a:pt x="101" y="49"/>
                    <a:pt x="100" y="49"/>
                    <a:pt x="100" y="49"/>
                  </a:cubicBezTo>
                  <a:cubicBezTo>
                    <a:pt x="100" y="49"/>
                    <a:pt x="100" y="49"/>
                    <a:pt x="100" y="49"/>
                  </a:cubicBezTo>
                  <a:cubicBezTo>
                    <a:pt x="100" y="49"/>
                    <a:pt x="100" y="49"/>
                    <a:pt x="100" y="49"/>
                  </a:cubicBezTo>
                  <a:cubicBezTo>
                    <a:pt x="100" y="49"/>
                    <a:pt x="99" y="49"/>
                    <a:pt x="99" y="49"/>
                  </a:cubicBezTo>
                  <a:cubicBezTo>
                    <a:pt x="99" y="49"/>
                    <a:pt x="99" y="49"/>
                    <a:pt x="99" y="49"/>
                  </a:cubicBezTo>
                  <a:cubicBezTo>
                    <a:pt x="99" y="49"/>
                    <a:pt x="99" y="49"/>
                    <a:pt x="99" y="49"/>
                  </a:cubicBezTo>
                  <a:cubicBezTo>
                    <a:pt x="99" y="49"/>
                    <a:pt x="99" y="49"/>
                    <a:pt x="99" y="49"/>
                  </a:cubicBezTo>
                  <a:cubicBezTo>
                    <a:pt x="99" y="49"/>
                    <a:pt x="99" y="49"/>
                    <a:pt x="99" y="49"/>
                  </a:cubicBezTo>
                  <a:cubicBezTo>
                    <a:pt x="99" y="49"/>
                    <a:pt x="99" y="49"/>
                    <a:pt x="99" y="49"/>
                  </a:cubicBezTo>
                  <a:cubicBezTo>
                    <a:pt x="98" y="49"/>
                    <a:pt x="98" y="49"/>
                    <a:pt x="98" y="49"/>
                  </a:cubicBezTo>
                  <a:cubicBezTo>
                    <a:pt x="98" y="49"/>
                    <a:pt x="98" y="49"/>
                    <a:pt x="98" y="49"/>
                  </a:cubicBezTo>
                  <a:cubicBezTo>
                    <a:pt x="98" y="49"/>
                    <a:pt x="98" y="49"/>
                    <a:pt x="98" y="50"/>
                  </a:cubicBezTo>
                  <a:cubicBezTo>
                    <a:pt x="97" y="50"/>
                    <a:pt x="97" y="50"/>
                    <a:pt x="97" y="50"/>
                  </a:cubicBezTo>
                  <a:cubicBezTo>
                    <a:pt x="97" y="50"/>
                    <a:pt x="97" y="50"/>
                    <a:pt x="97" y="50"/>
                  </a:cubicBezTo>
                  <a:cubicBezTo>
                    <a:pt x="97" y="50"/>
                    <a:pt x="97" y="50"/>
                    <a:pt x="97" y="50"/>
                  </a:cubicBezTo>
                  <a:cubicBezTo>
                    <a:pt x="96" y="50"/>
                    <a:pt x="96" y="49"/>
                    <a:pt x="96" y="49"/>
                  </a:cubicBezTo>
                  <a:cubicBezTo>
                    <a:pt x="96" y="49"/>
                    <a:pt x="96" y="49"/>
                    <a:pt x="96" y="49"/>
                  </a:cubicBezTo>
                  <a:cubicBezTo>
                    <a:pt x="96" y="49"/>
                    <a:pt x="96" y="49"/>
                    <a:pt x="96" y="49"/>
                  </a:cubicBezTo>
                  <a:cubicBezTo>
                    <a:pt x="96" y="49"/>
                    <a:pt x="96" y="49"/>
                    <a:pt x="96" y="49"/>
                  </a:cubicBezTo>
                  <a:cubicBezTo>
                    <a:pt x="96" y="49"/>
                    <a:pt x="96" y="49"/>
                    <a:pt x="96" y="49"/>
                  </a:cubicBezTo>
                  <a:cubicBezTo>
                    <a:pt x="95" y="49"/>
                    <a:pt x="95" y="48"/>
                    <a:pt x="95" y="48"/>
                  </a:cubicBezTo>
                  <a:cubicBezTo>
                    <a:pt x="95" y="48"/>
                    <a:pt x="95" y="48"/>
                    <a:pt x="95" y="48"/>
                  </a:cubicBezTo>
                  <a:cubicBezTo>
                    <a:pt x="95" y="47"/>
                    <a:pt x="95" y="47"/>
                    <a:pt x="95" y="47"/>
                  </a:cubicBezTo>
                  <a:cubicBezTo>
                    <a:pt x="95" y="47"/>
                    <a:pt x="95" y="47"/>
                    <a:pt x="95" y="47"/>
                  </a:cubicBezTo>
                  <a:cubicBezTo>
                    <a:pt x="95" y="46"/>
                    <a:pt x="95" y="46"/>
                    <a:pt x="95" y="46"/>
                  </a:cubicBezTo>
                  <a:cubicBezTo>
                    <a:pt x="95" y="46"/>
                    <a:pt x="95" y="46"/>
                    <a:pt x="95" y="46"/>
                  </a:cubicBezTo>
                  <a:cubicBezTo>
                    <a:pt x="95" y="46"/>
                    <a:pt x="95" y="46"/>
                    <a:pt x="95" y="46"/>
                  </a:cubicBezTo>
                  <a:cubicBezTo>
                    <a:pt x="95" y="45"/>
                    <a:pt x="96" y="45"/>
                    <a:pt x="96" y="46"/>
                  </a:cubicBezTo>
                  <a:cubicBezTo>
                    <a:pt x="96" y="45"/>
                    <a:pt x="96" y="45"/>
                    <a:pt x="96" y="45"/>
                  </a:cubicBezTo>
                  <a:cubicBezTo>
                    <a:pt x="96" y="45"/>
                    <a:pt x="96" y="45"/>
                    <a:pt x="96" y="45"/>
                  </a:cubicBezTo>
                  <a:cubicBezTo>
                    <a:pt x="96" y="45"/>
                    <a:pt x="96" y="45"/>
                    <a:pt x="96" y="45"/>
                  </a:cubicBezTo>
                  <a:cubicBezTo>
                    <a:pt x="96" y="45"/>
                    <a:pt x="96" y="45"/>
                    <a:pt x="96" y="45"/>
                  </a:cubicBezTo>
                  <a:cubicBezTo>
                    <a:pt x="97" y="45"/>
                    <a:pt x="98" y="43"/>
                    <a:pt x="98" y="43"/>
                  </a:cubicBezTo>
                  <a:cubicBezTo>
                    <a:pt x="98" y="43"/>
                    <a:pt x="98" y="43"/>
                    <a:pt x="98" y="43"/>
                  </a:cubicBezTo>
                  <a:cubicBezTo>
                    <a:pt x="98" y="43"/>
                    <a:pt x="98" y="43"/>
                    <a:pt x="98" y="43"/>
                  </a:cubicBezTo>
                  <a:cubicBezTo>
                    <a:pt x="98" y="43"/>
                    <a:pt x="98" y="43"/>
                    <a:pt x="98" y="43"/>
                  </a:cubicBezTo>
                  <a:cubicBezTo>
                    <a:pt x="98" y="43"/>
                    <a:pt x="98" y="43"/>
                    <a:pt x="98" y="43"/>
                  </a:cubicBezTo>
                  <a:cubicBezTo>
                    <a:pt x="98" y="43"/>
                    <a:pt x="98" y="42"/>
                    <a:pt x="98" y="42"/>
                  </a:cubicBezTo>
                  <a:cubicBezTo>
                    <a:pt x="98" y="42"/>
                    <a:pt x="98" y="42"/>
                    <a:pt x="97" y="42"/>
                  </a:cubicBezTo>
                  <a:cubicBezTo>
                    <a:pt x="97" y="42"/>
                    <a:pt x="97" y="42"/>
                    <a:pt x="97" y="42"/>
                  </a:cubicBezTo>
                  <a:cubicBezTo>
                    <a:pt x="96" y="42"/>
                    <a:pt x="96" y="42"/>
                    <a:pt x="96" y="42"/>
                  </a:cubicBezTo>
                  <a:cubicBezTo>
                    <a:pt x="96" y="42"/>
                    <a:pt x="96" y="42"/>
                    <a:pt x="96" y="43"/>
                  </a:cubicBezTo>
                  <a:cubicBezTo>
                    <a:pt x="95" y="43"/>
                    <a:pt x="95" y="43"/>
                    <a:pt x="95" y="43"/>
                  </a:cubicBezTo>
                  <a:cubicBezTo>
                    <a:pt x="95" y="43"/>
                    <a:pt x="95" y="43"/>
                    <a:pt x="95" y="43"/>
                  </a:cubicBezTo>
                  <a:cubicBezTo>
                    <a:pt x="95" y="43"/>
                    <a:pt x="95" y="43"/>
                    <a:pt x="95" y="43"/>
                  </a:cubicBezTo>
                  <a:cubicBezTo>
                    <a:pt x="95" y="44"/>
                    <a:pt x="95" y="44"/>
                    <a:pt x="95" y="44"/>
                  </a:cubicBezTo>
                  <a:cubicBezTo>
                    <a:pt x="95" y="44"/>
                    <a:pt x="95" y="44"/>
                    <a:pt x="95" y="44"/>
                  </a:cubicBezTo>
                  <a:cubicBezTo>
                    <a:pt x="95" y="44"/>
                    <a:pt x="95" y="44"/>
                    <a:pt x="95" y="44"/>
                  </a:cubicBezTo>
                  <a:cubicBezTo>
                    <a:pt x="95" y="44"/>
                    <a:pt x="95" y="44"/>
                    <a:pt x="95" y="45"/>
                  </a:cubicBezTo>
                  <a:cubicBezTo>
                    <a:pt x="94" y="45"/>
                    <a:pt x="94" y="45"/>
                    <a:pt x="94" y="45"/>
                  </a:cubicBezTo>
                  <a:cubicBezTo>
                    <a:pt x="94" y="45"/>
                    <a:pt x="94" y="45"/>
                    <a:pt x="94" y="45"/>
                  </a:cubicBezTo>
                  <a:cubicBezTo>
                    <a:pt x="93" y="45"/>
                    <a:pt x="93" y="45"/>
                    <a:pt x="93" y="45"/>
                  </a:cubicBezTo>
                  <a:cubicBezTo>
                    <a:pt x="93" y="46"/>
                    <a:pt x="93" y="46"/>
                    <a:pt x="93" y="46"/>
                  </a:cubicBezTo>
                  <a:cubicBezTo>
                    <a:pt x="92" y="46"/>
                    <a:pt x="92" y="46"/>
                    <a:pt x="92" y="46"/>
                  </a:cubicBezTo>
                  <a:cubicBezTo>
                    <a:pt x="92" y="46"/>
                    <a:pt x="92" y="46"/>
                    <a:pt x="92" y="46"/>
                  </a:cubicBezTo>
                  <a:cubicBezTo>
                    <a:pt x="92" y="46"/>
                    <a:pt x="92" y="46"/>
                    <a:pt x="92" y="47"/>
                  </a:cubicBezTo>
                  <a:cubicBezTo>
                    <a:pt x="92" y="46"/>
                    <a:pt x="92" y="46"/>
                    <a:pt x="92" y="46"/>
                  </a:cubicBezTo>
                  <a:cubicBezTo>
                    <a:pt x="92" y="47"/>
                    <a:pt x="92" y="47"/>
                    <a:pt x="92" y="47"/>
                  </a:cubicBezTo>
                  <a:cubicBezTo>
                    <a:pt x="92" y="47"/>
                    <a:pt x="92" y="47"/>
                    <a:pt x="92" y="47"/>
                  </a:cubicBezTo>
                  <a:cubicBezTo>
                    <a:pt x="92" y="48"/>
                    <a:pt x="92" y="48"/>
                    <a:pt x="92" y="49"/>
                  </a:cubicBezTo>
                  <a:cubicBezTo>
                    <a:pt x="92" y="49"/>
                    <a:pt x="92" y="49"/>
                    <a:pt x="92" y="49"/>
                  </a:cubicBezTo>
                  <a:cubicBezTo>
                    <a:pt x="92" y="49"/>
                    <a:pt x="92" y="49"/>
                    <a:pt x="92" y="49"/>
                  </a:cubicBezTo>
                  <a:cubicBezTo>
                    <a:pt x="92" y="49"/>
                    <a:pt x="92" y="49"/>
                    <a:pt x="92" y="49"/>
                  </a:cubicBezTo>
                  <a:cubicBezTo>
                    <a:pt x="92" y="49"/>
                    <a:pt x="93" y="49"/>
                    <a:pt x="93" y="49"/>
                  </a:cubicBezTo>
                  <a:cubicBezTo>
                    <a:pt x="93" y="50"/>
                    <a:pt x="93" y="50"/>
                    <a:pt x="93" y="50"/>
                  </a:cubicBezTo>
                  <a:cubicBezTo>
                    <a:pt x="93" y="50"/>
                    <a:pt x="93" y="50"/>
                    <a:pt x="93" y="50"/>
                  </a:cubicBezTo>
                  <a:cubicBezTo>
                    <a:pt x="93" y="50"/>
                    <a:pt x="92" y="50"/>
                    <a:pt x="92" y="50"/>
                  </a:cubicBezTo>
                  <a:cubicBezTo>
                    <a:pt x="92" y="50"/>
                    <a:pt x="91" y="50"/>
                    <a:pt x="91" y="50"/>
                  </a:cubicBezTo>
                  <a:cubicBezTo>
                    <a:pt x="91" y="50"/>
                    <a:pt x="91" y="50"/>
                    <a:pt x="91" y="50"/>
                  </a:cubicBezTo>
                  <a:cubicBezTo>
                    <a:pt x="91" y="50"/>
                    <a:pt x="91" y="50"/>
                    <a:pt x="91" y="50"/>
                  </a:cubicBezTo>
                  <a:cubicBezTo>
                    <a:pt x="92" y="50"/>
                    <a:pt x="92" y="50"/>
                    <a:pt x="92" y="50"/>
                  </a:cubicBezTo>
                  <a:cubicBezTo>
                    <a:pt x="92" y="50"/>
                    <a:pt x="92" y="50"/>
                    <a:pt x="93" y="50"/>
                  </a:cubicBezTo>
                  <a:cubicBezTo>
                    <a:pt x="93" y="50"/>
                    <a:pt x="93" y="50"/>
                    <a:pt x="93" y="50"/>
                  </a:cubicBezTo>
                  <a:cubicBezTo>
                    <a:pt x="93" y="50"/>
                    <a:pt x="93" y="50"/>
                    <a:pt x="93" y="50"/>
                  </a:cubicBezTo>
                  <a:cubicBezTo>
                    <a:pt x="93" y="50"/>
                    <a:pt x="93" y="50"/>
                    <a:pt x="93" y="50"/>
                  </a:cubicBezTo>
                  <a:cubicBezTo>
                    <a:pt x="93" y="50"/>
                    <a:pt x="93" y="50"/>
                    <a:pt x="93" y="50"/>
                  </a:cubicBezTo>
                  <a:cubicBezTo>
                    <a:pt x="93" y="50"/>
                    <a:pt x="93" y="50"/>
                    <a:pt x="93" y="50"/>
                  </a:cubicBezTo>
                  <a:cubicBezTo>
                    <a:pt x="93" y="50"/>
                    <a:pt x="93" y="50"/>
                    <a:pt x="93" y="50"/>
                  </a:cubicBezTo>
                  <a:cubicBezTo>
                    <a:pt x="93" y="51"/>
                    <a:pt x="92" y="51"/>
                    <a:pt x="92" y="51"/>
                  </a:cubicBezTo>
                  <a:cubicBezTo>
                    <a:pt x="92" y="51"/>
                    <a:pt x="92" y="51"/>
                    <a:pt x="92" y="51"/>
                  </a:cubicBezTo>
                  <a:cubicBezTo>
                    <a:pt x="92" y="51"/>
                    <a:pt x="92" y="51"/>
                    <a:pt x="92" y="51"/>
                  </a:cubicBezTo>
                  <a:cubicBezTo>
                    <a:pt x="92" y="51"/>
                    <a:pt x="92" y="51"/>
                    <a:pt x="92" y="51"/>
                  </a:cubicBezTo>
                  <a:cubicBezTo>
                    <a:pt x="92" y="51"/>
                    <a:pt x="92" y="51"/>
                    <a:pt x="92" y="51"/>
                  </a:cubicBezTo>
                  <a:cubicBezTo>
                    <a:pt x="92" y="51"/>
                    <a:pt x="92" y="51"/>
                    <a:pt x="92" y="51"/>
                  </a:cubicBezTo>
                  <a:cubicBezTo>
                    <a:pt x="91" y="51"/>
                    <a:pt x="91" y="51"/>
                    <a:pt x="91" y="51"/>
                  </a:cubicBezTo>
                  <a:cubicBezTo>
                    <a:pt x="91" y="51"/>
                    <a:pt x="92" y="52"/>
                    <a:pt x="91" y="52"/>
                  </a:cubicBezTo>
                  <a:cubicBezTo>
                    <a:pt x="91" y="52"/>
                    <a:pt x="91" y="52"/>
                    <a:pt x="91" y="52"/>
                  </a:cubicBezTo>
                  <a:cubicBezTo>
                    <a:pt x="91" y="52"/>
                    <a:pt x="91" y="52"/>
                    <a:pt x="91" y="52"/>
                  </a:cubicBezTo>
                  <a:cubicBezTo>
                    <a:pt x="91" y="52"/>
                    <a:pt x="91" y="52"/>
                    <a:pt x="91" y="52"/>
                  </a:cubicBezTo>
                  <a:cubicBezTo>
                    <a:pt x="91" y="52"/>
                    <a:pt x="91" y="52"/>
                    <a:pt x="91" y="53"/>
                  </a:cubicBezTo>
                  <a:cubicBezTo>
                    <a:pt x="91" y="53"/>
                    <a:pt x="91" y="53"/>
                    <a:pt x="91" y="53"/>
                  </a:cubicBezTo>
                  <a:cubicBezTo>
                    <a:pt x="91" y="53"/>
                    <a:pt x="91" y="53"/>
                    <a:pt x="91" y="53"/>
                  </a:cubicBezTo>
                  <a:cubicBezTo>
                    <a:pt x="91" y="54"/>
                    <a:pt x="91" y="54"/>
                    <a:pt x="91" y="54"/>
                  </a:cubicBezTo>
                  <a:cubicBezTo>
                    <a:pt x="91" y="54"/>
                    <a:pt x="91" y="54"/>
                    <a:pt x="91" y="54"/>
                  </a:cubicBezTo>
                  <a:cubicBezTo>
                    <a:pt x="91" y="54"/>
                    <a:pt x="90" y="54"/>
                    <a:pt x="90" y="54"/>
                  </a:cubicBezTo>
                  <a:cubicBezTo>
                    <a:pt x="90" y="54"/>
                    <a:pt x="90" y="54"/>
                    <a:pt x="90" y="54"/>
                  </a:cubicBezTo>
                  <a:cubicBezTo>
                    <a:pt x="90" y="54"/>
                    <a:pt x="90" y="54"/>
                    <a:pt x="90" y="54"/>
                  </a:cubicBezTo>
                  <a:cubicBezTo>
                    <a:pt x="90" y="54"/>
                    <a:pt x="90" y="54"/>
                    <a:pt x="90" y="54"/>
                  </a:cubicBezTo>
                  <a:cubicBezTo>
                    <a:pt x="89" y="54"/>
                    <a:pt x="89" y="54"/>
                    <a:pt x="89" y="55"/>
                  </a:cubicBezTo>
                  <a:cubicBezTo>
                    <a:pt x="89" y="55"/>
                    <a:pt x="89" y="55"/>
                    <a:pt x="89" y="55"/>
                  </a:cubicBezTo>
                  <a:cubicBezTo>
                    <a:pt x="89" y="55"/>
                    <a:pt x="89" y="55"/>
                    <a:pt x="89" y="55"/>
                  </a:cubicBezTo>
                  <a:cubicBezTo>
                    <a:pt x="89" y="55"/>
                    <a:pt x="89" y="55"/>
                    <a:pt x="88" y="55"/>
                  </a:cubicBezTo>
                  <a:cubicBezTo>
                    <a:pt x="88" y="55"/>
                    <a:pt x="88" y="55"/>
                    <a:pt x="88" y="55"/>
                  </a:cubicBezTo>
                  <a:cubicBezTo>
                    <a:pt x="88" y="54"/>
                    <a:pt x="88" y="54"/>
                    <a:pt x="88" y="54"/>
                  </a:cubicBezTo>
                  <a:cubicBezTo>
                    <a:pt x="88" y="54"/>
                    <a:pt x="88" y="54"/>
                    <a:pt x="88" y="54"/>
                  </a:cubicBezTo>
                  <a:cubicBezTo>
                    <a:pt x="88" y="54"/>
                    <a:pt x="88" y="54"/>
                    <a:pt x="88" y="54"/>
                  </a:cubicBezTo>
                  <a:cubicBezTo>
                    <a:pt x="88" y="54"/>
                    <a:pt x="88" y="54"/>
                    <a:pt x="88" y="54"/>
                  </a:cubicBezTo>
                  <a:cubicBezTo>
                    <a:pt x="88" y="54"/>
                    <a:pt x="88" y="54"/>
                    <a:pt x="88" y="54"/>
                  </a:cubicBezTo>
                  <a:cubicBezTo>
                    <a:pt x="88" y="53"/>
                    <a:pt x="88" y="53"/>
                    <a:pt x="88" y="53"/>
                  </a:cubicBezTo>
                  <a:cubicBezTo>
                    <a:pt x="88" y="53"/>
                    <a:pt x="87" y="53"/>
                    <a:pt x="87" y="53"/>
                  </a:cubicBezTo>
                  <a:cubicBezTo>
                    <a:pt x="87" y="52"/>
                    <a:pt x="87" y="52"/>
                    <a:pt x="87" y="52"/>
                  </a:cubicBezTo>
                  <a:cubicBezTo>
                    <a:pt x="87" y="52"/>
                    <a:pt x="87" y="52"/>
                    <a:pt x="87" y="52"/>
                  </a:cubicBezTo>
                  <a:cubicBezTo>
                    <a:pt x="87" y="52"/>
                    <a:pt x="87" y="52"/>
                    <a:pt x="87" y="52"/>
                  </a:cubicBezTo>
                  <a:cubicBezTo>
                    <a:pt x="87" y="52"/>
                    <a:pt x="87" y="52"/>
                    <a:pt x="87" y="51"/>
                  </a:cubicBezTo>
                  <a:cubicBezTo>
                    <a:pt x="87" y="51"/>
                    <a:pt x="87" y="51"/>
                    <a:pt x="87" y="51"/>
                  </a:cubicBezTo>
                  <a:cubicBezTo>
                    <a:pt x="87" y="51"/>
                    <a:pt x="87" y="51"/>
                    <a:pt x="87" y="51"/>
                  </a:cubicBezTo>
                  <a:cubicBezTo>
                    <a:pt x="87" y="51"/>
                    <a:pt x="87" y="51"/>
                    <a:pt x="87" y="50"/>
                  </a:cubicBezTo>
                  <a:cubicBezTo>
                    <a:pt x="87" y="50"/>
                    <a:pt x="87" y="50"/>
                    <a:pt x="87" y="50"/>
                  </a:cubicBezTo>
                  <a:cubicBezTo>
                    <a:pt x="86" y="51"/>
                    <a:pt x="86" y="50"/>
                    <a:pt x="86" y="50"/>
                  </a:cubicBezTo>
                  <a:cubicBezTo>
                    <a:pt x="86" y="50"/>
                    <a:pt x="86" y="50"/>
                    <a:pt x="86" y="50"/>
                  </a:cubicBezTo>
                  <a:cubicBezTo>
                    <a:pt x="86" y="50"/>
                    <a:pt x="86" y="50"/>
                    <a:pt x="86" y="50"/>
                  </a:cubicBezTo>
                  <a:cubicBezTo>
                    <a:pt x="86" y="50"/>
                    <a:pt x="86" y="51"/>
                    <a:pt x="86" y="51"/>
                  </a:cubicBezTo>
                  <a:cubicBezTo>
                    <a:pt x="86" y="51"/>
                    <a:pt x="86" y="51"/>
                    <a:pt x="86" y="51"/>
                  </a:cubicBezTo>
                  <a:cubicBezTo>
                    <a:pt x="85" y="51"/>
                    <a:pt x="85" y="51"/>
                    <a:pt x="85" y="51"/>
                  </a:cubicBezTo>
                  <a:cubicBezTo>
                    <a:pt x="85" y="51"/>
                    <a:pt x="85" y="51"/>
                    <a:pt x="84" y="52"/>
                  </a:cubicBezTo>
                  <a:cubicBezTo>
                    <a:pt x="84" y="52"/>
                    <a:pt x="84" y="52"/>
                    <a:pt x="83" y="52"/>
                  </a:cubicBezTo>
                  <a:cubicBezTo>
                    <a:pt x="83" y="52"/>
                    <a:pt x="83" y="52"/>
                    <a:pt x="83" y="52"/>
                  </a:cubicBezTo>
                  <a:cubicBezTo>
                    <a:pt x="83" y="52"/>
                    <a:pt x="83" y="52"/>
                    <a:pt x="83" y="52"/>
                  </a:cubicBezTo>
                  <a:cubicBezTo>
                    <a:pt x="83" y="52"/>
                    <a:pt x="83" y="52"/>
                    <a:pt x="83" y="52"/>
                  </a:cubicBezTo>
                  <a:cubicBezTo>
                    <a:pt x="83" y="52"/>
                    <a:pt x="83" y="52"/>
                    <a:pt x="83" y="52"/>
                  </a:cubicBezTo>
                  <a:cubicBezTo>
                    <a:pt x="83" y="52"/>
                    <a:pt x="83" y="51"/>
                    <a:pt x="82" y="51"/>
                  </a:cubicBezTo>
                  <a:cubicBezTo>
                    <a:pt x="82" y="51"/>
                    <a:pt x="82" y="51"/>
                    <a:pt x="82" y="51"/>
                  </a:cubicBezTo>
                  <a:cubicBezTo>
                    <a:pt x="82" y="51"/>
                    <a:pt x="82" y="51"/>
                    <a:pt x="82" y="51"/>
                  </a:cubicBezTo>
                  <a:cubicBezTo>
                    <a:pt x="82" y="51"/>
                    <a:pt x="82" y="51"/>
                    <a:pt x="82" y="51"/>
                  </a:cubicBezTo>
                  <a:cubicBezTo>
                    <a:pt x="82" y="51"/>
                    <a:pt x="82" y="51"/>
                    <a:pt x="82" y="51"/>
                  </a:cubicBezTo>
                  <a:cubicBezTo>
                    <a:pt x="82" y="51"/>
                    <a:pt x="82" y="51"/>
                    <a:pt x="82" y="51"/>
                  </a:cubicBezTo>
                  <a:cubicBezTo>
                    <a:pt x="83" y="51"/>
                    <a:pt x="83" y="51"/>
                    <a:pt x="83" y="51"/>
                  </a:cubicBezTo>
                  <a:cubicBezTo>
                    <a:pt x="83" y="51"/>
                    <a:pt x="83" y="51"/>
                    <a:pt x="83" y="51"/>
                  </a:cubicBezTo>
                  <a:cubicBezTo>
                    <a:pt x="83" y="51"/>
                    <a:pt x="83" y="51"/>
                    <a:pt x="83" y="51"/>
                  </a:cubicBezTo>
                  <a:cubicBezTo>
                    <a:pt x="83" y="51"/>
                    <a:pt x="83" y="51"/>
                    <a:pt x="83" y="51"/>
                  </a:cubicBezTo>
                  <a:cubicBezTo>
                    <a:pt x="83" y="51"/>
                    <a:pt x="83" y="51"/>
                    <a:pt x="83" y="51"/>
                  </a:cubicBezTo>
                  <a:cubicBezTo>
                    <a:pt x="82" y="51"/>
                    <a:pt x="82" y="51"/>
                    <a:pt x="83" y="51"/>
                  </a:cubicBezTo>
                  <a:cubicBezTo>
                    <a:pt x="83" y="50"/>
                    <a:pt x="83" y="50"/>
                    <a:pt x="83" y="50"/>
                  </a:cubicBezTo>
                  <a:cubicBezTo>
                    <a:pt x="83" y="50"/>
                    <a:pt x="83" y="50"/>
                    <a:pt x="83" y="50"/>
                  </a:cubicBezTo>
                  <a:cubicBezTo>
                    <a:pt x="83" y="50"/>
                    <a:pt x="83" y="50"/>
                    <a:pt x="83" y="50"/>
                  </a:cubicBezTo>
                  <a:cubicBezTo>
                    <a:pt x="83" y="50"/>
                    <a:pt x="83" y="50"/>
                    <a:pt x="83" y="50"/>
                  </a:cubicBezTo>
                  <a:cubicBezTo>
                    <a:pt x="83" y="50"/>
                    <a:pt x="83" y="50"/>
                    <a:pt x="83" y="50"/>
                  </a:cubicBezTo>
                  <a:cubicBezTo>
                    <a:pt x="83" y="50"/>
                    <a:pt x="83" y="50"/>
                    <a:pt x="83" y="50"/>
                  </a:cubicBezTo>
                  <a:cubicBezTo>
                    <a:pt x="82" y="50"/>
                    <a:pt x="82" y="50"/>
                    <a:pt x="82" y="50"/>
                  </a:cubicBezTo>
                  <a:cubicBezTo>
                    <a:pt x="82" y="50"/>
                    <a:pt x="82" y="50"/>
                    <a:pt x="82" y="50"/>
                  </a:cubicBezTo>
                  <a:cubicBezTo>
                    <a:pt x="82" y="50"/>
                    <a:pt x="82" y="50"/>
                    <a:pt x="82" y="50"/>
                  </a:cubicBezTo>
                  <a:cubicBezTo>
                    <a:pt x="82" y="50"/>
                    <a:pt x="82" y="50"/>
                    <a:pt x="82" y="50"/>
                  </a:cubicBezTo>
                  <a:cubicBezTo>
                    <a:pt x="82" y="50"/>
                    <a:pt x="82" y="50"/>
                    <a:pt x="82" y="50"/>
                  </a:cubicBezTo>
                  <a:cubicBezTo>
                    <a:pt x="82" y="50"/>
                    <a:pt x="82" y="50"/>
                    <a:pt x="82" y="50"/>
                  </a:cubicBezTo>
                  <a:cubicBezTo>
                    <a:pt x="82" y="50"/>
                    <a:pt x="82" y="50"/>
                    <a:pt x="82" y="50"/>
                  </a:cubicBezTo>
                  <a:cubicBezTo>
                    <a:pt x="82" y="50"/>
                    <a:pt x="82" y="50"/>
                    <a:pt x="82" y="50"/>
                  </a:cubicBezTo>
                  <a:cubicBezTo>
                    <a:pt x="82" y="50"/>
                    <a:pt x="82" y="50"/>
                    <a:pt x="82" y="50"/>
                  </a:cubicBezTo>
                  <a:cubicBezTo>
                    <a:pt x="82" y="50"/>
                    <a:pt x="82" y="50"/>
                    <a:pt x="82" y="50"/>
                  </a:cubicBezTo>
                  <a:cubicBezTo>
                    <a:pt x="82" y="50"/>
                    <a:pt x="82" y="50"/>
                    <a:pt x="82" y="50"/>
                  </a:cubicBezTo>
                  <a:cubicBezTo>
                    <a:pt x="82" y="50"/>
                    <a:pt x="82" y="50"/>
                    <a:pt x="82" y="50"/>
                  </a:cubicBezTo>
                  <a:cubicBezTo>
                    <a:pt x="82" y="50"/>
                    <a:pt x="82" y="50"/>
                    <a:pt x="82" y="50"/>
                  </a:cubicBezTo>
                  <a:cubicBezTo>
                    <a:pt x="82" y="50"/>
                    <a:pt x="82" y="50"/>
                    <a:pt x="82" y="50"/>
                  </a:cubicBezTo>
                  <a:cubicBezTo>
                    <a:pt x="83" y="50"/>
                    <a:pt x="83" y="50"/>
                    <a:pt x="83" y="50"/>
                  </a:cubicBezTo>
                  <a:cubicBezTo>
                    <a:pt x="83" y="50"/>
                    <a:pt x="83" y="50"/>
                    <a:pt x="82" y="50"/>
                  </a:cubicBezTo>
                  <a:cubicBezTo>
                    <a:pt x="82" y="50"/>
                    <a:pt x="82" y="50"/>
                    <a:pt x="82" y="50"/>
                  </a:cubicBezTo>
                  <a:cubicBezTo>
                    <a:pt x="82" y="50"/>
                    <a:pt x="82" y="50"/>
                    <a:pt x="82" y="50"/>
                  </a:cubicBezTo>
                  <a:cubicBezTo>
                    <a:pt x="83" y="50"/>
                    <a:pt x="83" y="49"/>
                    <a:pt x="83" y="49"/>
                  </a:cubicBezTo>
                  <a:cubicBezTo>
                    <a:pt x="82" y="49"/>
                    <a:pt x="82" y="49"/>
                    <a:pt x="82" y="49"/>
                  </a:cubicBezTo>
                  <a:cubicBezTo>
                    <a:pt x="82" y="49"/>
                    <a:pt x="82" y="49"/>
                    <a:pt x="82" y="49"/>
                  </a:cubicBezTo>
                  <a:cubicBezTo>
                    <a:pt x="82" y="49"/>
                    <a:pt x="82" y="49"/>
                    <a:pt x="82" y="49"/>
                  </a:cubicBezTo>
                  <a:cubicBezTo>
                    <a:pt x="82" y="49"/>
                    <a:pt x="82" y="49"/>
                    <a:pt x="82" y="49"/>
                  </a:cubicBezTo>
                  <a:cubicBezTo>
                    <a:pt x="82" y="49"/>
                    <a:pt x="82" y="49"/>
                    <a:pt x="82" y="49"/>
                  </a:cubicBezTo>
                  <a:cubicBezTo>
                    <a:pt x="82" y="48"/>
                    <a:pt x="82" y="48"/>
                    <a:pt x="82" y="48"/>
                  </a:cubicBezTo>
                  <a:cubicBezTo>
                    <a:pt x="82" y="48"/>
                    <a:pt x="82" y="48"/>
                    <a:pt x="82" y="48"/>
                  </a:cubicBezTo>
                  <a:cubicBezTo>
                    <a:pt x="82" y="48"/>
                    <a:pt x="82" y="48"/>
                    <a:pt x="82" y="48"/>
                  </a:cubicBezTo>
                  <a:cubicBezTo>
                    <a:pt x="82" y="48"/>
                    <a:pt x="82" y="47"/>
                    <a:pt x="82" y="47"/>
                  </a:cubicBezTo>
                  <a:cubicBezTo>
                    <a:pt x="82" y="47"/>
                    <a:pt x="82" y="47"/>
                    <a:pt x="83" y="47"/>
                  </a:cubicBezTo>
                  <a:cubicBezTo>
                    <a:pt x="83" y="47"/>
                    <a:pt x="83" y="47"/>
                    <a:pt x="83" y="47"/>
                  </a:cubicBezTo>
                  <a:cubicBezTo>
                    <a:pt x="82" y="47"/>
                    <a:pt x="82" y="47"/>
                    <a:pt x="82" y="47"/>
                  </a:cubicBezTo>
                  <a:cubicBezTo>
                    <a:pt x="82" y="47"/>
                    <a:pt x="82" y="47"/>
                    <a:pt x="82" y="47"/>
                  </a:cubicBezTo>
                  <a:cubicBezTo>
                    <a:pt x="83" y="47"/>
                    <a:pt x="83" y="47"/>
                    <a:pt x="83" y="47"/>
                  </a:cubicBezTo>
                  <a:cubicBezTo>
                    <a:pt x="83" y="47"/>
                    <a:pt x="83" y="46"/>
                    <a:pt x="83" y="46"/>
                  </a:cubicBezTo>
                  <a:cubicBezTo>
                    <a:pt x="83" y="46"/>
                    <a:pt x="84" y="46"/>
                    <a:pt x="84" y="46"/>
                  </a:cubicBezTo>
                  <a:cubicBezTo>
                    <a:pt x="84" y="46"/>
                    <a:pt x="84" y="46"/>
                    <a:pt x="83" y="46"/>
                  </a:cubicBezTo>
                  <a:cubicBezTo>
                    <a:pt x="83" y="46"/>
                    <a:pt x="84" y="46"/>
                    <a:pt x="84" y="46"/>
                  </a:cubicBezTo>
                  <a:cubicBezTo>
                    <a:pt x="84" y="46"/>
                    <a:pt x="84" y="46"/>
                    <a:pt x="84" y="46"/>
                  </a:cubicBezTo>
                  <a:cubicBezTo>
                    <a:pt x="84" y="46"/>
                    <a:pt x="85" y="45"/>
                    <a:pt x="85" y="45"/>
                  </a:cubicBezTo>
                  <a:cubicBezTo>
                    <a:pt x="85" y="45"/>
                    <a:pt x="85" y="45"/>
                    <a:pt x="85" y="45"/>
                  </a:cubicBezTo>
                  <a:cubicBezTo>
                    <a:pt x="85" y="45"/>
                    <a:pt x="85" y="45"/>
                    <a:pt x="85" y="45"/>
                  </a:cubicBezTo>
                  <a:cubicBezTo>
                    <a:pt x="85" y="45"/>
                    <a:pt x="86" y="45"/>
                    <a:pt x="86" y="45"/>
                  </a:cubicBezTo>
                  <a:cubicBezTo>
                    <a:pt x="86" y="45"/>
                    <a:pt x="86" y="45"/>
                    <a:pt x="86" y="45"/>
                  </a:cubicBezTo>
                  <a:cubicBezTo>
                    <a:pt x="86" y="44"/>
                    <a:pt x="86" y="44"/>
                    <a:pt x="87" y="44"/>
                  </a:cubicBezTo>
                  <a:cubicBezTo>
                    <a:pt x="87" y="44"/>
                    <a:pt x="87" y="44"/>
                    <a:pt x="87" y="44"/>
                  </a:cubicBezTo>
                  <a:cubicBezTo>
                    <a:pt x="87" y="44"/>
                    <a:pt x="87" y="44"/>
                    <a:pt x="87" y="44"/>
                  </a:cubicBezTo>
                  <a:cubicBezTo>
                    <a:pt x="87" y="44"/>
                    <a:pt x="87" y="44"/>
                    <a:pt x="87" y="44"/>
                  </a:cubicBezTo>
                  <a:cubicBezTo>
                    <a:pt x="87" y="43"/>
                    <a:pt x="87" y="43"/>
                    <a:pt x="88" y="43"/>
                  </a:cubicBezTo>
                  <a:cubicBezTo>
                    <a:pt x="88" y="43"/>
                    <a:pt x="88" y="43"/>
                    <a:pt x="88" y="43"/>
                  </a:cubicBezTo>
                  <a:cubicBezTo>
                    <a:pt x="88" y="43"/>
                    <a:pt x="88" y="43"/>
                    <a:pt x="88" y="43"/>
                  </a:cubicBezTo>
                  <a:cubicBezTo>
                    <a:pt x="88" y="43"/>
                    <a:pt x="88" y="43"/>
                    <a:pt x="88" y="43"/>
                  </a:cubicBezTo>
                  <a:cubicBezTo>
                    <a:pt x="88" y="42"/>
                    <a:pt x="88" y="42"/>
                    <a:pt x="88" y="42"/>
                  </a:cubicBezTo>
                  <a:cubicBezTo>
                    <a:pt x="88" y="42"/>
                    <a:pt x="88" y="42"/>
                    <a:pt x="88" y="42"/>
                  </a:cubicBezTo>
                  <a:cubicBezTo>
                    <a:pt x="89" y="42"/>
                    <a:pt x="89" y="42"/>
                    <a:pt x="89" y="42"/>
                  </a:cubicBezTo>
                  <a:cubicBezTo>
                    <a:pt x="89" y="42"/>
                    <a:pt x="89" y="42"/>
                    <a:pt x="89" y="42"/>
                  </a:cubicBezTo>
                  <a:cubicBezTo>
                    <a:pt x="89" y="41"/>
                    <a:pt x="89" y="41"/>
                    <a:pt x="88" y="41"/>
                  </a:cubicBezTo>
                  <a:cubicBezTo>
                    <a:pt x="89" y="41"/>
                    <a:pt x="89" y="41"/>
                    <a:pt x="89" y="41"/>
                  </a:cubicBezTo>
                  <a:cubicBezTo>
                    <a:pt x="89" y="41"/>
                    <a:pt x="89" y="41"/>
                    <a:pt x="89" y="41"/>
                  </a:cubicBezTo>
                  <a:cubicBezTo>
                    <a:pt x="89" y="41"/>
                    <a:pt x="89" y="41"/>
                    <a:pt x="89" y="41"/>
                  </a:cubicBezTo>
                  <a:cubicBezTo>
                    <a:pt x="89" y="41"/>
                    <a:pt x="89" y="41"/>
                    <a:pt x="89" y="41"/>
                  </a:cubicBezTo>
                  <a:cubicBezTo>
                    <a:pt x="89" y="41"/>
                    <a:pt x="89" y="41"/>
                    <a:pt x="89" y="41"/>
                  </a:cubicBezTo>
                  <a:cubicBezTo>
                    <a:pt x="89" y="40"/>
                    <a:pt x="90" y="40"/>
                    <a:pt x="90" y="40"/>
                  </a:cubicBezTo>
                  <a:cubicBezTo>
                    <a:pt x="90" y="40"/>
                    <a:pt x="90" y="40"/>
                    <a:pt x="90" y="40"/>
                  </a:cubicBezTo>
                  <a:cubicBezTo>
                    <a:pt x="90" y="40"/>
                    <a:pt x="90" y="40"/>
                    <a:pt x="90" y="40"/>
                  </a:cubicBezTo>
                  <a:cubicBezTo>
                    <a:pt x="90" y="40"/>
                    <a:pt x="90" y="40"/>
                    <a:pt x="90" y="40"/>
                  </a:cubicBezTo>
                  <a:cubicBezTo>
                    <a:pt x="90" y="40"/>
                    <a:pt x="90" y="40"/>
                    <a:pt x="91" y="40"/>
                  </a:cubicBezTo>
                  <a:cubicBezTo>
                    <a:pt x="91" y="39"/>
                    <a:pt x="91" y="39"/>
                    <a:pt x="91" y="39"/>
                  </a:cubicBezTo>
                  <a:cubicBezTo>
                    <a:pt x="90" y="39"/>
                    <a:pt x="90" y="39"/>
                    <a:pt x="90" y="39"/>
                  </a:cubicBezTo>
                  <a:cubicBezTo>
                    <a:pt x="91" y="39"/>
                    <a:pt x="91" y="39"/>
                    <a:pt x="91" y="39"/>
                  </a:cubicBezTo>
                  <a:cubicBezTo>
                    <a:pt x="91" y="39"/>
                    <a:pt x="91" y="39"/>
                    <a:pt x="91" y="39"/>
                  </a:cubicBezTo>
                  <a:cubicBezTo>
                    <a:pt x="91" y="39"/>
                    <a:pt x="91" y="39"/>
                    <a:pt x="91" y="39"/>
                  </a:cubicBezTo>
                  <a:cubicBezTo>
                    <a:pt x="91" y="39"/>
                    <a:pt x="91" y="39"/>
                    <a:pt x="91" y="39"/>
                  </a:cubicBezTo>
                  <a:cubicBezTo>
                    <a:pt x="91" y="39"/>
                    <a:pt x="91" y="39"/>
                    <a:pt x="91" y="39"/>
                  </a:cubicBezTo>
                  <a:cubicBezTo>
                    <a:pt x="91" y="39"/>
                    <a:pt x="91" y="39"/>
                    <a:pt x="91" y="39"/>
                  </a:cubicBezTo>
                  <a:cubicBezTo>
                    <a:pt x="91" y="39"/>
                    <a:pt x="92" y="39"/>
                    <a:pt x="92" y="38"/>
                  </a:cubicBezTo>
                  <a:cubicBezTo>
                    <a:pt x="92" y="38"/>
                    <a:pt x="92" y="38"/>
                    <a:pt x="92" y="38"/>
                  </a:cubicBezTo>
                  <a:cubicBezTo>
                    <a:pt x="92" y="38"/>
                    <a:pt x="92" y="38"/>
                    <a:pt x="91" y="38"/>
                  </a:cubicBezTo>
                  <a:cubicBezTo>
                    <a:pt x="92" y="38"/>
                    <a:pt x="92" y="38"/>
                    <a:pt x="92" y="38"/>
                  </a:cubicBezTo>
                  <a:cubicBezTo>
                    <a:pt x="92" y="38"/>
                    <a:pt x="92" y="38"/>
                    <a:pt x="92" y="38"/>
                  </a:cubicBezTo>
                  <a:cubicBezTo>
                    <a:pt x="92" y="37"/>
                    <a:pt x="92" y="38"/>
                    <a:pt x="93" y="37"/>
                  </a:cubicBezTo>
                  <a:cubicBezTo>
                    <a:pt x="93" y="37"/>
                    <a:pt x="93" y="37"/>
                    <a:pt x="93" y="37"/>
                  </a:cubicBezTo>
                  <a:cubicBezTo>
                    <a:pt x="93" y="37"/>
                    <a:pt x="93" y="37"/>
                    <a:pt x="94" y="37"/>
                  </a:cubicBezTo>
                  <a:cubicBezTo>
                    <a:pt x="94" y="37"/>
                    <a:pt x="94" y="37"/>
                    <a:pt x="94" y="37"/>
                  </a:cubicBezTo>
                  <a:cubicBezTo>
                    <a:pt x="94" y="37"/>
                    <a:pt x="94" y="37"/>
                    <a:pt x="94" y="37"/>
                  </a:cubicBezTo>
                  <a:cubicBezTo>
                    <a:pt x="94" y="37"/>
                    <a:pt x="94" y="37"/>
                    <a:pt x="94" y="37"/>
                  </a:cubicBezTo>
                  <a:cubicBezTo>
                    <a:pt x="94" y="37"/>
                    <a:pt x="94" y="37"/>
                    <a:pt x="94" y="37"/>
                  </a:cubicBezTo>
                  <a:cubicBezTo>
                    <a:pt x="94" y="37"/>
                    <a:pt x="95" y="37"/>
                    <a:pt x="95" y="37"/>
                  </a:cubicBezTo>
                  <a:cubicBezTo>
                    <a:pt x="95" y="37"/>
                    <a:pt x="95" y="36"/>
                    <a:pt x="95" y="36"/>
                  </a:cubicBezTo>
                  <a:cubicBezTo>
                    <a:pt x="95" y="36"/>
                    <a:pt x="95" y="36"/>
                    <a:pt x="95" y="36"/>
                  </a:cubicBezTo>
                  <a:cubicBezTo>
                    <a:pt x="95" y="36"/>
                    <a:pt x="95" y="36"/>
                    <a:pt x="96" y="36"/>
                  </a:cubicBezTo>
                  <a:cubicBezTo>
                    <a:pt x="96" y="35"/>
                    <a:pt x="96" y="36"/>
                    <a:pt x="97" y="36"/>
                  </a:cubicBezTo>
                  <a:cubicBezTo>
                    <a:pt x="97" y="36"/>
                    <a:pt x="97" y="36"/>
                    <a:pt x="97" y="35"/>
                  </a:cubicBezTo>
                  <a:cubicBezTo>
                    <a:pt x="97" y="35"/>
                    <a:pt x="97" y="36"/>
                    <a:pt x="97" y="35"/>
                  </a:cubicBezTo>
                  <a:cubicBezTo>
                    <a:pt x="98" y="35"/>
                    <a:pt x="98" y="35"/>
                    <a:pt x="99" y="35"/>
                  </a:cubicBezTo>
                  <a:cubicBezTo>
                    <a:pt x="98" y="35"/>
                    <a:pt x="98" y="35"/>
                    <a:pt x="98" y="36"/>
                  </a:cubicBezTo>
                  <a:cubicBezTo>
                    <a:pt x="98" y="36"/>
                    <a:pt x="98" y="36"/>
                    <a:pt x="98" y="36"/>
                  </a:cubicBezTo>
                  <a:cubicBezTo>
                    <a:pt x="98" y="36"/>
                    <a:pt x="99" y="35"/>
                    <a:pt x="99" y="35"/>
                  </a:cubicBezTo>
                  <a:cubicBezTo>
                    <a:pt x="99" y="35"/>
                    <a:pt x="99" y="35"/>
                    <a:pt x="99" y="36"/>
                  </a:cubicBezTo>
                  <a:cubicBezTo>
                    <a:pt x="100" y="35"/>
                    <a:pt x="100" y="35"/>
                    <a:pt x="100" y="35"/>
                  </a:cubicBezTo>
                  <a:cubicBezTo>
                    <a:pt x="100" y="35"/>
                    <a:pt x="101" y="35"/>
                    <a:pt x="101" y="35"/>
                  </a:cubicBezTo>
                  <a:cubicBezTo>
                    <a:pt x="101" y="35"/>
                    <a:pt x="101" y="35"/>
                    <a:pt x="100" y="36"/>
                  </a:cubicBezTo>
                  <a:cubicBezTo>
                    <a:pt x="101" y="36"/>
                    <a:pt x="101" y="36"/>
                    <a:pt x="101" y="36"/>
                  </a:cubicBezTo>
                  <a:cubicBezTo>
                    <a:pt x="101" y="35"/>
                    <a:pt x="101" y="35"/>
                    <a:pt x="101" y="35"/>
                  </a:cubicBezTo>
                  <a:cubicBezTo>
                    <a:pt x="102" y="35"/>
                    <a:pt x="102" y="35"/>
                    <a:pt x="102" y="35"/>
                  </a:cubicBezTo>
                  <a:cubicBezTo>
                    <a:pt x="102" y="35"/>
                    <a:pt x="102" y="35"/>
                    <a:pt x="103" y="35"/>
                  </a:cubicBezTo>
                  <a:cubicBezTo>
                    <a:pt x="103" y="35"/>
                    <a:pt x="103" y="36"/>
                    <a:pt x="103" y="36"/>
                  </a:cubicBezTo>
                  <a:cubicBezTo>
                    <a:pt x="103" y="36"/>
                    <a:pt x="103" y="36"/>
                    <a:pt x="103" y="36"/>
                  </a:cubicBezTo>
                  <a:cubicBezTo>
                    <a:pt x="102" y="36"/>
                    <a:pt x="102" y="36"/>
                    <a:pt x="101" y="36"/>
                  </a:cubicBezTo>
                  <a:cubicBezTo>
                    <a:pt x="101" y="36"/>
                    <a:pt x="102" y="36"/>
                    <a:pt x="102" y="37"/>
                  </a:cubicBezTo>
                  <a:cubicBezTo>
                    <a:pt x="102" y="37"/>
                    <a:pt x="103" y="36"/>
                    <a:pt x="103" y="37"/>
                  </a:cubicBezTo>
                  <a:cubicBezTo>
                    <a:pt x="103" y="37"/>
                    <a:pt x="103" y="37"/>
                    <a:pt x="103" y="37"/>
                  </a:cubicBezTo>
                  <a:cubicBezTo>
                    <a:pt x="104" y="36"/>
                    <a:pt x="104" y="36"/>
                    <a:pt x="104" y="36"/>
                  </a:cubicBezTo>
                  <a:cubicBezTo>
                    <a:pt x="104" y="37"/>
                    <a:pt x="104" y="37"/>
                    <a:pt x="105" y="37"/>
                  </a:cubicBezTo>
                  <a:cubicBezTo>
                    <a:pt x="105" y="37"/>
                    <a:pt x="105" y="37"/>
                    <a:pt x="105" y="37"/>
                  </a:cubicBezTo>
                  <a:cubicBezTo>
                    <a:pt x="105" y="37"/>
                    <a:pt x="105" y="37"/>
                    <a:pt x="105" y="37"/>
                  </a:cubicBezTo>
                  <a:cubicBezTo>
                    <a:pt x="106" y="37"/>
                    <a:pt x="106" y="37"/>
                    <a:pt x="107" y="37"/>
                  </a:cubicBezTo>
                  <a:cubicBezTo>
                    <a:pt x="107" y="37"/>
                    <a:pt x="107" y="38"/>
                    <a:pt x="108" y="38"/>
                  </a:cubicBezTo>
                  <a:cubicBezTo>
                    <a:pt x="108" y="38"/>
                    <a:pt x="108" y="38"/>
                    <a:pt x="108" y="38"/>
                  </a:cubicBezTo>
                  <a:cubicBezTo>
                    <a:pt x="108" y="38"/>
                    <a:pt x="109" y="38"/>
                    <a:pt x="109" y="39"/>
                  </a:cubicBezTo>
                  <a:cubicBezTo>
                    <a:pt x="109" y="39"/>
                    <a:pt x="110" y="39"/>
                    <a:pt x="110" y="39"/>
                  </a:cubicBezTo>
                  <a:cubicBezTo>
                    <a:pt x="110" y="39"/>
                    <a:pt x="111" y="39"/>
                    <a:pt x="111" y="40"/>
                  </a:cubicBezTo>
                  <a:cubicBezTo>
                    <a:pt x="111" y="40"/>
                    <a:pt x="111" y="40"/>
                    <a:pt x="111" y="40"/>
                  </a:cubicBezTo>
                  <a:cubicBezTo>
                    <a:pt x="111" y="41"/>
                    <a:pt x="111" y="41"/>
                    <a:pt x="111" y="41"/>
                  </a:cubicBezTo>
                  <a:cubicBezTo>
                    <a:pt x="109" y="42"/>
                    <a:pt x="107" y="41"/>
                    <a:pt x="106" y="41"/>
                  </a:cubicBezTo>
                  <a:cubicBezTo>
                    <a:pt x="105" y="41"/>
                    <a:pt x="105" y="41"/>
                    <a:pt x="105" y="41"/>
                  </a:cubicBezTo>
                  <a:cubicBezTo>
                    <a:pt x="105" y="41"/>
                    <a:pt x="105" y="40"/>
                    <a:pt x="104" y="40"/>
                  </a:cubicBezTo>
                  <a:cubicBezTo>
                    <a:pt x="104" y="41"/>
                    <a:pt x="105" y="41"/>
                    <a:pt x="105" y="41"/>
                  </a:cubicBezTo>
                  <a:cubicBezTo>
                    <a:pt x="105" y="41"/>
                    <a:pt x="106" y="41"/>
                    <a:pt x="106" y="42"/>
                  </a:cubicBezTo>
                  <a:cubicBezTo>
                    <a:pt x="106" y="42"/>
                    <a:pt x="106" y="42"/>
                    <a:pt x="106" y="42"/>
                  </a:cubicBezTo>
                  <a:cubicBezTo>
                    <a:pt x="106" y="43"/>
                    <a:pt x="106" y="44"/>
                    <a:pt x="106" y="44"/>
                  </a:cubicBezTo>
                  <a:cubicBezTo>
                    <a:pt x="106" y="44"/>
                    <a:pt x="107" y="44"/>
                    <a:pt x="107" y="44"/>
                  </a:cubicBezTo>
                  <a:cubicBezTo>
                    <a:pt x="107" y="44"/>
                    <a:pt x="107" y="44"/>
                    <a:pt x="107" y="44"/>
                  </a:cubicBezTo>
                  <a:cubicBezTo>
                    <a:pt x="107" y="45"/>
                    <a:pt x="108" y="44"/>
                    <a:pt x="108" y="45"/>
                  </a:cubicBezTo>
                  <a:cubicBezTo>
                    <a:pt x="108" y="45"/>
                    <a:pt x="109" y="45"/>
                    <a:pt x="109" y="44"/>
                  </a:cubicBezTo>
                  <a:cubicBezTo>
                    <a:pt x="108" y="44"/>
                    <a:pt x="108" y="44"/>
                    <a:pt x="108" y="44"/>
                  </a:cubicBezTo>
                  <a:cubicBezTo>
                    <a:pt x="108" y="44"/>
                    <a:pt x="107" y="43"/>
                    <a:pt x="107" y="43"/>
                  </a:cubicBezTo>
                  <a:cubicBezTo>
                    <a:pt x="108" y="43"/>
                    <a:pt x="108" y="43"/>
                    <a:pt x="108" y="43"/>
                  </a:cubicBezTo>
                  <a:cubicBezTo>
                    <a:pt x="108" y="43"/>
                    <a:pt x="109" y="43"/>
                    <a:pt x="110" y="44"/>
                  </a:cubicBezTo>
                  <a:cubicBezTo>
                    <a:pt x="110" y="44"/>
                    <a:pt x="110" y="44"/>
                    <a:pt x="110" y="44"/>
                  </a:cubicBezTo>
                  <a:cubicBezTo>
                    <a:pt x="110" y="44"/>
                    <a:pt x="110" y="44"/>
                    <a:pt x="111" y="44"/>
                  </a:cubicBezTo>
                  <a:cubicBezTo>
                    <a:pt x="111" y="43"/>
                    <a:pt x="110" y="43"/>
                    <a:pt x="110" y="42"/>
                  </a:cubicBezTo>
                  <a:cubicBezTo>
                    <a:pt x="111" y="42"/>
                    <a:pt x="112" y="42"/>
                    <a:pt x="112" y="41"/>
                  </a:cubicBezTo>
                  <a:cubicBezTo>
                    <a:pt x="113" y="41"/>
                    <a:pt x="113" y="42"/>
                    <a:pt x="114" y="42"/>
                  </a:cubicBezTo>
                  <a:cubicBezTo>
                    <a:pt x="114" y="42"/>
                    <a:pt x="114" y="42"/>
                    <a:pt x="114" y="42"/>
                  </a:cubicBezTo>
                  <a:cubicBezTo>
                    <a:pt x="114" y="42"/>
                    <a:pt x="114" y="41"/>
                    <a:pt x="114" y="41"/>
                  </a:cubicBezTo>
                  <a:cubicBezTo>
                    <a:pt x="114" y="41"/>
                    <a:pt x="114" y="41"/>
                    <a:pt x="114" y="40"/>
                  </a:cubicBezTo>
                  <a:cubicBezTo>
                    <a:pt x="113" y="40"/>
                    <a:pt x="113" y="40"/>
                    <a:pt x="113" y="40"/>
                  </a:cubicBezTo>
                  <a:cubicBezTo>
                    <a:pt x="113" y="40"/>
                    <a:pt x="113" y="40"/>
                    <a:pt x="113" y="40"/>
                  </a:cubicBezTo>
                  <a:cubicBezTo>
                    <a:pt x="113" y="40"/>
                    <a:pt x="114" y="39"/>
                    <a:pt x="114" y="39"/>
                  </a:cubicBezTo>
                  <a:cubicBezTo>
                    <a:pt x="114" y="39"/>
                    <a:pt x="113" y="39"/>
                    <a:pt x="113" y="38"/>
                  </a:cubicBezTo>
                  <a:cubicBezTo>
                    <a:pt x="114" y="38"/>
                    <a:pt x="114" y="38"/>
                    <a:pt x="114" y="38"/>
                  </a:cubicBezTo>
                  <a:cubicBezTo>
                    <a:pt x="114" y="38"/>
                    <a:pt x="115" y="38"/>
                    <a:pt x="115" y="38"/>
                  </a:cubicBezTo>
                  <a:cubicBezTo>
                    <a:pt x="115" y="38"/>
                    <a:pt x="116" y="39"/>
                    <a:pt x="116" y="39"/>
                  </a:cubicBezTo>
                  <a:cubicBezTo>
                    <a:pt x="115" y="39"/>
                    <a:pt x="114" y="39"/>
                    <a:pt x="114" y="40"/>
                  </a:cubicBezTo>
                  <a:cubicBezTo>
                    <a:pt x="115" y="40"/>
                    <a:pt x="115" y="41"/>
                    <a:pt x="116" y="41"/>
                  </a:cubicBezTo>
                  <a:cubicBezTo>
                    <a:pt x="116" y="41"/>
                    <a:pt x="116" y="41"/>
                    <a:pt x="116" y="41"/>
                  </a:cubicBezTo>
                  <a:cubicBezTo>
                    <a:pt x="117" y="40"/>
                    <a:pt x="117" y="40"/>
                    <a:pt x="117" y="40"/>
                  </a:cubicBezTo>
                  <a:cubicBezTo>
                    <a:pt x="117" y="40"/>
                    <a:pt x="117" y="39"/>
                    <a:pt x="117" y="39"/>
                  </a:cubicBezTo>
                  <a:cubicBezTo>
                    <a:pt x="118" y="39"/>
                    <a:pt x="118" y="39"/>
                    <a:pt x="119" y="39"/>
                  </a:cubicBezTo>
                  <a:cubicBezTo>
                    <a:pt x="119" y="39"/>
                    <a:pt x="120" y="38"/>
                    <a:pt x="120" y="38"/>
                  </a:cubicBezTo>
                  <a:cubicBezTo>
                    <a:pt x="120" y="38"/>
                    <a:pt x="120" y="38"/>
                    <a:pt x="120" y="38"/>
                  </a:cubicBezTo>
                  <a:cubicBezTo>
                    <a:pt x="120" y="39"/>
                    <a:pt x="120" y="39"/>
                    <a:pt x="120" y="39"/>
                  </a:cubicBezTo>
                  <a:cubicBezTo>
                    <a:pt x="121" y="38"/>
                    <a:pt x="120" y="38"/>
                    <a:pt x="122" y="38"/>
                  </a:cubicBezTo>
                  <a:cubicBezTo>
                    <a:pt x="122" y="38"/>
                    <a:pt x="121" y="38"/>
                    <a:pt x="121" y="38"/>
                  </a:cubicBezTo>
                  <a:cubicBezTo>
                    <a:pt x="121" y="38"/>
                    <a:pt x="121" y="39"/>
                    <a:pt x="121" y="39"/>
                  </a:cubicBezTo>
                  <a:cubicBezTo>
                    <a:pt x="121" y="39"/>
                    <a:pt x="121" y="39"/>
                    <a:pt x="121" y="39"/>
                  </a:cubicBezTo>
                  <a:cubicBezTo>
                    <a:pt x="121" y="39"/>
                    <a:pt x="122" y="39"/>
                    <a:pt x="122" y="39"/>
                  </a:cubicBezTo>
                  <a:cubicBezTo>
                    <a:pt x="122" y="39"/>
                    <a:pt x="122" y="39"/>
                    <a:pt x="122" y="39"/>
                  </a:cubicBezTo>
                  <a:cubicBezTo>
                    <a:pt x="122" y="39"/>
                    <a:pt x="122" y="38"/>
                    <a:pt x="123" y="38"/>
                  </a:cubicBezTo>
                  <a:cubicBezTo>
                    <a:pt x="123" y="38"/>
                    <a:pt x="123" y="38"/>
                    <a:pt x="124" y="38"/>
                  </a:cubicBezTo>
                  <a:cubicBezTo>
                    <a:pt x="124" y="38"/>
                    <a:pt x="124" y="38"/>
                    <a:pt x="124" y="38"/>
                  </a:cubicBezTo>
                  <a:cubicBezTo>
                    <a:pt x="124" y="38"/>
                    <a:pt x="125" y="38"/>
                    <a:pt x="125" y="38"/>
                  </a:cubicBezTo>
                  <a:cubicBezTo>
                    <a:pt x="125" y="38"/>
                    <a:pt x="125" y="38"/>
                    <a:pt x="126" y="38"/>
                  </a:cubicBezTo>
                  <a:cubicBezTo>
                    <a:pt x="126" y="38"/>
                    <a:pt x="126" y="38"/>
                    <a:pt x="126" y="38"/>
                  </a:cubicBezTo>
                  <a:cubicBezTo>
                    <a:pt x="126" y="38"/>
                    <a:pt x="126" y="39"/>
                    <a:pt x="126" y="39"/>
                  </a:cubicBezTo>
                  <a:cubicBezTo>
                    <a:pt x="126" y="38"/>
                    <a:pt x="126" y="38"/>
                    <a:pt x="126" y="38"/>
                  </a:cubicBezTo>
                  <a:cubicBezTo>
                    <a:pt x="127" y="38"/>
                    <a:pt x="127" y="38"/>
                    <a:pt x="127" y="38"/>
                  </a:cubicBezTo>
                  <a:cubicBezTo>
                    <a:pt x="127" y="37"/>
                    <a:pt x="127" y="37"/>
                    <a:pt x="127" y="37"/>
                  </a:cubicBezTo>
                  <a:cubicBezTo>
                    <a:pt x="127" y="37"/>
                    <a:pt x="127" y="37"/>
                    <a:pt x="127" y="37"/>
                  </a:cubicBezTo>
                  <a:cubicBezTo>
                    <a:pt x="127" y="37"/>
                    <a:pt x="127" y="37"/>
                    <a:pt x="127" y="36"/>
                  </a:cubicBezTo>
                  <a:cubicBezTo>
                    <a:pt x="128" y="36"/>
                    <a:pt x="129" y="37"/>
                    <a:pt x="129" y="37"/>
                  </a:cubicBezTo>
                  <a:cubicBezTo>
                    <a:pt x="131" y="37"/>
                    <a:pt x="132" y="38"/>
                    <a:pt x="133" y="39"/>
                  </a:cubicBezTo>
                  <a:cubicBezTo>
                    <a:pt x="133" y="39"/>
                    <a:pt x="133" y="39"/>
                    <a:pt x="133" y="39"/>
                  </a:cubicBezTo>
                  <a:cubicBezTo>
                    <a:pt x="134" y="39"/>
                    <a:pt x="134" y="38"/>
                    <a:pt x="134" y="38"/>
                  </a:cubicBezTo>
                  <a:cubicBezTo>
                    <a:pt x="133" y="38"/>
                    <a:pt x="133" y="38"/>
                    <a:pt x="133" y="37"/>
                  </a:cubicBezTo>
                  <a:cubicBezTo>
                    <a:pt x="133" y="37"/>
                    <a:pt x="133" y="37"/>
                    <a:pt x="133" y="37"/>
                  </a:cubicBezTo>
                  <a:cubicBezTo>
                    <a:pt x="133" y="37"/>
                    <a:pt x="132" y="37"/>
                    <a:pt x="132" y="37"/>
                  </a:cubicBezTo>
                  <a:cubicBezTo>
                    <a:pt x="132" y="36"/>
                    <a:pt x="133" y="36"/>
                    <a:pt x="132" y="35"/>
                  </a:cubicBezTo>
                  <a:cubicBezTo>
                    <a:pt x="132" y="35"/>
                    <a:pt x="132" y="35"/>
                    <a:pt x="132" y="35"/>
                  </a:cubicBezTo>
                  <a:cubicBezTo>
                    <a:pt x="132" y="34"/>
                    <a:pt x="133" y="34"/>
                    <a:pt x="133" y="34"/>
                  </a:cubicBezTo>
                  <a:cubicBezTo>
                    <a:pt x="133" y="33"/>
                    <a:pt x="134" y="33"/>
                    <a:pt x="134" y="33"/>
                  </a:cubicBezTo>
                  <a:cubicBezTo>
                    <a:pt x="134" y="33"/>
                    <a:pt x="134" y="33"/>
                    <a:pt x="134" y="33"/>
                  </a:cubicBezTo>
                  <a:cubicBezTo>
                    <a:pt x="132" y="31"/>
                    <a:pt x="129" y="30"/>
                    <a:pt x="127" y="28"/>
                  </a:cubicBezTo>
                  <a:cubicBezTo>
                    <a:pt x="127" y="28"/>
                    <a:pt x="127" y="28"/>
                    <a:pt x="127" y="28"/>
                  </a:cubicBezTo>
                  <a:cubicBezTo>
                    <a:pt x="127" y="28"/>
                    <a:pt x="127" y="28"/>
                    <a:pt x="127" y="29"/>
                  </a:cubicBezTo>
                  <a:cubicBezTo>
                    <a:pt x="127" y="29"/>
                    <a:pt x="127" y="29"/>
                    <a:pt x="127" y="29"/>
                  </a:cubicBezTo>
                  <a:cubicBezTo>
                    <a:pt x="127" y="29"/>
                    <a:pt x="127" y="29"/>
                    <a:pt x="127" y="29"/>
                  </a:cubicBezTo>
                  <a:cubicBezTo>
                    <a:pt x="126" y="29"/>
                    <a:pt x="126" y="29"/>
                    <a:pt x="126" y="29"/>
                  </a:cubicBezTo>
                  <a:cubicBezTo>
                    <a:pt x="126" y="29"/>
                    <a:pt x="125" y="29"/>
                    <a:pt x="125" y="29"/>
                  </a:cubicBezTo>
                  <a:cubicBezTo>
                    <a:pt x="125" y="29"/>
                    <a:pt x="125" y="29"/>
                    <a:pt x="125" y="29"/>
                  </a:cubicBezTo>
                  <a:cubicBezTo>
                    <a:pt x="125" y="29"/>
                    <a:pt x="126" y="29"/>
                    <a:pt x="126" y="29"/>
                  </a:cubicBezTo>
                  <a:cubicBezTo>
                    <a:pt x="126" y="29"/>
                    <a:pt x="126" y="29"/>
                    <a:pt x="126" y="29"/>
                  </a:cubicBezTo>
                  <a:cubicBezTo>
                    <a:pt x="125" y="30"/>
                    <a:pt x="125" y="30"/>
                    <a:pt x="125" y="30"/>
                  </a:cubicBezTo>
                  <a:cubicBezTo>
                    <a:pt x="125" y="30"/>
                    <a:pt x="125" y="30"/>
                    <a:pt x="125" y="30"/>
                  </a:cubicBezTo>
                  <a:cubicBezTo>
                    <a:pt x="125" y="30"/>
                    <a:pt x="124" y="30"/>
                    <a:pt x="124" y="30"/>
                  </a:cubicBezTo>
                  <a:cubicBezTo>
                    <a:pt x="124" y="30"/>
                    <a:pt x="124" y="30"/>
                    <a:pt x="124" y="30"/>
                  </a:cubicBezTo>
                  <a:cubicBezTo>
                    <a:pt x="125" y="30"/>
                    <a:pt x="125" y="30"/>
                    <a:pt x="125" y="30"/>
                  </a:cubicBezTo>
                  <a:cubicBezTo>
                    <a:pt x="125" y="30"/>
                    <a:pt x="125" y="30"/>
                    <a:pt x="125" y="30"/>
                  </a:cubicBezTo>
                  <a:cubicBezTo>
                    <a:pt x="124" y="31"/>
                    <a:pt x="124" y="31"/>
                    <a:pt x="124" y="31"/>
                  </a:cubicBezTo>
                  <a:cubicBezTo>
                    <a:pt x="124" y="31"/>
                    <a:pt x="123" y="31"/>
                    <a:pt x="123" y="31"/>
                  </a:cubicBezTo>
                  <a:cubicBezTo>
                    <a:pt x="122" y="31"/>
                    <a:pt x="122" y="31"/>
                    <a:pt x="122" y="30"/>
                  </a:cubicBezTo>
                  <a:cubicBezTo>
                    <a:pt x="122" y="30"/>
                    <a:pt x="122" y="30"/>
                    <a:pt x="122" y="30"/>
                  </a:cubicBezTo>
                  <a:cubicBezTo>
                    <a:pt x="122" y="30"/>
                    <a:pt x="122" y="30"/>
                    <a:pt x="123" y="30"/>
                  </a:cubicBezTo>
                  <a:cubicBezTo>
                    <a:pt x="123" y="30"/>
                    <a:pt x="123" y="30"/>
                    <a:pt x="123" y="30"/>
                  </a:cubicBezTo>
                  <a:cubicBezTo>
                    <a:pt x="123" y="30"/>
                    <a:pt x="123" y="29"/>
                    <a:pt x="123" y="29"/>
                  </a:cubicBezTo>
                  <a:cubicBezTo>
                    <a:pt x="123" y="29"/>
                    <a:pt x="123" y="29"/>
                    <a:pt x="123" y="29"/>
                  </a:cubicBezTo>
                  <a:cubicBezTo>
                    <a:pt x="123" y="29"/>
                    <a:pt x="123" y="29"/>
                    <a:pt x="124" y="29"/>
                  </a:cubicBezTo>
                  <a:cubicBezTo>
                    <a:pt x="124" y="29"/>
                    <a:pt x="124" y="29"/>
                    <a:pt x="123" y="29"/>
                  </a:cubicBezTo>
                  <a:cubicBezTo>
                    <a:pt x="124" y="29"/>
                    <a:pt x="124" y="29"/>
                    <a:pt x="124" y="29"/>
                  </a:cubicBezTo>
                  <a:cubicBezTo>
                    <a:pt x="124" y="28"/>
                    <a:pt x="124" y="28"/>
                    <a:pt x="124" y="28"/>
                  </a:cubicBezTo>
                  <a:cubicBezTo>
                    <a:pt x="124" y="28"/>
                    <a:pt x="125" y="28"/>
                    <a:pt x="125" y="28"/>
                  </a:cubicBezTo>
                  <a:cubicBezTo>
                    <a:pt x="125" y="28"/>
                    <a:pt x="125" y="27"/>
                    <a:pt x="126" y="27"/>
                  </a:cubicBezTo>
                  <a:cubicBezTo>
                    <a:pt x="115" y="21"/>
                    <a:pt x="102" y="17"/>
                    <a:pt x="89" y="17"/>
                  </a:cubicBezTo>
                  <a:cubicBezTo>
                    <a:pt x="78" y="17"/>
                    <a:pt x="67" y="20"/>
                    <a:pt x="58" y="24"/>
                  </a:cubicBezTo>
                  <a:moveTo>
                    <a:pt x="58" y="28"/>
                  </a:moveTo>
                  <a:cubicBezTo>
                    <a:pt x="58" y="28"/>
                    <a:pt x="58" y="28"/>
                    <a:pt x="58" y="28"/>
                  </a:cubicBezTo>
                  <a:cubicBezTo>
                    <a:pt x="58" y="28"/>
                    <a:pt x="58" y="28"/>
                    <a:pt x="58" y="28"/>
                  </a:cubicBezTo>
                  <a:cubicBezTo>
                    <a:pt x="58" y="28"/>
                    <a:pt x="58" y="28"/>
                    <a:pt x="58" y="28"/>
                  </a:cubicBezTo>
                  <a:cubicBezTo>
                    <a:pt x="58" y="28"/>
                    <a:pt x="58" y="28"/>
                    <a:pt x="58" y="28"/>
                  </a:cubicBezTo>
                  <a:moveTo>
                    <a:pt x="121" y="69"/>
                  </a:moveTo>
                  <a:cubicBezTo>
                    <a:pt x="121" y="69"/>
                    <a:pt x="121" y="69"/>
                    <a:pt x="121" y="69"/>
                  </a:cubicBezTo>
                  <a:cubicBezTo>
                    <a:pt x="120" y="69"/>
                    <a:pt x="121" y="69"/>
                    <a:pt x="120" y="69"/>
                  </a:cubicBezTo>
                  <a:cubicBezTo>
                    <a:pt x="121" y="69"/>
                    <a:pt x="121" y="68"/>
                    <a:pt x="121" y="68"/>
                  </a:cubicBezTo>
                  <a:cubicBezTo>
                    <a:pt x="121" y="68"/>
                    <a:pt x="120" y="68"/>
                    <a:pt x="120" y="68"/>
                  </a:cubicBezTo>
                  <a:cubicBezTo>
                    <a:pt x="120" y="68"/>
                    <a:pt x="120" y="68"/>
                    <a:pt x="120" y="68"/>
                  </a:cubicBezTo>
                  <a:cubicBezTo>
                    <a:pt x="120" y="68"/>
                    <a:pt x="120" y="68"/>
                    <a:pt x="120" y="68"/>
                  </a:cubicBezTo>
                  <a:cubicBezTo>
                    <a:pt x="120" y="67"/>
                    <a:pt x="119" y="67"/>
                    <a:pt x="119" y="67"/>
                  </a:cubicBezTo>
                  <a:cubicBezTo>
                    <a:pt x="119" y="67"/>
                    <a:pt x="119" y="67"/>
                    <a:pt x="119" y="66"/>
                  </a:cubicBezTo>
                  <a:cubicBezTo>
                    <a:pt x="119" y="66"/>
                    <a:pt x="119" y="66"/>
                    <a:pt x="119" y="66"/>
                  </a:cubicBezTo>
                  <a:cubicBezTo>
                    <a:pt x="119" y="66"/>
                    <a:pt x="119" y="66"/>
                    <a:pt x="119" y="66"/>
                  </a:cubicBezTo>
                  <a:cubicBezTo>
                    <a:pt x="119" y="66"/>
                    <a:pt x="120" y="66"/>
                    <a:pt x="120" y="66"/>
                  </a:cubicBezTo>
                  <a:cubicBezTo>
                    <a:pt x="120" y="66"/>
                    <a:pt x="120" y="66"/>
                    <a:pt x="120" y="66"/>
                  </a:cubicBezTo>
                  <a:cubicBezTo>
                    <a:pt x="119" y="66"/>
                    <a:pt x="119" y="66"/>
                    <a:pt x="119" y="66"/>
                  </a:cubicBezTo>
                  <a:cubicBezTo>
                    <a:pt x="119" y="66"/>
                    <a:pt x="119" y="66"/>
                    <a:pt x="120" y="66"/>
                  </a:cubicBezTo>
                  <a:cubicBezTo>
                    <a:pt x="120" y="66"/>
                    <a:pt x="120" y="66"/>
                    <a:pt x="120" y="65"/>
                  </a:cubicBezTo>
                  <a:cubicBezTo>
                    <a:pt x="120" y="65"/>
                    <a:pt x="120" y="65"/>
                    <a:pt x="120" y="65"/>
                  </a:cubicBezTo>
                  <a:cubicBezTo>
                    <a:pt x="120" y="65"/>
                    <a:pt x="121" y="65"/>
                    <a:pt x="121" y="66"/>
                  </a:cubicBezTo>
                  <a:cubicBezTo>
                    <a:pt x="121" y="65"/>
                    <a:pt x="121" y="65"/>
                    <a:pt x="121" y="65"/>
                  </a:cubicBezTo>
                  <a:cubicBezTo>
                    <a:pt x="121" y="65"/>
                    <a:pt x="121" y="65"/>
                    <a:pt x="121" y="65"/>
                  </a:cubicBezTo>
                  <a:cubicBezTo>
                    <a:pt x="121" y="65"/>
                    <a:pt x="121" y="65"/>
                    <a:pt x="121" y="64"/>
                  </a:cubicBezTo>
                  <a:cubicBezTo>
                    <a:pt x="121" y="64"/>
                    <a:pt x="121" y="64"/>
                    <a:pt x="121" y="64"/>
                  </a:cubicBezTo>
                  <a:cubicBezTo>
                    <a:pt x="121" y="64"/>
                    <a:pt x="121" y="64"/>
                    <a:pt x="121" y="64"/>
                  </a:cubicBezTo>
                  <a:cubicBezTo>
                    <a:pt x="121" y="64"/>
                    <a:pt x="121" y="64"/>
                    <a:pt x="120" y="64"/>
                  </a:cubicBezTo>
                  <a:cubicBezTo>
                    <a:pt x="120" y="64"/>
                    <a:pt x="120" y="64"/>
                    <a:pt x="120" y="64"/>
                  </a:cubicBezTo>
                  <a:cubicBezTo>
                    <a:pt x="120" y="64"/>
                    <a:pt x="120" y="64"/>
                    <a:pt x="120" y="64"/>
                  </a:cubicBezTo>
                  <a:cubicBezTo>
                    <a:pt x="119" y="64"/>
                    <a:pt x="119" y="64"/>
                    <a:pt x="118" y="64"/>
                  </a:cubicBezTo>
                  <a:cubicBezTo>
                    <a:pt x="118" y="64"/>
                    <a:pt x="118" y="64"/>
                    <a:pt x="118" y="64"/>
                  </a:cubicBezTo>
                  <a:cubicBezTo>
                    <a:pt x="118" y="64"/>
                    <a:pt x="118" y="65"/>
                    <a:pt x="117" y="65"/>
                  </a:cubicBezTo>
                  <a:cubicBezTo>
                    <a:pt x="117" y="65"/>
                    <a:pt x="117" y="65"/>
                    <a:pt x="117" y="65"/>
                  </a:cubicBezTo>
                  <a:cubicBezTo>
                    <a:pt x="117" y="65"/>
                    <a:pt x="117" y="65"/>
                    <a:pt x="117" y="65"/>
                  </a:cubicBezTo>
                  <a:cubicBezTo>
                    <a:pt x="117" y="65"/>
                    <a:pt x="117" y="65"/>
                    <a:pt x="116" y="65"/>
                  </a:cubicBezTo>
                  <a:cubicBezTo>
                    <a:pt x="116" y="65"/>
                    <a:pt x="116" y="65"/>
                    <a:pt x="116" y="65"/>
                  </a:cubicBezTo>
                  <a:cubicBezTo>
                    <a:pt x="116" y="65"/>
                    <a:pt x="116" y="66"/>
                    <a:pt x="116" y="66"/>
                  </a:cubicBezTo>
                  <a:cubicBezTo>
                    <a:pt x="116" y="66"/>
                    <a:pt x="116" y="66"/>
                    <a:pt x="116" y="66"/>
                  </a:cubicBezTo>
                  <a:cubicBezTo>
                    <a:pt x="116" y="66"/>
                    <a:pt x="116" y="66"/>
                    <a:pt x="116" y="66"/>
                  </a:cubicBezTo>
                  <a:cubicBezTo>
                    <a:pt x="116" y="66"/>
                    <a:pt x="116" y="66"/>
                    <a:pt x="116" y="66"/>
                  </a:cubicBezTo>
                  <a:cubicBezTo>
                    <a:pt x="116" y="67"/>
                    <a:pt x="116" y="67"/>
                    <a:pt x="116" y="67"/>
                  </a:cubicBezTo>
                  <a:cubicBezTo>
                    <a:pt x="116" y="67"/>
                    <a:pt x="116" y="67"/>
                    <a:pt x="116" y="67"/>
                  </a:cubicBezTo>
                  <a:cubicBezTo>
                    <a:pt x="116" y="67"/>
                    <a:pt x="116" y="67"/>
                    <a:pt x="116" y="67"/>
                  </a:cubicBezTo>
                  <a:cubicBezTo>
                    <a:pt x="117" y="67"/>
                    <a:pt x="117" y="67"/>
                    <a:pt x="117" y="67"/>
                  </a:cubicBezTo>
                  <a:cubicBezTo>
                    <a:pt x="117" y="67"/>
                    <a:pt x="117" y="67"/>
                    <a:pt x="117" y="67"/>
                  </a:cubicBezTo>
                  <a:cubicBezTo>
                    <a:pt x="116" y="67"/>
                    <a:pt x="116" y="68"/>
                    <a:pt x="116" y="68"/>
                  </a:cubicBezTo>
                  <a:cubicBezTo>
                    <a:pt x="117" y="68"/>
                    <a:pt x="117" y="68"/>
                    <a:pt x="117" y="68"/>
                  </a:cubicBezTo>
                  <a:cubicBezTo>
                    <a:pt x="117" y="68"/>
                    <a:pt x="117" y="68"/>
                    <a:pt x="117" y="68"/>
                  </a:cubicBezTo>
                  <a:cubicBezTo>
                    <a:pt x="117" y="68"/>
                    <a:pt x="117" y="69"/>
                    <a:pt x="117" y="69"/>
                  </a:cubicBezTo>
                  <a:cubicBezTo>
                    <a:pt x="117" y="69"/>
                    <a:pt x="117" y="69"/>
                    <a:pt x="117" y="69"/>
                  </a:cubicBezTo>
                  <a:cubicBezTo>
                    <a:pt x="117" y="69"/>
                    <a:pt x="118" y="69"/>
                    <a:pt x="118" y="69"/>
                  </a:cubicBezTo>
                  <a:cubicBezTo>
                    <a:pt x="118" y="69"/>
                    <a:pt x="118" y="70"/>
                    <a:pt x="118" y="70"/>
                  </a:cubicBezTo>
                  <a:cubicBezTo>
                    <a:pt x="118" y="70"/>
                    <a:pt x="118" y="70"/>
                    <a:pt x="118" y="70"/>
                  </a:cubicBezTo>
                  <a:cubicBezTo>
                    <a:pt x="118" y="70"/>
                    <a:pt x="119" y="70"/>
                    <a:pt x="119" y="70"/>
                  </a:cubicBezTo>
                  <a:cubicBezTo>
                    <a:pt x="119" y="70"/>
                    <a:pt x="119" y="70"/>
                    <a:pt x="119" y="70"/>
                  </a:cubicBezTo>
                  <a:cubicBezTo>
                    <a:pt x="119" y="70"/>
                    <a:pt x="119" y="70"/>
                    <a:pt x="119" y="70"/>
                  </a:cubicBezTo>
                  <a:cubicBezTo>
                    <a:pt x="118" y="70"/>
                    <a:pt x="118" y="71"/>
                    <a:pt x="118" y="71"/>
                  </a:cubicBezTo>
                  <a:cubicBezTo>
                    <a:pt x="118" y="71"/>
                    <a:pt x="118" y="71"/>
                    <a:pt x="118" y="71"/>
                  </a:cubicBezTo>
                  <a:cubicBezTo>
                    <a:pt x="118" y="72"/>
                    <a:pt x="118" y="72"/>
                    <a:pt x="118" y="72"/>
                  </a:cubicBezTo>
                  <a:cubicBezTo>
                    <a:pt x="118" y="72"/>
                    <a:pt x="118" y="72"/>
                    <a:pt x="118" y="72"/>
                  </a:cubicBezTo>
                  <a:cubicBezTo>
                    <a:pt x="118" y="72"/>
                    <a:pt x="118" y="72"/>
                    <a:pt x="118" y="72"/>
                  </a:cubicBezTo>
                  <a:cubicBezTo>
                    <a:pt x="118" y="72"/>
                    <a:pt x="118" y="72"/>
                    <a:pt x="118" y="72"/>
                  </a:cubicBezTo>
                  <a:cubicBezTo>
                    <a:pt x="118" y="72"/>
                    <a:pt x="117" y="73"/>
                    <a:pt x="117" y="73"/>
                  </a:cubicBezTo>
                  <a:cubicBezTo>
                    <a:pt x="118" y="73"/>
                    <a:pt x="118" y="73"/>
                    <a:pt x="118" y="73"/>
                  </a:cubicBezTo>
                  <a:cubicBezTo>
                    <a:pt x="119" y="74"/>
                    <a:pt x="120" y="74"/>
                    <a:pt x="121" y="74"/>
                  </a:cubicBezTo>
                  <a:cubicBezTo>
                    <a:pt x="121" y="74"/>
                    <a:pt x="121" y="74"/>
                    <a:pt x="122" y="74"/>
                  </a:cubicBezTo>
                  <a:cubicBezTo>
                    <a:pt x="122" y="74"/>
                    <a:pt x="122" y="73"/>
                    <a:pt x="122" y="73"/>
                  </a:cubicBezTo>
                  <a:cubicBezTo>
                    <a:pt x="122" y="73"/>
                    <a:pt x="122" y="72"/>
                    <a:pt x="122" y="72"/>
                  </a:cubicBezTo>
                  <a:cubicBezTo>
                    <a:pt x="122" y="72"/>
                    <a:pt x="122" y="72"/>
                    <a:pt x="122" y="72"/>
                  </a:cubicBezTo>
                  <a:cubicBezTo>
                    <a:pt x="122" y="72"/>
                    <a:pt x="121" y="72"/>
                    <a:pt x="121" y="71"/>
                  </a:cubicBezTo>
                  <a:cubicBezTo>
                    <a:pt x="121" y="71"/>
                    <a:pt x="121" y="71"/>
                    <a:pt x="121" y="71"/>
                  </a:cubicBezTo>
                  <a:cubicBezTo>
                    <a:pt x="121" y="71"/>
                    <a:pt x="121" y="71"/>
                    <a:pt x="121" y="71"/>
                  </a:cubicBezTo>
                  <a:cubicBezTo>
                    <a:pt x="121" y="71"/>
                    <a:pt x="121" y="71"/>
                    <a:pt x="121" y="71"/>
                  </a:cubicBezTo>
                  <a:cubicBezTo>
                    <a:pt x="121" y="71"/>
                    <a:pt x="121" y="71"/>
                    <a:pt x="121" y="71"/>
                  </a:cubicBezTo>
                  <a:cubicBezTo>
                    <a:pt x="121" y="71"/>
                    <a:pt x="121" y="71"/>
                    <a:pt x="121" y="71"/>
                  </a:cubicBezTo>
                  <a:cubicBezTo>
                    <a:pt x="121" y="71"/>
                    <a:pt x="121" y="71"/>
                    <a:pt x="121" y="71"/>
                  </a:cubicBezTo>
                  <a:cubicBezTo>
                    <a:pt x="121" y="71"/>
                    <a:pt x="121" y="71"/>
                    <a:pt x="121" y="71"/>
                  </a:cubicBezTo>
                  <a:cubicBezTo>
                    <a:pt x="121" y="71"/>
                    <a:pt x="121" y="71"/>
                    <a:pt x="121" y="71"/>
                  </a:cubicBezTo>
                  <a:cubicBezTo>
                    <a:pt x="121" y="71"/>
                    <a:pt x="121" y="71"/>
                    <a:pt x="121" y="71"/>
                  </a:cubicBezTo>
                  <a:cubicBezTo>
                    <a:pt x="121" y="70"/>
                    <a:pt x="121" y="70"/>
                    <a:pt x="121" y="70"/>
                  </a:cubicBezTo>
                  <a:cubicBezTo>
                    <a:pt x="121" y="70"/>
                    <a:pt x="121" y="70"/>
                    <a:pt x="121" y="70"/>
                  </a:cubicBezTo>
                  <a:cubicBezTo>
                    <a:pt x="121" y="70"/>
                    <a:pt x="121" y="70"/>
                    <a:pt x="121" y="70"/>
                  </a:cubicBezTo>
                  <a:cubicBezTo>
                    <a:pt x="121" y="70"/>
                    <a:pt x="121" y="70"/>
                    <a:pt x="121" y="70"/>
                  </a:cubicBezTo>
                  <a:cubicBezTo>
                    <a:pt x="121" y="70"/>
                    <a:pt x="121" y="70"/>
                    <a:pt x="121" y="70"/>
                  </a:cubicBezTo>
                  <a:cubicBezTo>
                    <a:pt x="122" y="70"/>
                    <a:pt x="122" y="70"/>
                    <a:pt x="122" y="70"/>
                  </a:cubicBezTo>
                  <a:cubicBezTo>
                    <a:pt x="122" y="70"/>
                    <a:pt x="122" y="70"/>
                    <a:pt x="122" y="70"/>
                  </a:cubicBezTo>
                  <a:cubicBezTo>
                    <a:pt x="122" y="70"/>
                    <a:pt x="122" y="70"/>
                    <a:pt x="122" y="70"/>
                  </a:cubicBezTo>
                  <a:cubicBezTo>
                    <a:pt x="122" y="70"/>
                    <a:pt x="122" y="70"/>
                    <a:pt x="122" y="70"/>
                  </a:cubicBezTo>
                  <a:cubicBezTo>
                    <a:pt x="122" y="70"/>
                    <a:pt x="122" y="70"/>
                    <a:pt x="122" y="70"/>
                  </a:cubicBezTo>
                  <a:cubicBezTo>
                    <a:pt x="122" y="70"/>
                    <a:pt x="122" y="70"/>
                    <a:pt x="122" y="70"/>
                  </a:cubicBezTo>
                  <a:cubicBezTo>
                    <a:pt x="122" y="70"/>
                    <a:pt x="122" y="70"/>
                    <a:pt x="122" y="70"/>
                  </a:cubicBezTo>
                  <a:cubicBezTo>
                    <a:pt x="122" y="70"/>
                    <a:pt x="122" y="70"/>
                    <a:pt x="122" y="69"/>
                  </a:cubicBezTo>
                  <a:cubicBezTo>
                    <a:pt x="122" y="69"/>
                    <a:pt x="122" y="69"/>
                    <a:pt x="122" y="69"/>
                  </a:cubicBezTo>
                  <a:cubicBezTo>
                    <a:pt x="121" y="69"/>
                    <a:pt x="121" y="69"/>
                    <a:pt x="121" y="69"/>
                  </a:cubicBezTo>
                  <a:cubicBezTo>
                    <a:pt x="121" y="69"/>
                    <a:pt x="121" y="69"/>
                    <a:pt x="121" y="70"/>
                  </a:cubicBezTo>
                  <a:cubicBezTo>
                    <a:pt x="121" y="70"/>
                    <a:pt x="121" y="70"/>
                    <a:pt x="121" y="70"/>
                  </a:cubicBezTo>
                  <a:cubicBezTo>
                    <a:pt x="121" y="69"/>
                    <a:pt x="121" y="69"/>
                    <a:pt x="121" y="69"/>
                  </a:cubicBezTo>
                  <a:cubicBezTo>
                    <a:pt x="121" y="69"/>
                    <a:pt x="121" y="69"/>
                    <a:pt x="121" y="69"/>
                  </a:cubicBezTo>
                  <a:moveTo>
                    <a:pt x="99" y="69"/>
                  </a:moveTo>
                  <a:cubicBezTo>
                    <a:pt x="99" y="69"/>
                    <a:pt x="99" y="69"/>
                    <a:pt x="99" y="69"/>
                  </a:cubicBezTo>
                  <a:cubicBezTo>
                    <a:pt x="99" y="69"/>
                    <a:pt x="99" y="69"/>
                    <a:pt x="99" y="69"/>
                  </a:cubicBezTo>
                  <a:cubicBezTo>
                    <a:pt x="99" y="69"/>
                    <a:pt x="99" y="69"/>
                    <a:pt x="99" y="69"/>
                  </a:cubicBezTo>
                  <a:cubicBezTo>
                    <a:pt x="99" y="69"/>
                    <a:pt x="99" y="69"/>
                    <a:pt x="99" y="69"/>
                  </a:cubicBezTo>
                  <a:cubicBezTo>
                    <a:pt x="99" y="69"/>
                    <a:pt x="99" y="69"/>
                    <a:pt x="99" y="69"/>
                  </a:cubicBezTo>
                  <a:moveTo>
                    <a:pt x="123" y="31"/>
                  </a:moveTo>
                  <a:cubicBezTo>
                    <a:pt x="123" y="31"/>
                    <a:pt x="123" y="31"/>
                    <a:pt x="124" y="31"/>
                  </a:cubicBezTo>
                  <a:cubicBezTo>
                    <a:pt x="124" y="32"/>
                    <a:pt x="123" y="32"/>
                    <a:pt x="123" y="33"/>
                  </a:cubicBezTo>
                  <a:cubicBezTo>
                    <a:pt x="123" y="34"/>
                    <a:pt x="123" y="34"/>
                    <a:pt x="124" y="34"/>
                  </a:cubicBezTo>
                  <a:cubicBezTo>
                    <a:pt x="124" y="35"/>
                    <a:pt x="124" y="35"/>
                    <a:pt x="124" y="35"/>
                  </a:cubicBezTo>
                  <a:cubicBezTo>
                    <a:pt x="124" y="35"/>
                    <a:pt x="123" y="35"/>
                    <a:pt x="123" y="35"/>
                  </a:cubicBezTo>
                  <a:cubicBezTo>
                    <a:pt x="123" y="35"/>
                    <a:pt x="123" y="35"/>
                    <a:pt x="122" y="35"/>
                  </a:cubicBezTo>
                  <a:cubicBezTo>
                    <a:pt x="122" y="35"/>
                    <a:pt x="122" y="35"/>
                    <a:pt x="122" y="35"/>
                  </a:cubicBezTo>
                  <a:cubicBezTo>
                    <a:pt x="122" y="35"/>
                    <a:pt x="122" y="35"/>
                    <a:pt x="121" y="35"/>
                  </a:cubicBezTo>
                  <a:cubicBezTo>
                    <a:pt x="121" y="35"/>
                    <a:pt x="122" y="35"/>
                    <a:pt x="122" y="35"/>
                  </a:cubicBezTo>
                  <a:cubicBezTo>
                    <a:pt x="122" y="34"/>
                    <a:pt x="122" y="34"/>
                    <a:pt x="122" y="34"/>
                  </a:cubicBezTo>
                  <a:cubicBezTo>
                    <a:pt x="121" y="34"/>
                    <a:pt x="121" y="34"/>
                    <a:pt x="121" y="34"/>
                  </a:cubicBezTo>
                  <a:cubicBezTo>
                    <a:pt x="120" y="34"/>
                    <a:pt x="120" y="34"/>
                    <a:pt x="120" y="34"/>
                  </a:cubicBezTo>
                  <a:cubicBezTo>
                    <a:pt x="120" y="34"/>
                    <a:pt x="120" y="34"/>
                    <a:pt x="120" y="34"/>
                  </a:cubicBezTo>
                  <a:cubicBezTo>
                    <a:pt x="120" y="33"/>
                    <a:pt x="120" y="33"/>
                    <a:pt x="120" y="33"/>
                  </a:cubicBezTo>
                  <a:cubicBezTo>
                    <a:pt x="120" y="33"/>
                    <a:pt x="120" y="33"/>
                    <a:pt x="120" y="33"/>
                  </a:cubicBezTo>
                  <a:cubicBezTo>
                    <a:pt x="121" y="33"/>
                    <a:pt x="121" y="33"/>
                    <a:pt x="121" y="32"/>
                  </a:cubicBezTo>
                  <a:cubicBezTo>
                    <a:pt x="121" y="32"/>
                    <a:pt x="121" y="32"/>
                    <a:pt x="121" y="32"/>
                  </a:cubicBezTo>
                  <a:cubicBezTo>
                    <a:pt x="121" y="32"/>
                    <a:pt x="121" y="32"/>
                    <a:pt x="121" y="32"/>
                  </a:cubicBezTo>
                  <a:cubicBezTo>
                    <a:pt x="121" y="32"/>
                    <a:pt x="121" y="32"/>
                    <a:pt x="121" y="31"/>
                  </a:cubicBezTo>
                  <a:cubicBezTo>
                    <a:pt x="121" y="31"/>
                    <a:pt x="122" y="31"/>
                    <a:pt x="122" y="31"/>
                  </a:cubicBezTo>
                  <a:cubicBezTo>
                    <a:pt x="122" y="31"/>
                    <a:pt x="123" y="31"/>
                    <a:pt x="123" y="31"/>
                  </a:cubicBezTo>
                  <a:moveTo>
                    <a:pt x="99" y="21"/>
                  </a:moveTo>
                  <a:cubicBezTo>
                    <a:pt x="99" y="21"/>
                    <a:pt x="99" y="21"/>
                    <a:pt x="98" y="21"/>
                  </a:cubicBezTo>
                  <a:cubicBezTo>
                    <a:pt x="98" y="21"/>
                    <a:pt x="98" y="21"/>
                    <a:pt x="98" y="21"/>
                  </a:cubicBezTo>
                  <a:cubicBezTo>
                    <a:pt x="97" y="21"/>
                    <a:pt x="97" y="21"/>
                    <a:pt x="97" y="21"/>
                  </a:cubicBezTo>
                  <a:cubicBezTo>
                    <a:pt x="96" y="21"/>
                    <a:pt x="96" y="21"/>
                    <a:pt x="95" y="21"/>
                  </a:cubicBezTo>
                  <a:cubicBezTo>
                    <a:pt x="95" y="21"/>
                    <a:pt x="95" y="21"/>
                    <a:pt x="95" y="21"/>
                  </a:cubicBezTo>
                  <a:cubicBezTo>
                    <a:pt x="95" y="21"/>
                    <a:pt x="95" y="21"/>
                    <a:pt x="96" y="20"/>
                  </a:cubicBezTo>
                  <a:cubicBezTo>
                    <a:pt x="96" y="20"/>
                    <a:pt x="96" y="20"/>
                    <a:pt x="96" y="20"/>
                  </a:cubicBezTo>
                  <a:cubicBezTo>
                    <a:pt x="95" y="20"/>
                    <a:pt x="93" y="20"/>
                    <a:pt x="93" y="20"/>
                  </a:cubicBezTo>
                  <a:cubicBezTo>
                    <a:pt x="93" y="20"/>
                    <a:pt x="93" y="20"/>
                    <a:pt x="93" y="20"/>
                  </a:cubicBezTo>
                  <a:cubicBezTo>
                    <a:pt x="93" y="20"/>
                    <a:pt x="93" y="20"/>
                    <a:pt x="93" y="20"/>
                  </a:cubicBezTo>
                  <a:cubicBezTo>
                    <a:pt x="93" y="19"/>
                    <a:pt x="94" y="19"/>
                    <a:pt x="94" y="19"/>
                  </a:cubicBezTo>
                  <a:cubicBezTo>
                    <a:pt x="94" y="19"/>
                    <a:pt x="94" y="19"/>
                    <a:pt x="94" y="19"/>
                  </a:cubicBezTo>
                  <a:cubicBezTo>
                    <a:pt x="95" y="20"/>
                    <a:pt x="95" y="19"/>
                    <a:pt x="96" y="20"/>
                  </a:cubicBezTo>
                  <a:cubicBezTo>
                    <a:pt x="96" y="20"/>
                    <a:pt x="96" y="20"/>
                    <a:pt x="96" y="20"/>
                  </a:cubicBezTo>
                  <a:cubicBezTo>
                    <a:pt x="96" y="19"/>
                    <a:pt x="96" y="19"/>
                    <a:pt x="97" y="19"/>
                  </a:cubicBezTo>
                  <a:cubicBezTo>
                    <a:pt x="97" y="19"/>
                    <a:pt x="96" y="19"/>
                    <a:pt x="97" y="20"/>
                  </a:cubicBezTo>
                  <a:cubicBezTo>
                    <a:pt x="97" y="20"/>
                    <a:pt x="97" y="20"/>
                    <a:pt x="97" y="20"/>
                  </a:cubicBezTo>
                  <a:cubicBezTo>
                    <a:pt x="97" y="19"/>
                    <a:pt x="97" y="19"/>
                    <a:pt x="98" y="19"/>
                  </a:cubicBezTo>
                  <a:cubicBezTo>
                    <a:pt x="98" y="19"/>
                    <a:pt x="98" y="19"/>
                    <a:pt x="98" y="19"/>
                  </a:cubicBezTo>
                  <a:cubicBezTo>
                    <a:pt x="98" y="19"/>
                    <a:pt x="98" y="19"/>
                    <a:pt x="98" y="20"/>
                  </a:cubicBezTo>
                  <a:cubicBezTo>
                    <a:pt x="98" y="20"/>
                    <a:pt x="99" y="19"/>
                    <a:pt x="99" y="19"/>
                  </a:cubicBezTo>
                  <a:cubicBezTo>
                    <a:pt x="99" y="20"/>
                    <a:pt x="100" y="20"/>
                    <a:pt x="100" y="20"/>
                  </a:cubicBezTo>
                  <a:cubicBezTo>
                    <a:pt x="100" y="20"/>
                    <a:pt x="100" y="20"/>
                    <a:pt x="100" y="20"/>
                  </a:cubicBezTo>
                  <a:cubicBezTo>
                    <a:pt x="100" y="20"/>
                    <a:pt x="100" y="20"/>
                    <a:pt x="100" y="20"/>
                  </a:cubicBezTo>
                  <a:cubicBezTo>
                    <a:pt x="100" y="20"/>
                    <a:pt x="99" y="20"/>
                    <a:pt x="99" y="21"/>
                  </a:cubicBezTo>
                  <a:moveTo>
                    <a:pt x="93" y="21"/>
                  </a:moveTo>
                  <a:cubicBezTo>
                    <a:pt x="94" y="21"/>
                    <a:pt x="94" y="21"/>
                    <a:pt x="94" y="21"/>
                  </a:cubicBezTo>
                  <a:cubicBezTo>
                    <a:pt x="94" y="22"/>
                    <a:pt x="95" y="22"/>
                    <a:pt x="95" y="22"/>
                  </a:cubicBezTo>
                  <a:cubicBezTo>
                    <a:pt x="95" y="22"/>
                    <a:pt x="94" y="22"/>
                    <a:pt x="94" y="22"/>
                  </a:cubicBezTo>
                  <a:cubicBezTo>
                    <a:pt x="94" y="22"/>
                    <a:pt x="94" y="22"/>
                    <a:pt x="94" y="22"/>
                  </a:cubicBezTo>
                  <a:cubicBezTo>
                    <a:pt x="93" y="23"/>
                    <a:pt x="93" y="23"/>
                    <a:pt x="93" y="24"/>
                  </a:cubicBezTo>
                  <a:cubicBezTo>
                    <a:pt x="93" y="24"/>
                    <a:pt x="93" y="24"/>
                    <a:pt x="93" y="24"/>
                  </a:cubicBezTo>
                  <a:cubicBezTo>
                    <a:pt x="93" y="24"/>
                    <a:pt x="92" y="24"/>
                    <a:pt x="92" y="24"/>
                  </a:cubicBezTo>
                  <a:cubicBezTo>
                    <a:pt x="92" y="25"/>
                    <a:pt x="92" y="25"/>
                    <a:pt x="92" y="26"/>
                  </a:cubicBezTo>
                  <a:cubicBezTo>
                    <a:pt x="92" y="26"/>
                    <a:pt x="92" y="26"/>
                    <a:pt x="92" y="26"/>
                  </a:cubicBezTo>
                  <a:cubicBezTo>
                    <a:pt x="91" y="26"/>
                    <a:pt x="90" y="25"/>
                    <a:pt x="90" y="25"/>
                  </a:cubicBezTo>
                  <a:cubicBezTo>
                    <a:pt x="90" y="25"/>
                    <a:pt x="90" y="25"/>
                    <a:pt x="90" y="25"/>
                  </a:cubicBezTo>
                  <a:cubicBezTo>
                    <a:pt x="90" y="24"/>
                    <a:pt x="90" y="24"/>
                    <a:pt x="90" y="24"/>
                  </a:cubicBezTo>
                  <a:cubicBezTo>
                    <a:pt x="90" y="24"/>
                    <a:pt x="91" y="24"/>
                    <a:pt x="91" y="24"/>
                  </a:cubicBezTo>
                  <a:cubicBezTo>
                    <a:pt x="91" y="24"/>
                    <a:pt x="91" y="24"/>
                    <a:pt x="91" y="24"/>
                  </a:cubicBezTo>
                  <a:cubicBezTo>
                    <a:pt x="90" y="24"/>
                    <a:pt x="90" y="24"/>
                    <a:pt x="89" y="24"/>
                  </a:cubicBezTo>
                  <a:cubicBezTo>
                    <a:pt x="89" y="24"/>
                    <a:pt x="89" y="24"/>
                    <a:pt x="89" y="23"/>
                  </a:cubicBezTo>
                  <a:cubicBezTo>
                    <a:pt x="89" y="23"/>
                    <a:pt x="89" y="23"/>
                    <a:pt x="89" y="23"/>
                  </a:cubicBezTo>
                  <a:cubicBezTo>
                    <a:pt x="90" y="23"/>
                    <a:pt x="91" y="23"/>
                    <a:pt x="91" y="23"/>
                  </a:cubicBezTo>
                  <a:cubicBezTo>
                    <a:pt x="91" y="23"/>
                    <a:pt x="91" y="23"/>
                    <a:pt x="91" y="23"/>
                  </a:cubicBezTo>
                  <a:cubicBezTo>
                    <a:pt x="91" y="23"/>
                    <a:pt x="90" y="22"/>
                    <a:pt x="90" y="22"/>
                  </a:cubicBezTo>
                  <a:cubicBezTo>
                    <a:pt x="90" y="22"/>
                    <a:pt x="90" y="23"/>
                    <a:pt x="89" y="23"/>
                  </a:cubicBezTo>
                  <a:cubicBezTo>
                    <a:pt x="89" y="23"/>
                    <a:pt x="87" y="22"/>
                    <a:pt x="87" y="22"/>
                  </a:cubicBezTo>
                  <a:cubicBezTo>
                    <a:pt x="88" y="22"/>
                    <a:pt x="88" y="22"/>
                    <a:pt x="88" y="22"/>
                  </a:cubicBezTo>
                  <a:cubicBezTo>
                    <a:pt x="88" y="21"/>
                    <a:pt x="88" y="21"/>
                    <a:pt x="88" y="21"/>
                  </a:cubicBezTo>
                  <a:cubicBezTo>
                    <a:pt x="87" y="21"/>
                    <a:pt x="87" y="21"/>
                    <a:pt x="87" y="21"/>
                  </a:cubicBezTo>
                  <a:cubicBezTo>
                    <a:pt x="87" y="21"/>
                    <a:pt x="87" y="21"/>
                    <a:pt x="87" y="21"/>
                  </a:cubicBezTo>
                  <a:cubicBezTo>
                    <a:pt x="87" y="20"/>
                    <a:pt x="87" y="20"/>
                    <a:pt x="88" y="20"/>
                  </a:cubicBezTo>
                  <a:cubicBezTo>
                    <a:pt x="88" y="20"/>
                    <a:pt x="88" y="20"/>
                    <a:pt x="88" y="20"/>
                  </a:cubicBezTo>
                  <a:cubicBezTo>
                    <a:pt x="88" y="20"/>
                    <a:pt x="88" y="20"/>
                    <a:pt x="89" y="20"/>
                  </a:cubicBezTo>
                  <a:cubicBezTo>
                    <a:pt x="89" y="20"/>
                    <a:pt x="89" y="21"/>
                    <a:pt x="89" y="21"/>
                  </a:cubicBezTo>
                  <a:cubicBezTo>
                    <a:pt x="89" y="21"/>
                    <a:pt x="89" y="21"/>
                    <a:pt x="89" y="21"/>
                  </a:cubicBezTo>
                  <a:cubicBezTo>
                    <a:pt x="89" y="21"/>
                    <a:pt x="89" y="21"/>
                    <a:pt x="89" y="21"/>
                  </a:cubicBezTo>
                  <a:cubicBezTo>
                    <a:pt x="89" y="21"/>
                    <a:pt x="89" y="21"/>
                    <a:pt x="89" y="20"/>
                  </a:cubicBezTo>
                  <a:cubicBezTo>
                    <a:pt x="90" y="20"/>
                    <a:pt x="90" y="20"/>
                    <a:pt x="90" y="20"/>
                  </a:cubicBezTo>
                  <a:cubicBezTo>
                    <a:pt x="90" y="21"/>
                    <a:pt x="91" y="21"/>
                    <a:pt x="91" y="21"/>
                  </a:cubicBezTo>
                  <a:cubicBezTo>
                    <a:pt x="91" y="21"/>
                    <a:pt x="91" y="21"/>
                    <a:pt x="91" y="21"/>
                  </a:cubicBezTo>
                  <a:cubicBezTo>
                    <a:pt x="91" y="21"/>
                    <a:pt x="91" y="20"/>
                    <a:pt x="91" y="20"/>
                  </a:cubicBezTo>
                  <a:cubicBezTo>
                    <a:pt x="91" y="20"/>
                    <a:pt x="91" y="20"/>
                    <a:pt x="91" y="20"/>
                  </a:cubicBezTo>
                  <a:cubicBezTo>
                    <a:pt x="91" y="20"/>
                    <a:pt x="91" y="20"/>
                    <a:pt x="92" y="20"/>
                  </a:cubicBezTo>
                  <a:cubicBezTo>
                    <a:pt x="92" y="20"/>
                    <a:pt x="92" y="20"/>
                    <a:pt x="92" y="20"/>
                  </a:cubicBezTo>
                  <a:cubicBezTo>
                    <a:pt x="92" y="20"/>
                    <a:pt x="92" y="20"/>
                    <a:pt x="92" y="20"/>
                  </a:cubicBezTo>
                  <a:cubicBezTo>
                    <a:pt x="92" y="20"/>
                    <a:pt x="92" y="21"/>
                    <a:pt x="92" y="21"/>
                  </a:cubicBezTo>
                  <a:cubicBezTo>
                    <a:pt x="92" y="21"/>
                    <a:pt x="92" y="21"/>
                    <a:pt x="92" y="21"/>
                  </a:cubicBezTo>
                  <a:cubicBezTo>
                    <a:pt x="93" y="21"/>
                    <a:pt x="93" y="21"/>
                    <a:pt x="93" y="21"/>
                  </a:cubicBezTo>
                  <a:cubicBezTo>
                    <a:pt x="93" y="21"/>
                    <a:pt x="93" y="21"/>
                    <a:pt x="93" y="21"/>
                  </a:cubicBezTo>
                  <a:moveTo>
                    <a:pt x="78" y="59"/>
                  </a:moveTo>
                  <a:cubicBezTo>
                    <a:pt x="78" y="59"/>
                    <a:pt x="78" y="59"/>
                    <a:pt x="78" y="59"/>
                  </a:cubicBezTo>
                  <a:cubicBezTo>
                    <a:pt x="78" y="59"/>
                    <a:pt x="79" y="59"/>
                    <a:pt x="79" y="59"/>
                  </a:cubicBezTo>
                  <a:cubicBezTo>
                    <a:pt x="79" y="59"/>
                    <a:pt x="79" y="59"/>
                    <a:pt x="79" y="59"/>
                  </a:cubicBezTo>
                  <a:cubicBezTo>
                    <a:pt x="79" y="60"/>
                    <a:pt x="79" y="60"/>
                    <a:pt x="79" y="60"/>
                  </a:cubicBezTo>
                  <a:cubicBezTo>
                    <a:pt x="79" y="60"/>
                    <a:pt x="79" y="60"/>
                    <a:pt x="79" y="60"/>
                  </a:cubicBezTo>
                  <a:cubicBezTo>
                    <a:pt x="78" y="60"/>
                    <a:pt x="78" y="60"/>
                    <a:pt x="78" y="60"/>
                  </a:cubicBezTo>
                  <a:cubicBezTo>
                    <a:pt x="78" y="60"/>
                    <a:pt x="78" y="60"/>
                    <a:pt x="77" y="60"/>
                  </a:cubicBezTo>
                  <a:cubicBezTo>
                    <a:pt x="77" y="60"/>
                    <a:pt x="77" y="60"/>
                    <a:pt x="77" y="60"/>
                  </a:cubicBezTo>
                  <a:cubicBezTo>
                    <a:pt x="77" y="60"/>
                    <a:pt x="77" y="60"/>
                    <a:pt x="77" y="60"/>
                  </a:cubicBezTo>
                  <a:cubicBezTo>
                    <a:pt x="77" y="60"/>
                    <a:pt x="76" y="60"/>
                    <a:pt x="76" y="60"/>
                  </a:cubicBezTo>
                  <a:cubicBezTo>
                    <a:pt x="76" y="60"/>
                    <a:pt x="76" y="60"/>
                    <a:pt x="76" y="60"/>
                  </a:cubicBezTo>
                  <a:cubicBezTo>
                    <a:pt x="76" y="60"/>
                    <a:pt x="76" y="60"/>
                    <a:pt x="75" y="60"/>
                  </a:cubicBezTo>
                  <a:cubicBezTo>
                    <a:pt x="75" y="61"/>
                    <a:pt x="75" y="61"/>
                    <a:pt x="74" y="60"/>
                  </a:cubicBezTo>
                  <a:cubicBezTo>
                    <a:pt x="74" y="60"/>
                    <a:pt x="74" y="60"/>
                    <a:pt x="74" y="60"/>
                  </a:cubicBezTo>
                  <a:cubicBezTo>
                    <a:pt x="74" y="60"/>
                    <a:pt x="74" y="61"/>
                    <a:pt x="73" y="61"/>
                  </a:cubicBezTo>
                  <a:cubicBezTo>
                    <a:pt x="73" y="61"/>
                    <a:pt x="73" y="61"/>
                    <a:pt x="73" y="61"/>
                  </a:cubicBezTo>
                  <a:cubicBezTo>
                    <a:pt x="73" y="61"/>
                    <a:pt x="73" y="61"/>
                    <a:pt x="73" y="61"/>
                  </a:cubicBezTo>
                  <a:cubicBezTo>
                    <a:pt x="73" y="61"/>
                    <a:pt x="73" y="61"/>
                    <a:pt x="73" y="61"/>
                  </a:cubicBezTo>
                  <a:cubicBezTo>
                    <a:pt x="73" y="60"/>
                    <a:pt x="74" y="60"/>
                    <a:pt x="74" y="60"/>
                  </a:cubicBezTo>
                  <a:cubicBezTo>
                    <a:pt x="74" y="60"/>
                    <a:pt x="74" y="60"/>
                    <a:pt x="74" y="60"/>
                  </a:cubicBezTo>
                  <a:cubicBezTo>
                    <a:pt x="75" y="59"/>
                    <a:pt x="75" y="60"/>
                    <a:pt x="75" y="59"/>
                  </a:cubicBezTo>
                  <a:cubicBezTo>
                    <a:pt x="75" y="59"/>
                    <a:pt x="75" y="59"/>
                    <a:pt x="76" y="59"/>
                  </a:cubicBezTo>
                  <a:cubicBezTo>
                    <a:pt x="75" y="59"/>
                    <a:pt x="75" y="59"/>
                    <a:pt x="75" y="59"/>
                  </a:cubicBezTo>
                  <a:cubicBezTo>
                    <a:pt x="75" y="59"/>
                    <a:pt x="75" y="59"/>
                    <a:pt x="75" y="59"/>
                  </a:cubicBezTo>
                  <a:cubicBezTo>
                    <a:pt x="75" y="59"/>
                    <a:pt x="75" y="59"/>
                    <a:pt x="75" y="59"/>
                  </a:cubicBezTo>
                  <a:cubicBezTo>
                    <a:pt x="75" y="59"/>
                    <a:pt x="75" y="59"/>
                    <a:pt x="74" y="59"/>
                  </a:cubicBezTo>
                  <a:cubicBezTo>
                    <a:pt x="74" y="59"/>
                    <a:pt x="74" y="59"/>
                    <a:pt x="74" y="59"/>
                  </a:cubicBezTo>
                  <a:cubicBezTo>
                    <a:pt x="74" y="59"/>
                    <a:pt x="74" y="59"/>
                    <a:pt x="74" y="59"/>
                  </a:cubicBezTo>
                  <a:cubicBezTo>
                    <a:pt x="74" y="59"/>
                    <a:pt x="74" y="59"/>
                    <a:pt x="74" y="59"/>
                  </a:cubicBezTo>
                  <a:cubicBezTo>
                    <a:pt x="74" y="59"/>
                    <a:pt x="74" y="59"/>
                    <a:pt x="74" y="58"/>
                  </a:cubicBezTo>
                  <a:cubicBezTo>
                    <a:pt x="74" y="58"/>
                    <a:pt x="74" y="58"/>
                    <a:pt x="74" y="58"/>
                  </a:cubicBezTo>
                  <a:cubicBezTo>
                    <a:pt x="74" y="58"/>
                    <a:pt x="74" y="58"/>
                    <a:pt x="74" y="58"/>
                  </a:cubicBezTo>
                  <a:cubicBezTo>
                    <a:pt x="74" y="58"/>
                    <a:pt x="74" y="58"/>
                    <a:pt x="74" y="58"/>
                  </a:cubicBezTo>
                  <a:cubicBezTo>
                    <a:pt x="74" y="58"/>
                    <a:pt x="74" y="58"/>
                    <a:pt x="74" y="58"/>
                  </a:cubicBezTo>
                  <a:cubicBezTo>
                    <a:pt x="74" y="57"/>
                    <a:pt x="75" y="57"/>
                    <a:pt x="75" y="57"/>
                  </a:cubicBezTo>
                  <a:cubicBezTo>
                    <a:pt x="75" y="57"/>
                    <a:pt x="75" y="57"/>
                    <a:pt x="75" y="57"/>
                  </a:cubicBezTo>
                  <a:cubicBezTo>
                    <a:pt x="75" y="57"/>
                    <a:pt x="75" y="57"/>
                    <a:pt x="75" y="56"/>
                  </a:cubicBezTo>
                  <a:cubicBezTo>
                    <a:pt x="75" y="56"/>
                    <a:pt x="75" y="56"/>
                    <a:pt x="75" y="56"/>
                  </a:cubicBezTo>
                  <a:cubicBezTo>
                    <a:pt x="75" y="56"/>
                    <a:pt x="75" y="56"/>
                    <a:pt x="75" y="56"/>
                  </a:cubicBezTo>
                  <a:cubicBezTo>
                    <a:pt x="75" y="56"/>
                    <a:pt x="75" y="56"/>
                    <a:pt x="75" y="56"/>
                  </a:cubicBezTo>
                  <a:cubicBezTo>
                    <a:pt x="75" y="56"/>
                    <a:pt x="75" y="56"/>
                    <a:pt x="75" y="55"/>
                  </a:cubicBezTo>
                  <a:cubicBezTo>
                    <a:pt x="75" y="55"/>
                    <a:pt x="75" y="56"/>
                    <a:pt x="74" y="56"/>
                  </a:cubicBezTo>
                  <a:cubicBezTo>
                    <a:pt x="74" y="56"/>
                    <a:pt x="74" y="55"/>
                    <a:pt x="74" y="55"/>
                  </a:cubicBezTo>
                  <a:cubicBezTo>
                    <a:pt x="74" y="56"/>
                    <a:pt x="74" y="56"/>
                    <a:pt x="74" y="56"/>
                  </a:cubicBezTo>
                  <a:cubicBezTo>
                    <a:pt x="74" y="56"/>
                    <a:pt x="74" y="56"/>
                    <a:pt x="74" y="56"/>
                  </a:cubicBezTo>
                  <a:cubicBezTo>
                    <a:pt x="74" y="55"/>
                    <a:pt x="74" y="55"/>
                    <a:pt x="74" y="55"/>
                  </a:cubicBezTo>
                  <a:cubicBezTo>
                    <a:pt x="74" y="55"/>
                    <a:pt x="74" y="55"/>
                    <a:pt x="74" y="54"/>
                  </a:cubicBezTo>
                  <a:cubicBezTo>
                    <a:pt x="74" y="54"/>
                    <a:pt x="74" y="54"/>
                    <a:pt x="74" y="54"/>
                  </a:cubicBezTo>
                  <a:cubicBezTo>
                    <a:pt x="74" y="54"/>
                    <a:pt x="74" y="54"/>
                    <a:pt x="74" y="54"/>
                  </a:cubicBezTo>
                  <a:cubicBezTo>
                    <a:pt x="74" y="54"/>
                    <a:pt x="74" y="54"/>
                    <a:pt x="74" y="54"/>
                  </a:cubicBezTo>
                  <a:cubicBezTo>
                    <a:pt x="74" y="54"/>
                    <a:pt x="73" y="54"/>
                    <a:pt x="73" y="54"/>
                  </a:cubicBezTo>
                  <a:cubicBezTo>
                    <a:pt x="73" y="54"/>
                    <a:pt x="73" y="54"/>
                    <a:pt x="73" y="54"/>
                  </a:cubicBezTo>
                  <a:cubicBezTo>
                    <a:pt x="73" y="54"/>
                    <a:pt x="73" y="54"/>
                    <a:pt x="74" y="54"/>
                  </a:cubicBezTo>
                  <a:cubicBezTo>
                    <a:pt x="73" y="54"/>
                    <a:pt x="73" y="53"/>
                    <a:pt x="73" y="53"/>
                  </a:cubicBezTo>
                  <a:cubicBezTo>
                    <a:pt x="73" y="53"/>
                    <a:pt x="73" y="53"/>
                    <a:pt x="73" y="53"/>
                  </a:cubicBezTo>
                  <a:cubicBezTo>
                    <a:pt x="73" y="54"/>
                    <a:pt x="73" y="54"/>
                    <a:pt x="73" y="54"/>
                  </a:cubicBezTo>
                  <a:cubicBezTo>
                    <a:pt x="73" y="54"/>
                    <a:pt x="73" y="54"/>
                    <a:pt x="73" y="54"/>
                  </a:cubicBezTo>
                  <a:cubicBezTo>
                    <a:pt x="73" y="54"/>
                    <a:pt x="73" y="53"/>
                    <a:pt x="73" y="53"/>
                  </a:cubicBezTo>
                  <a:cubicBezTo>
                    <a:pt x="73" y="53"/>
                    <a:pt x="73" y="53"/>
                    <a:pt x="73" y="53"/>
                  </a:cubicBezTo>
                  <a:cubicBezTo>
                    <a:pt x="73" y="53"/>
                    <a:pt x="73" y="53"/>
                    <a:pt x="73" y="53"/>
                  </a:cubicBezTo>
                  <a:cubicBezTo>
                    <a:pt x="73" y="52"/>
                    <a:pt x="73" y="52"/>
                    <a:pt x="73" y="52"/>
                  </a:cubicBezTo>
                  <a:cubicBezTo>
                    <a:pt x="73" y="52"/>
                    <a:pt x="73" y="52"/>
                    <a:pt x="73" y="52"/>
                  </a:cubicBezTo>
                  <a:cubicBezTo>
                    <a:pt x="73" y="52"/>
                    <a:pt x="74" y="52"/>
                    <a:pt x="74" y="52"/>
                  </a:cubicBezTo>
                  <a:cubicBezTo>
                    <a:pt x="74" y="52"/>
                    <a:pt x="74" y="52"/>
                    <a:pt x="73" y="52"/>
                  </a:cubicBezTo>
                  <a:cubicBezTo>
                    <a:pt x="74" y="52"/>
                    <a:pt x="74" y="52"/>
                    <a:pt x="74" y="52"/>
                  </a:cubicBezTo>
                  <a:cubicBezTo>
                    <a:pt x="74" y="52"/>
                    <a:pt x="74" y="51"/>
                    <a:pt x="74" y="51"/>
                  </a:cubicBezTo>
                  <a:cubicBezTo>
                    <a:pt x="74" y="51"/>
                    <a:pt x="74" y="51"/>
                    <a:pt x="74" y="51"/>
                  </a:cubicBezTo>
                  <a:cubicBezTo>
                    <a:pt x="74" y="51"/>
                    <a:pt x="74" y="51"/>
                    <a:pt x="74" y="51"/>
                  </a:cubicBezTo>
                  <a:cubicBezTo>
                    <a:pt x="74" y="51"/>
                    <a:pt x="75" y="51"/>
                    <a:pt x="75" y="51"/>
                  </a:cubicBezTo>
                  <a:cubicBezTo>
                    <a:pt x="75" y="51"/>
                    <a:pt x="75" y="51"/>
                    <a:pt x="75" y="51"/>
                  </a:cubicBezTo>
                  <a:cubicBezTo>
                    <a:pt x="75" y="52"/>
                    <a:pt x="74" y="52"/>
                    <a:pt x="74" y="52"/>
                  </a:cubicBezTo>
                  <a:cubicBezTo>
                    <a:pt x="74" y="52"/>
                    <a:pt x="74" y="52"/>
                    <a:pt x="74" y="52"/>
                  </a:cubicBezTo>
                  <a:cubicBezTo>
                    <a:pt x="75" y="52"/>
                    <a:pt x="76" y="52"/>
                    <a:pt x="76" y="52"/>
                  </a:cubicBezTo>
                  <a:cubicBezTo>
                    <a:pt x="76" y="53"/>
                    <a:pt x="76" y="52"/>
                    <a:pt x="76" y="53"/>
                  </a:cubicBezTo>
                  <a:cubicBezTo>
                    <a:pt x="76" y="53"/>
                    <a:pt x="76" y="54"/>
                    <a:pt x="75" y="54"/>
                  </a:cubicBezTo>
                  <a:cubicBezTo>
                    <a:pt x="75" y="54"/>
                    <a:pt x="75" y="54"/>
                    <a:pt x="75" y="54"/>
                  </a:cubicBezTo>
                  <a:cubicBezTo>
                    <a:pt x="75" y="54"/>
                    <a:pt x="75" y="54"/>
                    <a:pt x="76" y="54"/>
                  </a:cubicBezTo>
                  <a:cubicBezTo>
                    <a:pt x="76" y="54"/>
                    <a:pt x="76" y="54"/>
                    <a:pt x="76" y="54"/>
                  </a:cubicBezTo>
                  <a:cubicBezTo>
                    <a:pt x="75" y="54"/>
                    <a:pt x="75" y="54"/>
                    <a:pt x="75" y="54"/>
                  </a:cubicBezTo>
                  <a:cubicBezTo>
                    <a:pt x="75" y="54"/>
                    <a:pt x="75" y="54"/>
                    <a:pt x="75" y="54"/>
                  </a:cubicBezTo>
                  <a:cubicBezTo>
                    <a:pt x="75" y="54"/>
                    <a:pt x="75" y="54"/>
                    <a:pt x="76" y="54"/>
                  </a:cubicBezTo>
                  <a:cubicBezTo>
                    <a:pt x="76" y="54"/>
                    <a:pt x="76" y="55"/>
                    <a:pt x="76" y="55"/>
                  </a:cubicBezTo>
                  <a:cubicBezTo>
                    <a:pt x="77" y="55"/>
                    <a:pt x="76" y="55"/>
                    <a:pt x="77" y="56"/>
                  </a:cubicBezTo>
                  <a:cubicBezTo>
                    <a:pt x="77" y="56"/>
                    <a:pt x="77" y="56"/>
                    <a:pt x="77" y="56"/>
                  </a:cubicBezTo>
                  <a:cubicBezTo>
                    <a:pt x="77" y="56"/>
                    <a:pt x="77" y="56"/>
                    <a:pt x="78" y="56"/>
                  </a:cubicBezTo>
                  <a:cubicBezTo>
                    <a:pt x="78" y="56"/>
                    <a:pt x="78" y="57"/>
                    <a:pt x="78" y="57"/>
                  </a:cubicBezTo>
                  <a:cubicBezTo>
                    <a:pt x="78" y="57"/>
                    <a:pt x="78" y="57"/>
                    <a:pt x="78" y="58"/>
                  </a:cubicBezTo>
                  <a:cubicBezTo>
                    <a:pt x="78" y="58"/>
                    <a:pt x="78" y="58"/>
                    <a:pt x="78" y="58"/>
                  </a:cubicBezTo>
                  <a:cubicBezTo>
                    <a:pt x="78" y="57"/>
                    <a:pt x="79" y="58"/>
                    <a:pt x="79" y="58"/>
                  </a:cubicBezTo>
                  <a:cubicBezTo>
                    <a:pt x="79" y="58"/>
                    <a:pt x="79" y="58"/>
                    <a:pt x="79" y="58"/>
                  </a:cubicBezTo>
                  <a:cubicBezTo>
                    <a:pt x="79" y="59"/>
                    <a:pt x="78" y="59"/>
                    <a:pt x="78" y="59"/>
                  </a:cubicBezTo>
                  <a:moveTo>
                    <a:pt x="73" y="55"/>
                  </a:moveTo>
                  <a:cubicBezTo>
                    <a:pt x="73" y="55"/>
                    <a:pt x="73" y="55"/>
                    <a:pt x="73" y="55"/>
                  </a:cubicBezTo>
                  <a:cubicBezTo>
                    <a:pt x="73" y="55"/>
                    <a:pt x="73" y="55"/>
                    <a:pt x="73" y="55"/>
                  </a:cubicBezTo>
                  <a:cubicBezTo>
                    <a:pt x="73" y="55"/>
                    <a:pt x="73" y="55"/>
                    <a:pt x="73" y="55"/>
                  </a:cubicBezTo>
                  <a:cubicBezTo>
                    <a:pt x="73" y="55"/>
                    <a:pt x="73" y="55"/>
                    <a:pt x="73" y="55"/>
                  </a:cubicBezTo>
                  <a:cubicBezTo>
                    <a:pt x="73" y="55"/>
                    <a:pt x="73" y="55"/>
                    <a:pt x="73" y="55"/>
                  </a:cubicBezTo>
                  <a:moveTo>
                    <a:pt x="73" y="56"/>
                  </a:moveTo>
                  <a:cubicBezTo>
                    <a:pt x="73" y="56"/>
                    <a:pt x="73" y="56"/>
                    <a:pt x="73" y="57"/>
                  </a:cubicBezTo>
                  <a:cubicBezTo>
                    <a:pt x="73" y="57"/>
                    <a:pt x="73" y="57"/>
                    <a:pt x="73" y="58"/>
                  </a:cubicBezTo>
                  <a:cubicBezTo>
                    <a:pt x="73" y="58"/>
                    <a:pt x="73" y="58"/>
                    <a:pt x="73" y="58"/>
                  </a:cubicBezTo>
                  <a:cubicBezTo>
                    <a:pt x="72" y="58"/>
                    <a:pt x="72" y="58"/>
                    <a:pt x="72" y="58"/>
                  </a:cubicBezTo>
                  <a:cubicBezTo>
                    <a:pt x="72" y="58"/>
                    <a:pt x="72" y="58"/>
                    <a:pt x="72" y="59"/>
                  </a:cubicBezTo>
                  <a:cubicBezTo>
                    <a:pt x="72" y="59"/>
                    <a:pt x="72" y="59"/>
                    <a:pt x="72" y="59"/>
                  </a:cubicBezTo>
                  <a:cubicBezTo>
                    <a:pt x="71" y="59"/>
                    <a:pt x="71" y="59"/>
                    <a:pt x="71" y="59"/>
                  </a:cubicBezTo>
                  <a:cubicBezTo>
                    <a:pt x="71" y="59"/>
                    <a:pt x="71" y="59"/>
                    <a:pt x="71" y="59"/>
                  </a:cubicBezTo>
                  <a:cubicBezTo>
                    <a:pt x="70" y="59"/>
                    <a:pt x="70" y="59"/>
                    <a:pt x="70" y="59"/>
                  </a:cubicBezTo>
                  <a:cubicBezTo>
                    <a:pt x="70" y="59"/>
                    <a:pt x="70" y="59"/>
                    <a:pt x="70" y="59"/>
                  </a:cubicBezTo>
                  <a:cubicBezTo>
                    <a:pt x="70" y="59"/>
                    <a:pt x="70" y="59"/>
                    <a:pt x="70" y="59"/>
                  </a:cubicBezTo>
                  <a:cubicBezTo>
                    <a:pt x="69" y="59"/>
                    <a:pt x="69" y="59"/>
                    <a:pt x="69" y="59"/>
                  </a:cubicBezTo>
                  <a:cubicBezTo>
                    <a:pt x="70" y="59"/>
                    <a:pt x="70" y="59"/>
                    <a:pt x="70" y="59"/>
                  </a:cubicBezTo>
                  <a:cubicBezTo>
                    <a:pt x="70" y="59"/>
                    <a:pt x="70" y="59"/>
                    <a:pt x="70" y="59"/>
                  </a:cubicBezTo>
                  <a:cubicBezTo>
                    <a:pt x="70" y="59"/>
                    <a:pt x="69" y="59"/>
                    <a:pt x="69" y="59"/>
                  </a:cubicBezTo>
                  <a:cubicBezTo>
                    <a:pt x="69" y="58"/>
                    <a:pt x="69" y="58"/>
                    <a:pt x="69" y="58"/>
                  </a:cubicBezTo>
                  <a:cubicBezTo>
                    <a:pt x="69" y="58"/>
                    <a:pt x="70" y="58"/>
                    <a:pt x="70" y="58"/>
                  </a:cubicBezTo>
                  <a:cubicBezTo>
                    <a:pt x="70" y="58"/>
                    <a:pt x="70" y="58"/>
                    <a:pt x="70" y="58"/>
                  </a:cubicBezTo>
                  <a:cubicBezTo>
                    <a:pt x="70" y="58"/>
                    <a:pt x="70" y="58"/>
                    <a:pt x="70" y="58"/>
                  </a:cubicBezTo>
                  <a:cubicBezTo>
                    <a:pt x="70" y="58"/>
                    <a:pt x="70" y="58"/>
                    <a:pt x="70" y="58"/>
                  </a:cubicBezTo>
                  <a:cubicBezTo>
                    <a:pt x="70" y="58"/>
                    <a:pt x="70" y="58"/>
                    <a:pt x="70" y="58"/>
                  </a:cubicBezTo>
                  <a:cubicBezTo>
                    <a:pt x="70" y="58"/>
                    <a:pt x="70" y="58"/>
                    <a:pt x="70" y="58"/>
                  </a:cubicBezTo>
                  <a:cubicBezTo>
                    <a:pt x="70" y="58"/>
                    <a:pt x="70" y="58"/>
                    <a:pt x="70" y="58"/>
                  </a:cubicBezTo>
                  <a:cubicBezTo>
                    <a:pt x="70" y="57"/>
                    <a:pt x="70" y="57"/>
                    <a:pt x="71" y="57"/>
                  </a:cubicBezTo>
                  <a:cubicBezTo>
                    <a:pt x="71" y="57"/>
                    <a:pt x="71" y="57"/>
                    <a:pt x="70" y="57"/>
                  </a:cubicBezTo>
                  <a:cubicBezTo>
                    <a:pt x="70" y="57"/>
                    <a:pt x="70" y="57"/>
                    <a:pt x="70" y="57"/>
                  </a:cubicBezTo>
                  <a:cubicBezTo>
                    <a:pt x="70" y="57"/>
                    <a:pt x="70" y="57"/>
                    <a:pt x="70" y="57"/>
                  </a:cubicBezTo>
                  <a:cubicBezTo>
                    <a:pt x="70" y="57"/>
                    <a:pt x="70" y="57"/>
                    <a:pt x="70" y="57"/>
                  </a:cubicBezTo>
                  <a:cubicBezTo>
                    <a:pt x="70" y="57"/>
                    <a:pt x="70" y="57"/>
                    <a:pt x="70" y="57"/>
                  </a:cubicBezTo>
                  <a:cubicBezTo>
                    <a:pt x="70" y="57"/>
                    <a:pt x="70" y="57"/>
                    <a:pt x="70" y="57"/>
                  </a:cubicBezTo>
                  <a:cubicBezTo>
                    <a:pt x="70" y="57"/>
                    <a:pt x="70" y="57"/>
                    <a:pt x="70" y="57"/>
                  </a:cubicBezTo>
                  <a:cubicBezTo>
                    <a:pt x="70" y="56"/>
                    <a:pt x="70" y="56"/>
                    <a:pt x="70" y="57"/>
                  </a:cubicBezTo>
                  <a:cubicBezTo>
                    <a:pt x="70" y="56"/>
                    <a:pt x="70" y="56"/>
                    <a:pt x="70" y="56"/>
                  </a:cubicBezTo>
                  <a:cubicBezTo>
                    <a:pt x="70" y="56"/>
                    <a:pt x="70" y="56"/>
                    <a:pt x="70" y="56"/>
                  </a:cubicBezTo>
                  <a:cubicBezTo>
                    <a:pt x="70" y="56"/>
                    <a:pt x="70" y="56"/>
                    <a:pt x="71" y="56"/>
                  </a:cubicBezTo>
                  <a:cubicBezTo>
                    <a:pt x="71" y="56"/>
                    <a:pt x="71" y="56"/>
                    <a:pt x="71" y="56"/>
                  </a:cubicBezTo>
                  <a:cubicBezTo>
                    <a:pt x="71" y="56"/>
                    <a:pt x="71" y="56"/>
                    <a:pt x="71" y="56"/>
                  </a:cubicBezTo>
                  <a:cubicBezTo>
                    <a:pt x="71" y="56"/>
                    <a:pt x="71" y="56"/>
                    <a:pt x="71" y="56"/>
                  </a:cubicBezTo>
                  <a:cubicBezTo>
                    <a:pt x="71" y="56"/>
                    <a:pt x="71" y="56"/>
                    <a:pt x="71" y="56"/>
                  </a:cubicBezTo>
                  <a:cubicBezTo>
                    <a:pt x="71" y="56"/>
                    <a:pt x="71" y="56"/>
                    <a:pt x="71" y="56"/>
                  </a:cubicBezTo>
                  <a:cubicBezTo>
                    <a:pt x="71" y="55"/>
                    <a:pt x="71" y="55"/>
                    <a:pt x="72" y="55"/>
                  </a:cubicBezTo>
                  <a:cubicBezTo>
                    <a:pt x="72" y="55"/>
                    <a:pt x="72" y="55"/>
                    <a:pt x="72" y="55"/>
                  </a:cubicBezTo>
                  <a:cubicBezTo>
                    <a:pt x="72" y="55"/>
                    <a:pt x="73" y="55"/>
                    <a:pt x="73" y="55"/>
                  </a:cubicBezTo>
                  <a:cubicBezTo>
                    <a:pt x="73" y="55"/>
                    <a:pt x="73" y="56"/>
                    <a:pt x="73" y="56"/>
                  </a:cubicBezTo>
                  <a:moveTo>
                    <a:pt x="70" y="79"/>
                  </a:moveTo>
                  <a:cubicBezTo>
                    <a:pt x="70" y="79"/>
                    <a:pt x="70" y="78"/>
                    <a:pt x="70" y="78"/>
                  </a:cubicBezTo>
                  <a:cubicBezTo>
                    <a:pt x="70" y="78"/>
                    <a:pt x="70" y="78"/>
                    <a:pt x="70" y="78"/>
                  </a:cubicBezTo>
                  <a:cubicBezTo>
                    <a:pt x="70" y="78"/>
                    <a:pt x="71" y="77"/>
                    <a:pt x="71" y="77"/>
                  </a:cubicBezTo>
                  <a:cubicBezTo>
                    <a:pt x="71" y="77"/>
                    <a:pt x="72" y="77"/>
                    <a:pt x="72" y="76"/>
                  </a:cubicBezTo>
                  <a:cubicBezTo>
                    <a:pt x="73" y="76"/>
                    <a:pt x="73" y="75"/>
                    <a:pt x="73" y="75"/>
                  </a:cubicBezTo>
                  <a:cubicBezTo>
                    <a:pt x="73" y="75"/>
                    <a:pt x="73" y="75"/>
                    <a:pt x="73" y="75"/>
                  </a:cubicBezTo>
                  <a:cubicBezTo>
                    <a:pt x="73" y="75"/>
                    <a:pt x="74" y="75"/>
                    <a:pt x="74" y="75"/>
                  </a:cubicBezTo>
                  <a:cubicBezTo>
                    <a:pt x="74" y="75"/>
                    <a:pt x="75" y="75"/>
                    <a:pt x="75" y="75"/>
                  </a:cubicBezTo>
                  <a:cubicBezTo>
                    <a:pt x="75" y="75"/>
                    <a:pt x="76" y="76"/>
                    <a:pt x="76" y="75"/>
                  </a:cubicBezTo>
                  <a:cubicBezTo>
                    <a:pt x="77" y="75"/>
                    <a:pt x="77" y="75"/>
                    <a:pt x="77" y="75"/>
                  </a:cubicBezTo>
                  <a:cubicBezTo>
                    <a:pt x="77" y="75"/>
                    <a:pt x="77" y="75"/>
                    <a:pt x="77" y="75"/>
                  </a:cubicBezTo>
                  <a:cubicBezTo>
                    <a:pt x="78" y="75"/>
                    <a:pt x="78" y="75"/>
                    <a:pt x="78" y="75"/>
                  </a:cubicBezTo>
                  <a:cubicBezTo>
                    <a:pt x="78" y="75"/>
                    <a:pt x="78" y="74"/>
                    <a:pt x="78" y="74"/>
                  </a:cubicBezTo>
                  <a:cubicBezTo>
                    <a:pt x="79" y="74"/>
                    <a:pt x="79" y="74"/>
                    <a:pt x="80" y="74"/>
                  </a:cubicBezTo>
                  <a:cubicBezTo>
                    <a:pt x="80" y="74"/>
                    <a:pt x="80" y="74"/>
                    <a:pt x="80" y="74"/>
                  </a:cubicBezTo>
                  <a:cubicBezTo>
                    <a:pt x="80" y="74"/>
                    <a:pt x="80" y="74"/>
                    <a:pt x="80" y="74"/>
                  </a:cubicBezTo>
                  <a:cubicBezTo>
                    <a:pt x="81" y="74"/>
                    <a:pt x="81" y="74"/>
                    <a:pt x="81" y="74"/>
                  </a:cubicBezTo>
                  <a:cubicBezTo>
                    <a:pt x="81" y="74"/>
                    <a:pt x="82" y="74"/>
                    <a:pt x="82" y="74"/>
                  </a:cubicBezTo>
                  <a:cubicBezTo>
                    <a:pt x="82" y="74"/>
                    <a:pt x="83" y="74"/>
                    <a:pt x="83" y="74"/>
                  </a:cubicBezTo>
                  <a:cubicBezTo>
                    <a:pt x="83" y="74"/>
                    <a:pt x="83" y="74"/>
                    <a:pt x="83" y="74"/>
                  </a:cubicBezTo>
                  <a:cubicBezTo>
                    <a:pt x="84" y="74"/>
                    <a:pt x="84" y="74"/>
                    <a:pt x="84" y="74"/>
                  </a:cubicBezTo>
                  <a:cubicBezTo>
                    <a:pt x="84" y="74"/>
                    <a:pt x="84" y="74"/>
                    <a:pt x="84" y="74"/>
                  </a:cubicBezTo>
                  <a:cubicBezTo>
                    <a:pt x="85" y="74"/>
                    <a:pt x="85" y="73"/>
                    <a:pt x="85" y="73"/>
                  </a:cubicBezTo>
                  <a:cubicBezTo>
                    <a:pt x="85" y="73"/>
                    <a:pt x="86" y="73"/>
                    <a:pt x="86" y="73"/>
                  </a:cubicBezTo>
                  <a:cubicBezTo>
                    <a:pt x="86" y="73"/>
                    <a:pt x="86" y="73"/>
                    <a:pt x="86" y="74"/>
                  </a:cubicBezTo>
                  <a:cubicBezTo>
                    <a:pt x="86" y="74"/>
                    <a:pt x="86" y="74"/>
                    <a:pt x="86" y="74"/>
                  </a:cubicBezTo>
                  <a:cubicBezTo>
                    <a:pt x="86" y="74"/>
                    <a:pt x="86" y="74"/>
                    <a:pt x="86" y="74"/>
                  </a:cubicBezTo>
                  <a:cubicBezTo>
                    <a:pt x="86" y="74"/>
                    <a:pt x="87" y="74"/>
                    <a:pt x="87" y="74"/>
                  </a:cubicBezTo>
                  <a:cubicBezTo>
                    <a:pt x="87" y="74"/>
                    <a:pt x="86" y="74"/>
                    <a:pt x="87" y="75"/>
                  </a:cubicBezTo>
                  <a:cubicBezTo>
                    <a:pt x="87" y="75"/>
                    <a:pt x="87" y="75"/>
                    <a:pt x="87" y="75"/>
                  </a:cubicBezTo>
                  <a:cubicBezTo>
                    <a:pt x="87" y="75"/>
                    <a:pt x="86" y="76"/>
                    <a:pt x="86" y="76"/>
                  </a:cubicBezTo>
                  <a:cubicBezTo>
                    <a:pt x="86" y="77"/>
                    <a:pt x="86" y="77"/>
                    <a:pt x="86" y="77"/>
                  </a:cubicBezTo>
                  <a:cubicBezTo>
                    <a:pt x="87" y="77"/>
                    <a:pt x="87" y="77"/>
                    <a:pt x="87" y="77"/>
                  </a:cubicBezTo>
                  <a:cubicBezTo>
                    <a:pt x="87" y="77"/>
                    <a:pt x="87" y="77"/>
                    <a:pt x="87" y="77"/>
                  </a:cubicBezTo>
                  <a:cubicBezTo>
                    <a:pt x="87" y="77"/>
                    <a:pt x="88" y="77"/>
                    <a:pt x="88" y="78"/>
                  </a:cubicBezTo>
                  <a:cubicBezTo>
                    <a:pt x="89" y="77"/>
                    <a:pt x="89" y="77"/>
                    <a:pt x="89" y="77"/>
                  </a:cubicBezTo>
                  <a:cubicBezTo>
                    <a:pt x="89" y="78"/>
                    <a:pt x="89" y="78"/>
                    <a:pt x="89" y="78"/>
                  </a:cubicBezTo>
                  <a:cubicBezTo>
                    <a:pt x="89" y="78"/>
                    <a:pt x="89" y="78"/>
                    <a:pt x="90" y="78"/>
                  </a:cubicBezTo>
                  <a:cubicBezTo>
                    <a:pt x="90" y="78"/>
                    <a:pt x="90" y="78"/>
                    <a:pt x="90" y="78"/>
                  </a:cubicBezTo>
                  <a:cubicBezTo>
                    <a:pt x="90" y="78"/>
                    <a:pt x="90" y="79"/>
                    <a:pt x="91" y="79"/>
                  </a:cubicBezTo>
                  <a:cubicBezTo>
                    <a:pt x="91" y="79"/>
                    <a:pt x="92" y="79"/>
                    <a:pt x="92" y="79"/>
                  </a:cubicBezTo>
                  <a:cubicBezTo>
                    <a:pt x="92" y="79"/>
                    <a:pt x="93" y="80"/>
                    <a:pt x="93" y="80"/>
                  </a:cubicBezTo>
                  <a:cubicBezTo>
                    <a:pt x="93" y="80"/>
                    <a:pt x="94" y="80"/>
                    <a:pt x="94" y="80"/>
                  </a:cubicBezTo>
                  <a:cubicBezTo>
                    <a:pt x="95" y="79"/>
                    <a:pt x="94" y="79"/>
                    <a:pt x="94" y="78"/>
                  </a:cubicBezTo>
                  <a:cubicBezTo>
                    <a:pt x="94" y="78"/>
                    <a:pt x="95" y="77"/>
                    <a:pt x="96" y="78"/>
                  </a:cubicBezTo>
                  <a:cubicBezTo>
                    <a:pt x="96" y="78"/>
                    <a:pt x="96" y="78"/>
                    <a:pt x="97" y="78"/>
                  </a:cubicBezTo>
                  <a:cubicBezTo>
                    <a:pt x="97" y="78"/>
                    <a:pt x="97" y="78"/>
                    <a:pt x="97" y="78"/>
                  </a:cubicBezTo>
                  <a:cubicBezTo>
                    <a:pt x="98" y="78"/>
                    <a:pt x="98" y="78"/>
                    <a:pt x="98" y="78"/>
                  </a:cubicBezTo>
                  <a:cubicBezTo>
                    <a:pt x="98" y="78"/>
                    <a:pt x="98" y="79"/>
                    <a:pt x="98" y="79"/>
                  </a:cubicBezTo>
                  <a:cubicBezTo>
                    <a:pt x="99" y="79"/>
                    <a:pt x="99" y="79"/>
                    <a:pt x="99" y="79"/>
                  </a:cubicBezTo>
                  <a:cubicBezTo>
                    <a:pt x="99" y="79"/>
                    <a:pt x="100" y="79"/>
                    <a:pt x="100" y="79"/>
                  </a:cubicBezTo>
                  <a:cubicBezTo>
                    <a:pt x="100" y="79"/>
                    <a:pt x="100" y="79"/>
                    <a:pt x="100" y="79"/>
                  </a:cubicBezTo>
                  <a:cubicBezTo>
                    <a:pt x="101" y="79"/>
                    <a:pt x="101" y="79"/>
                    <a:pt x="101" y="79"/>
                  </a:cubicBezTo>
                  <a:cubicBezTo>
                    <a:pt x="101" y="79"/>
                    <a:pt x="101" y="79"/>
                    <a:pt x="102" y="79"/>
                  </a:cubicBezTo>
                  <a:cubicBezTo>
                    <a:pt x="102" y="79"/>
                    <a:pt x="102" y="79"/>
                    <a:pt x="102" y="79"/>
                  </a:cubicBezTo>
                  <a:cubicBezTo>
                    <a:pt x="102" y="79"/>
                    <a:pt x="103" y="79"/>
                    <a:pt x="104" y="79"/>
                  </a:cubicBezTo>
                  <a:cubicBezTo>
                    <a:pt x="104" y="79"/>
                    <a:pt x="104" y="79"/>
                    <a:pt x="104" y="79"/>
                  </a:cubicBezTo>
                  <a:cubicBezTo>
                    <a:pt x="104" y="79"/>
                    <a:pt x="104" y="79"/>
                    <a:pt x="105" y="79"/>
                  </a:cubicBezTo>
                  <a:cubicBezTo>
                    <a:pt x="105" y="79"/>
                    <a:pt x="105" y="79"/>
                    <a:pt x="106" y="79"/>
                  </a:cubicBezTo>
                  <a:cubicBezTo>
                    <a:pt x="106" y="79"/>
                    <a:pt x="106" y="80"/>
                    <a:pt x="106" y="81"/>
                  </a:cubicBezTo>
                  <a:cubicBezTo>
                    <a:pt x="106" y="81"/>
                    <a:pt x="106" y="81"/>
                    <a:pt x="106" y="82"/>
                  </a:cubicBezTo>
                  <a:cubicBezTo>
                    <a:pt x="106" y="82"/>
                    <a:pt x="105" y="82"/>
                    <a:pt x="105" y="82"/>
                  </a:cubicBezTo>
                  <a:cubicBezTo>
                    <a:pt x="105" y="81"/>
                    <a:pt x="105" y="81"/>
                    <a:pt x="104" y="80"/>
                  </a:cubicBezTo>
                  <a:cubicBezTo>
                    <a:pt x="104" y="80"/>
                    <a:pt x="104" y="80"/>
                    <a:pt x="104" y="80"/>
                  </a:cubicBezTo>
                  <a:cubicBezTo>
                    <a:pt x="104" y="81"/>
                    <a:pt x="105" y="81"/>
                    <a:pt x="105" y="82"/>
                  </a:cubicBezTo>
                  <a:cubicBezTo>
                    <a:pt x="105" y="82"/>
                    <a:pt x="105" y="83"/>
                    <a:pt x="105" y="83"/>
                  </a:cubicBezTo>
                  <a:cubicBezTo>
                    <a:pt x="106" y="84"/>
                    <a:pt x="106" y="84"/>
                    <a:pt x="106" y="85"/>
                  </a:cubicBezTo>
                  <a:cubicBezTo>
                    <a:pt x="106" y="85"/>
                    <a:pt x="107" y="85"/>
                    <a:pt x="107" y="85"/>
                  </a:cubicBezTo>
                  <a:cubicBezTo>
                    <a:pt x="107" y="85"/>
                    <a:pt x="107" y="85"/>
                    <a:pt x="107" y="85"/>
                  </a:cubicBezTo>
                  <a:cubicBezTo>
                    <a:pt x="107" y="86"/>
                    <a:pt x="107" y="86"/>
                    <a:pt x="107" y="86"/>
                  </a:cubicBezTo>
                  <a:cubicBezTo>
                    <a:pt x="107" y="86"/>
                    <a:pt x="107" y="86"/>
                    <a:pt x="107" y="86"/>
                  </a:cubicBezTo>
                  <a:cubicBezTo>
                    <a:pt x="108" y="87"/>
                    <a:pt x="108" y="87"/>
                    <a:pt x="108" y="88"/>
                  </a:cubicBezTo>
                  <a:cubicBezTo>
                    <a:pt x="108" y="88"/>
                    <a:pt x="108" y="89"/>
                    <a:pt x="108" y="90"/>
                  </a:cubicBezTo>
                  <a:cubicBezTo>
                    <a:pt x="108" y="90"/>
                    <a:pt x="109" y="90"/>
                    <a:pt x="109" y="90"/>
                  </a:cubicBezTo>
                  <a:cubicBezTo>
                    <a:pt x="109" y="91"/>
                    <a:pt x="110" y="92"/>
                    <a:pt x="110" y="93"/>
                  </a:cubicBezTo>
                  <a:cubicBezTo>
                    <a:pt x="110" y="93"/>
                    <a:pt x="110" y="93"/>
                    <a:pt x="110" y="93"/>
                  </a:cubicBezTo>
                  <a:cubicBezTo>
                    <a:pt x="110" y="93"/>
                    <a:pt x="110" y="92"/>
                    <a:pt x="110" y="92"/>
                  </a:cubicBezTo>
                  <a:cubicBezTo>
                    <a:pt x="110" y="92"/>
                    <a:pt x="110" y="93"/>
                    <a:pt x="111" y="93"/>
                  </a:cubicBezTo>
                  <a:cubicBezTo>
                    <a:pt x="111" y="93"/>
                    <a:pt x="111" y="93"/>
                    <a:pt x="111" y="93"/>
                  </a:cubicBezTo>
                  <a:cubicBezTo>
                    <a:pt x="111" y="93"/>
                    <a:pt x="111" y="93"/>
                    <a:pt x="112" y="94"/>
                  </a:cubicBezTo>
                  <a:cubicBezTo>
                    <a:pt x="112" y="94"/>
                    <a:pt x="112" y="94"/>
                    <a:pt x="112" y="94"/>
                  </a:cubicBezTo>
                  <a:cubicBezTo>
                    <a:pt x="112" y="94"/>
                    <a:pt x="112" y="94"/>
                    <a:pt x="112" y="94"/>
                  </a:cubicBezTo>
                  <a:cubicBezTo>
                    <a:pt x="112" y="95"/>
                    <a:pt x="113" y="95"/>
                    <a:pt x="113" y="95"/>
                  </a:cubicBezTo>
                  <a:cubicBezTo>
                    <a:pt x="113" y="95"/>
                    <a:pt x="113" y="95"/>
                    <a:pt x="112" y="96"/>
                  </a:cubicBezTo>
                  <a:cubicBezTo>
                    <a:pt x="112" y="96"/>
                    <a:pt x="112" y="96"/>
                    <a:pt x="112" y="96"/>
                  </a:cubicBezTo>
                  <a:cubicBezTo>
                    <a:pt x="112" y="96"/>
                    <a:pt x="112" y="96"/>
                    <a:pt x="112" y="96"/>
                  </a:cubicBezTo>
                  <a:cubicBezTo>
                    <a:pt x="113" y="96"/>
                    <a:pt x="113" y="96"/>
                    <a:pt x="113" y="96"/>
                  </a:cubicBezTo>
                  <a:cubicBezTo>
                    <a:pt x="113" y="96"/>
                    <a:pt x="113" y="96"/>
                    <a:pt x="114" y="97"/>
                  </a:cubicBezTo>
                  <a:cubicBezTo>
                    <a:pt x="114" y="97"/>
                    <a:pt x="114" y="97"/>
                    <a:pt x="114" y="97"/>
                  </a:cubicBezTo>
                  <a:cubicBezTo>
                    <a:pt x="114" y="96"/>
                    <a:pt x="115" y="96"/>
                    <a:pt x="115" y="96"/>
                  </a:cubicBezTo>
                  <a:cubicBezTo>
                    <a:pt x="115" y="96"/>
                    <a:pt x="115" y="96"/>
                    <a:pt x="116" y="96"/>
                  </a:cubicBezTo>
                  <a:cubicBezTo>
                    <a:pt x="116" y="96"/>
                    <a:pt x="116" y="96"/>
                    <a:pt x="116" y="96"/>
                  </a:cubicBezTo>
                  <a:cubicBezTo>
                    <a:pt x="116" y="96"/>
                    <a:pt x="116" y="96"/>
                    <a:pt x="116" y="96"/>
                  </a:cubicBezTo>
                  <a:cubicBezTo>
                    <a:pt x="116" y="96"/>
                    <a:pt x="117" y="96"/>
                    <a:pt x="117" y="96"/>
                  </a:cubicBezTo>
                  <a:cubicBezTo>
                    <a:pt x="117" y="96"/>
                    <a:pt x="117" y="96"/>
                    <a:pt x="117" y="96"/>
                  </a:cubicBezTo>
                  <a:cubicBezTo>
                    <a:pt x="117" y="96"/>
                    <a:pt x="118" y="96"/>
                    <a:pt x="118" y="96"/>
                  </a:cubicBezTo>
                  <a:cubicBezTo>
                    <a:pt x="118" y="96"/>
                    <a:pt x="119" y="96"/>
                    <a:pt x="119" y="95"/>
                  </a:cubicBezTo>
                  <a:cubicBezTo>
                    <a:pt x="119" y="95"/>
                    <a:pt x="119" y="95"/>
                    <a:pt x="119" y="95"/>
                  </a:cubicBezTo>
                  <a:cubicBezTo>
                    <a:pt x="119" y="96"/>
                    <a:pt x="119" y="96"/>
                    <a:pt x="119" y="96"/>
                  </a:cubicBezTo>
                  <a:cubicBezTo>
                    <a:pt x="119" y="96"/>
                    <a:pt x="119" y="96"/>
                    <a:pt x="119" y="96"/>
                  </a:cubicBezTo>
                  <a:cubicBezTo>
                    <a:pt x="119" y="96"/>
                    <a:pt x="119" y="96"/>
                    <a:pt x="119" y="96"/>
                  </a:cubicBezTo>
                  <a:cubicBezTo>
                    <a:pt x="119" y="97"/>
                    <a:pt x="119" y="97"/>
                    <a:pt x="119" y="97"/>
                  </a:cubicBezTo>
                  <a:cubicBezTo>
                    <a:pt x="119" y="97"/>
                    <a:pt x="119" y="97"/>
                    <a:pt x="119" y="97"/>
                  </a:cubicBezTo>
                  <a:cubicBezTo>
                    <a:pt x="119" y="98"/>
                    <a:pt x="119" y="98"/>
                    <a:pt x="119" y="98"/>
                  </a:cubicBezTo>
                  <a:cubicBezTo>
                    <a:pt x="118" y="98"/>
                    <a:pt x="118" y="98"/>
                    <a:pt x="118" y="99"/>
                  </a:cubicBezTo>
                  <a:cubicBezTo>
                    <a:pt x="118" y="99"/>
                    <a:pt x="118" y="99"/>
                    <a:pt x="118" y="99"/>
                  </a:cubicBezTo>
                  <a:cubicBezTo>
                    <a:pt x="118" y="99"/>
                    <a:pt x="118" y="99"/>
                    <a:pt x="118" y="100"/>
                  </a:cubicBezTo>
                  <a:cubicBezTo>
                    <a:pt x="118" y="100"/>
                    <a:pt x="118" y="100"/>
                    <a:pt x="118" y="100"/>
                  </a:cubicBezTo>
                  <a:cubicBezTo>
                    <a:pt x="117" y="101"/>
                    <a:pt x="117" y="102"/>
                    <a:pt x="116" y="102"/>
                  </a:cubicBezTo>
                  <a:cubicBezTo>
                    <a:pt x="116" y="102"/>
                    <a:pt x="116" y="103"/>
                    <a:pt x="115" y="103"/>
                  </a:cubicBezTo>
                  <a:cubicBezTo>
                    <a:pt x="115" y="104"/>
                    <a:pt x="114" y="104"/>
                    <a:pt x="113" y="104"/>
                  </a:cubicBezTo>
                  <a:cubicBezTo>
                    <a:pt x="113" y="105"/>
                    <a:pt x="112" y="106"/>
                    <a:pt x="112" y="106"/>
                  </a:cubicBezTo>
                  <a:cubicBezTo>
                    <a:pt x="112" y="106"/>
                    <a:pt x="112" y="107"/>
                    <a:pt x="112" y="107"/>
                  </a:cubicBezTo>
                  <a:cubicBezTo>
                    <a:pt x="111" y="107"/>
                    <a:pt x="111" y="107"/>
                    <a:pt x="111" y="107"/>
                  </a:cubicBezTo>
                  <a:cubicBezTo>
                    <a:pt x="111" y="107"/>
                    <a:pt x="111" y="107"/>
                    <a:pt x="110" y="107"/>
                  </a:cubicBezTo>
                  <a:cubicBezTo>
                    <a:pt x="110" y="108"/>
                    <a:pt x="110" y="108"/>
                    <a:pt x="110" y="108"/>
                  </a:cubicBezTo>
                  <a:cubicBezTo>
                    <a:pt x="110" y="109"/>
                    <a:pt x="110" y="109"/>
                    <a:pt x="110" y="109"/>
                  </a:cubicBezTo>
                  <a:cubicBezTo>
                    <a:pt x="110" y="109"/>
                    <a:pt x="110" y="109"/>
                    <a:pt x="110" y="109"/>
                  </a:cubicBezTo>
                  <a:cubicBezTo>
                    <a:pt x="110" y="109"/>
                    <a:pt x="109" y="110"/>
                    <a:pt x="109" y="110"/>
                  </a:cubicBezTo>
                  <a:cubicBezTo>
                    <a:pt x="109" y="110"/>
                    <a:pt x="110" y="111"/>
                    <a:pt x="110" y="111"/>
                  </a:cubicBezTo>
                  <a:cubicBezTo>
                    <a:pt x="110" y="111"/>
                    <a:pt x="110" y="111"/>
                    <a:pt x="110" y="111"/>
                  </a:cubicBezTo>
                  <a:cubicBezTo>
                    <a:pt x="110" y="111"/>
                    <a:pt x="110" y="111"/>
                    <a:pt x="110" y="112"/>
                  </a:cubicBezTo>
                  <a:cubicBezTo>
                    <a:pt x="110" y="112"/>
                    <a:pt x="110" y="113"/>
                    <a:pt x="110" y="113"/>
                  </a:cubicBezTo>
                  <a:cubicBezTo>
                    <a:pt x="110" y="113"/>
                    <a:pt x="111" y="113"/>
                    <a:pt x="111" y="114"/>
                  </a:cubicBezTo>
                  <a:cubicBezTo>
                    <a:pt x="111" y="114"/>
                    <a:pt x="111" y="114"/>
                    <a:pt x="111" y="114"/>
                  </a:cubicBezTo>
                  <a:cubicBezTo>
                    <a:pt x="111" y="115"/>
                    <a:pt x="111" y="115"/>
                    <a:pt x="111" y="115"/>
                  </a:cubicBezTo>
                  <a:cubicBezTo>
                    <a:pt x="111" y="116"/>
                    <a:pt x="111" y="116"/>
                    <a:pt x="111" y="116"/>
                  </a:cubicBezTo>
                  <a:cubicBezTo>
                    <a:pt x="111" y="116"/>
                    <a:pt x="111" y="116"/>
                    <a:pt x="111" y="117"/>
                  </a:cubicBezTo>
                  <a:cubicBezTo>
                    <a:pt x="111" y="117"/>
                    <a:pt x="111" y="117"/>
                    <a:pt x="111" y="117"/>
                  </a:cubicBezTo>
                  <a:cubicBezTo>
                    <a:pt x="111" y="117"/>
                    <a:pt x="111" y="117"/>
                    <a:pt x="111" y="117"/>
                  </a:cubicBezTo>
                  <a:cubicBezTo>
                    <a:pt x="111" y="117"/>
                    <a:pt x="111" y="117"/>
                    <a:pt x="111" y="117"/>
                  </a:cubicBezTo>
                  <a:cubicBezTo>
                    <a:pt x="111" y="118"/>
                    <a:pt x="111" y="118"/>
                    <a:pt x="111" y="118"/>
                  </a:cubicBezTo>
                  <a:cubicBezTo>
                    <a:pt x="110" y="118"/>
                    <a:pt x="110" y="119"/>
                    <a:pt x="110" y="119"/>
                  </a:cubicBezTo>
                  <a:cubicBezTo>
                    <a:pt x="109" y="119"/>
                    <a:pt x="109" y="119"/>
                    <a:pt x="108" y="120"/>
                  </a:cubicBezTo>
                  <a:cubicBezTo>
                    <a:pt x="108" y="120"/>
                    <a:pt x="107" y="120"/>
                    <a:pt x="107" y="121"/>
                  </a:cubicBezTo>
                  <a:cubicBezTo>
                    <a:pt x="107" y="121"/>
                    <a:pt x="106" y="121"/>
                    <a:pt x="106" y="121"/>
                  </a:cubicBezTo>
                  <a:cubicBezTo>
                    <a:pt x="106" y="122"/>
                    <a:pt x="106" y="122"/>
                    <a:pt x="106" y="122"/>
                  </a:cubicBezTo>
                  <a:cubicBezTo>
                    <a:pt x="106" y="122"/>
                    <a:pt x="106" y="122"/>
                    <a:pt x="106" y="122"/>
                  </a:cubicBezTo>
                  <a:cubicBezTo>
                    <a:pt x="106" y="123"/>
                    <a:pt x="106" y="123"/>
                    <a:pt x="106" y="123"/>
                  </a:cubicBezTo>
                  <a:cubicBezTo>
                    <a:pt x="107" y="123"/>
                    <a:pt x="107" y="123"/>
                    <a:pt x="107" y="123"/>
                  </a:cubicBezTo>
                  <a:cubicBezTo>
                    <a:pt x="107" y="124"/>
                    <a:pt x="107" y="124"/>
                    <a:pt x="107" y="124"/>
                  </a:cubicBezTo>
                  <a:cubicBezTo>
                    <a:pt x="107" y="125"/>
                    <a:pt x="106" y="125"/>
                    <a:pt x="106" y="125"/>
                  </a:cubicBezTo>
                  <a:cubicBezTo>
                    <a:pt x="106" y="125"/>
                    <a:pt x="106" y="125"/>
                    <a:pt x="106" y="125"/>
                  </a:cubicBezTo>
                  <a:cubicBezTo>
                    <a:pt x="106" y="125"/>
                    <a:pt x="107" y="125"/>
                    <a:pt x="107" y="125"/>
                  </a:cubicBezTo>
                  <a:cubicBezTo>
                    <a:pt x="106" y="126"/>
                    <a:pt x="106" y="126"/>
                    <a:pt x="105" y="126"/>
                  </a:cubicBezTo>
                  <a:cubicBezTo>
                    <a:pt x="105" y="126"/>
                    <a:pt x="104" y="126"/>
                    <a:pt x="104" y="127"/>
                  </a:cubicBezTo>
                  <a:cubicBezTo>
                    <a:pt x="104" y="127"/>
                    <a:pt x="104" y="127"/>
                    <a:pt x="104" y="127"/>
                  </a:cubicBezTo>
                  <a:cubicBezTo>
                    <a:pt x="104" y="127"/>
                    <a:pt x="104" y="127"/>
                    <a:pt x="104" y="127"/>
                  </a:cubicBezTo>
                  <a:cubicBezTo>
                    <a:pt x="105" y="127"/>
                    <a:pt x="104" y="128"/>
                    <a:pt x="104" y="128"/>
                  </a:cubicBezTo>
                  <a:cubicBezTo>
                    <a:pt x="104" y="128"/>
                    <a:pt x="104" y="128"/>
                    <a:pt x="104" y="129"/>
                  </a:cubicBezTo>
                  <a:cubicBezTo>
                    <a:pt x="104" y="129"/>
                    <a:pt x="104" y="129"/>
                    <a:pt x="104" y="129"/>
                  </a:cubicBezTo>
                  <a:cubicBezTo>
                    <a:pt x="104" y="129"/>
                    <a:pt x="103" y="129"/>
                    <a:pt x="103" y="130"/>
                  </a:cubicBezTo>
                  <a:cubicBezTo>
                    <a:pt x="102" y="131"/>
                    <a:pt x="102" y="132"/>
                    <a:pt x="100" y="133"/>
                  </a:cubicBezTo>
                  <a:cubicBezTo>
                    <a:pt x="100" y="133"/>
                    <a:pt x="100" y="133"/>
                    <a:pt x="100" y="134"/>
                  </a:cubicBezTo>
                  <a:cubicBezTo>
                    <a:pt x="99" y="134"/>
                    <a:pt x="99" y="134"/>
                    <a:pt x="99" y="134"/>
                  </a:cubicBezTo>
                  <a:cubicBezTo>
                    <a:pt x="99" y="134"/>
                    <a:pt x="99" y="134"/>
                    <a:pt x="98" y="134"/>
                  </a:cubicBezTo>
                  <a:cubicBezTo>
                    <a:pt x="98" y="134"/>
                    <a:pt x="98" y="134"/>
                    <a:pt x="98" y="134"/>
                  </a:cubicBezTo>
                  <a:cubicBezTo>
                    <a:pt x="98" y="134"/>
                    <a:pt x="98" y="134"/>
                    <a:pt x="98" y="134"/>
                  </a:cubicBezTo>
                  <a:cubicBezTo>
                    <a:pt x="98" y="134"/>
                    <a:pt x="97" y="134"/>
                    <a:pt x="97" y="134"/>
                  </a:cubicBezTo>
                  <a:cubicBezTo>
                    <a:pt x="97" y="134"/>
                    <a:pt x="97" y="134"/>
                    <a:pt x="97" y="134"/>
                  </a:cubicBezTo>
                  <a:cubicBezTo>
                    <a:pt x="96" y="134"/>
                    <a:pt x="96" y="134"/>
                    <a:pt x="96" y="134"/>
                  </a:cubicBezTo>
                  <a:cubicBezTo>
                    <a:pt x="96" y="134"/>
                    <a:pt x="95" y="134"/>
                    <a:pt x="95" y="134"/>
                  </a:cubicBezTo>
                  <a:cubicBezTo>
                    <a:pt x="95" y="134"/>
                    <a:pt x="95" y="134"/>
                    <a:pt x="94" y="134"/>
                  </a:cubicBezTo>
                  <a:cubicBezTo>
                    <a:pt x="94" y="134"/>
                    <a:pt x="94" y="135"/>
                    <a:pt x="94" y="135"/>
                  </a:cubicBezTo>
                  <a:cubicBezTo>
                    <a:pt x="94" y="135"/>
                    <a:pt x="94" y="135"/>
                    <a:pt x="93" y="134"/>
                  </a:cubicBezTo>
                  <a:cubicBezTo>
                    <a:pt x="93" y="134"/>
                    <a:pt x="93" y="134"/>
                    <a:pt x="93" y="134"/>
                  </a:cubicBezTo>
                  <a:cubicBezTo>
                    <a:pt x="93" y="134"/>
                    <a:pt x="93" y="134"/>
                    <a:pt x="93" y="134"/>
                  </a:cubicBezTo>
                  <a:cubicBezTo>
                    <a:pt x="93" y="134"/>
                    <a:pt x="93" y="134"/>
                    <a:pt x="93" y="134"/>
                  </a:cubicBezTo>
                  <a:cubicBezTo>
                    <a:pt x="93" y="134"/>
                    <a:pt x="93" y="134"/>
                    <a:pt x="93" y="134"/>
                  </a:cubicBezTo>
                  <a:cubicBezTo>
                    <a:pt x="93" y="134"/>
                    <a:pt x="93" y="134"/>
                    <a:pt x="93" y="134"/>
                  </a:cubicBezTo>
                  <a:cubicBezTo>
                    <a:pt x="93" y="134"/>
                    <a:pt x="93" y="134"/>
                    <a:pt x="93" y="134"/>
                  </a:cubicBezTo>
                  <a:cubicBezTo>
                    <a:pt x="93" y="134"/>
                    <a:pt x="93" y="134"/>
                    <a:pt x="93" y="134"/>
                  </a:cubicBezTo>
                  <a:cubicBezTo>
                    <a:pt x="93" y="134"/>
                    <a:pt x="93" y="134"/>
                    <a:pt x="93" y="134"/>
                  </a:cubicBezTo>
                  <a:cubicBezTo>
                    <a:pt x="93" y="133"/>
                    <a:pt x="92" y="133"/>
                    <a:pt x="92" y="133"/>
                  </a:cubicBezTo>
                  <a:cubicBezTo>
                    <a:pt x="92" y="133"/>
                    <a:pt x="92" y="133"/>
                    <a:pt x="93" y="133"/>
                  </a:cubicBezTo>
                  <a:cubicBezTo>
                    <a:pt x="93" y="132"/>
                    <a:pt x="92" y="131"/>
                    <a:pt x="92" y="131"/>
                  </a:cubicBezTo>
                  <a:cubicBezTo>
                    <a:pt x="92" y="130"/>
                    <a:pt x="92" y="130"/>
                    <a:pt x="91" y="129"/>
                  </a:cubicBezTo>
                  <a:cubicBezTo>
                    <a:pt x="91" y="129"/>
                    <a:pt x="91" y="128"/>
                    <a:pt x="90" y="128"/>
                  </a:cubicBezTo>
                  <a:cubicBezTo>
                    <a:pt x="90" y="127"/>
                    <a:pt x="90" y="127"/>
                    <a:pt x="90" y="127"/>
                  </a:cubicBezTo>
                  <a:cubicBezTo>
                    <a:pt x="90" y="127"/>
                    <a:pt x="90" y="127"/>
                    <a:pt x="90" y="127"/>
                  </a:cubicBezTo>
                  <a:cubicBezTo>
                    <a:pt x="90" y="127"/>
                    <a:pt x="90" y="127"/>
                    <a:pt x="90" y="126"/>
                  </a:cubicBezTo>
                  <a:cubicBezTo>
                    <a:pt x="90" y="126"/>
                    <a:pt x="90" y="126"/>
                    <a:pt x="90" y="126"/>
                  </a:cubicBezTo>
                  <a:cubicBezTo>
                    <a:pt x="90" y="126"/>
                    <a:pt x="90" y="125"/>
                    <a:pt x="90" y="125"/>
                  </a:cubicBezTo>
                  <a:cubicBezTo>
                    <a:pt x="90" y="125"/>
                    <a:pt x="90" y="125"/>
                    <a:pt x="89" y="124"/>
                  </a:cubicBezTo>
                  <a:cubicBezTo>
                    <a:pt x="90" y="124"/>
                    <a:pt x="89" y="123"/>
                    <a:pt x="89" y="123"/>
                  </a:cubicBezTo>
                  <a:cubicBezTo>
                    <a:pt x="89" y="122"/>
                    <a:pt x="88" y="121"/>
                    <a:pt x="88" y="121"/>
                  </a:cubicBezTo>
                  <a:cubicBezTo>
                    <a:pt x="88" y="120"/>
                    <a:pt x="87" y="120"/>
                    <a:pt x="87" y="120"/>
                  </a:cubicBezTo>
                  <a:cubicBezTo>
                    <a:pt x="87" y="119"/>
                    <a:pt x="87" y="119"/>
                    <a:pt x="87" y="118"/>
                  </a:cubicBezTo>
                  <a:cubicBezTo>
                    <a:pt x="88" y="118"/>
                    <a:pt x="88" y="117"/>
                    <a:pt x="88" y="116"/>
                  </a:cubicBezTo>
                  <a:cubicBezTo>
                    <a:pt x="88" y="116"/>
                    <a:pt x="88" y="116"/>
                    <a:pt x="88" y="116"/>
                  </a:cubicBezTo>
                  <a:cubicBezTo>
                    <a:pt x="88" y="116"/>
                    <a:pt x="88" y="116"/>
                    <a:pt x="88" y="115"/>
                  </a:cubicBezTo>
                  <a:cubicBezTo>
                    <a:pt x="88" y="115"/>
                    <a:pt x="88" y="115"/>
                    <a:pt x="89" y="115"/>
                  </a:cubicBezTo>
                  <a:cubicBezTo>
                    <a:pt x="89" y="115"/>
                    <a:pt x="89" y="115"/>
                    <a:pt x="89" y="114"/>
                  </a:cubicBezTo>
                  <a:cubicBezTo>
                    <a:pt x="89" y="114"/>
                    <a:pt x="89" y="114"/>
                    <a:pt x="89" y="114"/>
                  </a:cubicBezTo>
                  <a:cubicBezTo>
                    <a:pt x="89" y="113"/>
                    <a:pt x="88" y="113"/>
                    <a:pt x="89" y="112"/>
                  </a:cubicBezTo>
                  <a:cubicBezTo>
                    <a:pt x="89" y="112"/>
                    <a:pt x="88" y="112"/>
                    <a:pt x="88" y="111"/>
                  </a:cubicBezTo>
                  <a:cubicBezTo>
                    <a:pt x="88" y="111"/>
                    <a:pt x="88" y="111"/>
                    <a:pt x="88" y="111"/>
                  </a:cubicBezTo>
                  <a:cubicBezTo>
                    <a:pt x="88" y="110"/>
                    <a:pt x="88" y="110"/>
                    <a:pt x="88" y="110"/>
                  </a:cubicBezTo>
                  <a:cubicBezTo>
                    <a:pt x="88" y="110"/>
                    <a:pt x="88" y="110"/>
                    <a:pt x="88" y="109"/>
                  </a:cubicBezTo>
                  <a:cubicBezTo>
                    <a:pt x="88" y="109"/>
                    <a:pt x="87" y="109"/>
                    <a:pt x="87" y="109"/>
                  </a:cubicBezTo>
                  <a:cubicBezTo>
                    <a:pt x="87" y="108"/>
                    <a:pt x="87" y="108"/>
                    <a:pt x="86" y="108"/>
                  </a:cubicBezTo>
                  <a:cubicBezTo>
                    <a:pt x="86" y="108"/>
                    <a:pt x="86" y="107"/>
                    <a:pt x="86" y="107"/>
                  </a:cubicBezTo>
                  <a:cubicBezTo>
                    <a:pt x="86" y="107"/>
                    <a:pt x="86" y="107"/>
                    <a:pt x="86" y="107"/>
                  </a:cubicBezTo>
                  <a:cubicBezTo>
                    <a:pt x="86" y="107"/>
                    <a:pt x="86" y="107"/>
                    <a:pt x="86" y="107"/>
                  </a:cubicBezTo>
                  <a:cubicBezTo>
                    <a:pt x="86" y="107"/>
                    <a:pt x="85" y="107"/>
                    <a:pt x="85" y="107"/>
                  </a:cubicBezTo>
                  <a:cubicBezTo>
                    <a:pt x="85" y="107"/>
                    <a:pt x="85" y="106"/>
                    <a:pt x="85" y="106"/>
                  </a:cubicBezTo>
                  <a:cubicBezTo>
                    <a:pt x="85" y="106"/>
                    <a:pt x="85" y="106"/>
                    <a:pt x="85" y="106"/>
                  </a:cubicBezTo>
                  <a:cubicBezTo>
                    <a:pt x="85" y="106"/>
                    <a:pt x="85" y="106"/>
                    <a:pt x="85" y="106"/>
                  </a:cubicBezTo>
                  <a:cubicBezTo>
                    <a:pt x="85" y="106"/>
                    <a:pt x="85" y="106"/>
                    <a:pt x="85" y="106"/>
                  </a:cubicBezTo>
                  <a:cubicBezTo>
                    <a:pt x="85" y="106"/>
                    <a:pt x="85" y="105"/>
                    <a:pt x="85" y="105"/>
                  </a:cubicBezTo>
                  <a:cubicBezTo>
                    <a:pt x="86" y="105"/>
                    <a:pt x="86" y="105"/>
                    <a:pt x="86" y="105"/>
                  </a:cubicBezTo>
                  <a:cubicBezTo>
                    <a:pt x="86" y="105"/>
                    <a:pt x="86" y="105"/>
                    <a:pt x="86" y="105"/>
                  </a:cubicBezTo>
                  <a:cubicBezTo>
                    <a:pt x="86" y="105"/>
                    <a:pt x="86" y="105"/>
                    <a:pt x="85" y="105"/>
                  </a:cubicBezTo>
                  <a:cubicBezTo>
                    <a:pt x="86" y="105"/>
                    <a:pt x="86" y="104"/>
                    <a:pt x="86" y="104"/>
                  </a:cubicBezTo>
                  <a:cubicBezTo>
                    <a:pt x="86" y="104"/>
                    <a:pt x="85" y="104"/>
                    <a:pt x="85" y="104"/>
                  </a:cubicBezTo>
                  <a:cubicBezTo>
                    <a:pt x="85" y="104"/>
                    <a:pt x="85" y="104"/>
                    <a:pt x="85" y="104"/>
                  </a:cubicBezTo>
                  <a:cubicBezTo>
                    <a:pt x="86" y="104"/>
                    <a:pt x="86" y="104"/>
                    <a:pt x="86" y="103"/>
                  </a:cubicBezTo>
                  <a:cubicBezTo>
                    <a:pt x="86" y="103"/>
                    <a:pt x="86" y="103"/>
                    <a:pt x="86" y="103"/>
                  </a:cubicBezTo>
                  <a:cubicBezTo>
                    <a:pt x="86" y="103"/>
                    <a:pt x="86" y="103"/>
                    <a:pt x="86" y="103"/>
                  </a:cubicBezTo>
                  <a:cubicBezTo>
                    <a:pt x="86" y="102"/>
                    <a:pt x="86" y="102"/>
                    <a:pt x="86" y="102"/>
                  </a:cubicBezTo>
                  <a:cubicBezTo>
                    <a:pt x="86" y="102"/>
                    <a:pt x="86" y="102"/>
                    <a:pt x="86" y="102"/>
                  </a:cubicBezTo>
                  <a:cubicBezTo>
                    <a:pt x="86" y="102"/>
                    <a:pt x="86" y="102"/>
                    <a:pt x="86" y="102"/>
                  </a:cubicBezTo>
                  <a:cubicBezTo>
                    <a:pt x="86" y="102"/>
                    <a:pt x="86" y="102"/>
                    <a:pt x="86" y="102"/>
                  </a:cubicBezTo>
                  <a:cubicBezTo>
                    <a:pt x="85" y="102"/>
                    <a:pt x="85" y="102"/>
                    <a:pt x="85" y="101"/>
                  </a:cubicBezTo>
                  <a:cubicBezTo>
                    <a:pt x="85" y="101"/>
                    <a:pt x="85" y="101"/>
                    <a:pt x="84" y="101"/>
                  </a:cubicBezTo>
                  <a:cubicBezTo>
                    <a:pt x="85" y="101"/>
                    <a:pt x="85" y="101"/>
                    <a:pt x="85" y="101"/>
                  </a:cubicBezTo>
                  <a:cubicBezTo>
                    <a:pt x="84" y="102"/>
                    <a:pt x="84" y="101"/>
                    <a:pt x="84" y="101"/>
                  </a:cubicBezTo>
                  <a:cubicBezTo>
                    <a:pt x="83" y="102"/>
                    <a:pt x="82" y="101"/>
                    <a:pt x="82" y="101"/>
                  </a:cubicBezTo>
                  <a:cubicBezTo>
                    <a:pt x="82" y="101"/>
                    <a:pt x="82" y="101"/>
                    <a:pt x="82" y="101"/>
                  </a:cubicBezTo>
                  <a:cubicBezTo>
                    <a:pt x="82" y="101"/>
                    <a:pt x="82" y="101"/>
                    <a:pt x="82" y="101"/>
                  </a:cubicBezTo>
                  <a:cubicBezTo>
                    <a:pt x="82" y="101"/>
                    <a:pt x="82" y="101"/>
                    <a:pt x="82" y="101"/>
                  </a:cubicBezTo>
                  <a:cubicBezTo>
                    <a:pt x="82" y="100"/>
                    <a:pt x="82" y="100"/>
                    <a:pt x="82" y="100"/>
                  </a:cubicBezTo>
                  <a:cubicBezTo>
                    <a:pt x="82" y="100"/>
                    <a:pt x="81" y="100"/>
                    <a:pt x="81" y="100"/>
                  </a:cubicBezTo>
                  <a:cubicBezTo>
                    <a:pt x="81" y="100"/>
                    <a:pt x="81" y="100"/>
                    <a:pt x="81" y="100"/>
                  </a:cubicBezTo>
                  <a:cubicBezTo>
                    <a:pt x="80" y="100"/>
                    <a:pt x="79" y="100"/>
                    <a:pt x="79" y="100"/>
                  </a:cubicBezTo>
                  <a:cubicBezTo>
                    <a:pt x="79" y="100"/>
                    <a:pt x="79" y="100"/>
                    <a:pt x="79" y="100"/>
                  </a:cubicBezTo>
                  <a:cubicBezTo>
                    <a:pt x="78" y="100"/>
                    <a:pt x="78" y="100"/>
                    <a:pt x="78" y="100"/>
                  </a:cubicBezTo>
                  <a:cubicBezTo>
                    <a:pt x="77" y="101"/>
                    <a:pt x="77" y="101"/>
                    <a:pt x="76" y="101"/>
                  </a:cubicBezTo>
                  <a:cubicBezTo>
                    <a:pt x="76" y="101"/>
                    <a:pt x="75" y="101"/>
                    <a:pt x="75" y="101"/>
                  </a:cubicBezTo>
                  <a:cubicBezTo>
                    <a:pt x="75" y="101"/>
                    <a:pt x="75" y="101"/>
                    <a:pt x="75" y="101"/>
                  </a:cubicBezTo>
                  <a:cubicBezTo>
                    <a:pt x="75" y="101"/>
                    <a:pt x="75" y="101"/>
                    <a:pt x="75" y="101"/>
                  </a:cubicBezTo>
                  <a:cubicBezTo>
                    <a:pt x="74" y="101"/>
                    <a:pt x="74" y="101"/>
                    <a:pt x="73" y="101"/>
                  </a:cubicBezTo>
                  <a:cubicBezTo>
                    <a:pt x="73" y="101"/>
                    <a:pt x="73" y="101"/>
                    <a:pt x="73" y="101"/>
                  </a:cubicBezTo>
                  <a:cubicBezTo>
                    <a:pt x="72" y="101"/>
                    <a:pt x="72" y="101"/>
                    <a:pt x="72" y="102"/>
                  </a:cubicBezTo>
                  <a:cubicBezTo>
                    <a:pt x="72" y="102"/>
                    <a:pt x="71" y="101"/>
                    <a:pt x="71" y="101"/>
                  </a:cubicBezTo>
                  <a:cubicBezTo>
                    <a:pt x="70" y="101"/>
                    <a:pt x="70" y="100"/>
                    <a:pt x="69" y="100"/>
                  </a:cubicBezTo>
                  <a:cubicBezTo>
                    <a:pt x="69" y="100"/>
                    <a:pt x="69" y="100"/>
                    <a:pt x="69" y="100"/>
                  </a:cubicBezTo>
                  <a:cubicBezTo>
                    <a:pt x="68" y="100"/>
                    <a:pt x="68" y="99"/>
                    <a:pt x="68" y="99"/>
                  </a:cubicBezTo>
                  <a:cubicBezTo>
                    <a:pt x="68" y="99"/>
                    <a:pt x="68" y="99"/>
                    <a:pt x="68" y="99"/>
                  </a:cubicBezTo>
                  <a:cubicBezTo>
                    <a:pt x="67" y="99"/>
                    <a:pt x="67" y="99"/>
                    <a:pt x="67" y="98"/>
                  </a:cubicBezTo>
                  <a:cubicBezTo>
                    <a:pt x="67" y="98"/>
                    <a:pt x="67" y="98"/>
                    <a:pt x="67" y="98"/>
                  </a:cubicBezTo>
                  <a:cubicBezTo>
                    <a:pt x="67" y="98"/>
                    <a:pt x="67" y="98"/>
                    <a:pt x="67" y="98"/>
                  </a:cubicBezTo>
                  <a:cubicBezTo>
                    <a:pt x="67" y="98"/>
                    <a:pt x="67" y="98"/>
                    <a:pt x="67" y="98"/>
                  </a:cubicBezTo>
                  <a:cubicBezTo>
                    <a:pt x="67" y="98"/>
                    <a:pt x="67" y="98"/>
                    <a:pt x="67" y="98"/>
                  </a:cubicBezTo>
                  <a:cubicBezTo>
                    <a:pt x="67" y="98"/>
                    <a:pt x="67" y="98"/>
                    <a:pt x="67" y="98"/>
                  </a:cubicBezTo>
                  <a:cubicBezTo>
                    <a:pt x="67" y="97"/>
                    <a:pt x="67" y="97"/>
                    <a:pt x="67" y="97"/>
                  </a:cubicBezTo>
                  <a:cubicBezTo>
                    <a:pt x="67" y="97"/>
                    <a:pt x="67" y="97"/>
                    <a:pt x="67" y="97"/>
                  </a:cubicBezTo>
                  <a:cubicBezTo>
                    <a:pt x="66" y="97"/>
                    <a:pt x="66" y="97"/>
                    <a:pt x="66" y="97"/>
                  </a:cubicBezTo>
                  <a:cubicBezTo>
                    <a:pt x="66" y="96"/>
                    <a:pt x="66" y="96"/>
                    <a:pt x="66" y="96"/>
                  </a:cubicBezTo>
                  <a:cubicBezTo>
                    <a:pt x="66" y="96"/>
                    <a:pt x="66" y="96"/>
                    <a:pt x="66" y="96"/>
                  </a:cubicBezTo>
                  <a:cubicBezTo>
                    <a:pt x="66" y="96"/>
                    <a:pt x="66" y="96"/>
                    <a:pt x="66" y="96"/>
                  </a:cubicBezTo>
                  <a:cubicBezTo>
                    <a:pt x="65" y="96"/>
                    <a:pt x="65" y="96"/>
                    <a:pt x="65" y="96"/>
                  </a:cubicBezTo>
                  <a:cubicBezTo>
                    <a:pt x="65" y="96"/>
                    <a:pt x="65" y="96"/>
                    <a:pt x="65" y="95"/>
                  </a:cubicBezTo>
                  <a:cubicBezTo>
                    <a:pt x="65" y="95"/>
                    <a:pt x="65" y="95"/>
                    <a:pt x="65" y="95"/>
                  </a:cubicBezTo>
                  <a:cubicBezTo>
                    <a:pt x="65" y="95"/>
                    <a:pt x="65" y="95"/>
                    <a:pt x="65" y="95"/>
                  </a:cubicBezTo>
                  <a:cubicBezTo>
                    <a:pt x="65" y="95"/>
                    <a:pt x="65" y="95"/>
                    <a:pt x="65" y="95"/>
                  </a:cubicBezTo>
                  <a:cubicBezTo>
                    <a:pt x="64" y="95"/>
                    <a:pt x="64" y="95"/>
                    <a:pt x="64" y="95"/>
                  </a:cubicBezTo>
                  <a:cubicBezTo>
                    <a:pt x="64" y="95"/>
                    <a:pt x="64" y="94"/>
                    <a:pt x="64" y="94"/>
                  </a:cubicBezTo>
                  <a:cubicBezTo>
                    <a:pt x="64" y="94"/>
                    <a:pt x="64" y="94"/>
                    <a:pt x="64" y="94"/>
                  </a:cubicBezTo>
                  <a:cubicBezTo>
                    <a:pt x="64" y="94"/>
                    <a:pt x="64" y="94"/>
                    <a:pt x="64" y="94"/>
                  </a:cubicBezTo>
                  <a:cubicBezTo>
                    <a:pt x="64" y="94"/>
                    <a:pt x="64" y="93"/>
                    <a:pt x="64" y="93"/>
                  </a:cubicBezTo>
                  <a:cubicBezTo>
                    <a:pt x="64" y="93"/>
                    <a:pt x="64" y="93"/>
                    <a:pt x="64" y="93"/>
                  </a:cubicBezTo>
                  <a:cubicBezTo>
                    <a:pt x="64" y="93"/>
                    <a:pt x="64" y="92"/>
                    <a:pt x="64" y="92"/>
                  </a:cubicBezTo>
                  <a:cubicBezTo>
                    <a:pt x="64" y="92"/>
                    <a:pt x="64" y="92"/>
                    <a:pt x="64" y="91"/>
                  </a:cubicBezTo>
                  <a:cubicBezTo>
                    <a:pt x="65" y="91"/>
                    <a:pt x="65" y="90"/>
                    <a:pt x="64" y="89"/>
                  </a:cubicBezTo>
                  <a:cubicBezTo>
                    <a:pt x="65" y="89"/>
                    <a:pt x="65" y="88"/>
                    <a:pt x="64" y="88"/>
                  </a:cubicBezTo>
                  <a:cubicBezTo>
                    <a:pt x="64" y="88"/>
                    <a:pt x="64" y="88"/>
                    <a:pt x="64" y="88"/>
                  </a:cubicBezTo>
                  <a:cubicBezTo>
                    <a:pt x="64" y="88"/>
                    <a:pt x="64" y="87"/>
                    <a:pt x="64" y="87"/>
                  </a:cubicBezTo>
                  <a:cubicBezTo>
                    <a:pt x="64" y="87"/>
                    <a:pt x="64" y="87"/>
                    <a:pt x="65" y="86"/>
                  </a:cubicBezTo>
                  <a:cubicBezTo>
                    <a:pt x="65" y="86"/>
                    <a:pt x="65" y="86"/>
                    <a:pt x="65" y="85"/>
                  </a:cubicBezTo>
                  <a:cubicBezTo>
                    <a:pt x="65" y="85"/>
                    <a:pt x="66" y="85"/>
                    <a:pt x="66" y="85"/>
                  </a:cubicBezTo>
                  <a:cubicBezTo>
                    <a:pt x="66" y="84"/>
                    <a:pt x="66" y="84"/>
                    <a:pt x="66" y="84"/>
                  </a:cubicBezTo>
                  <a:cubicBezTo>
                    <a:pt x="66" y="84"/>
                    <a:pt x="66" y="84"/>
                    <a:pt x="66" y="83"/>
                  </a:cubicBezTo>
                  <a:cubicBezTo>
                    <a:pt x="66" y="83"/>
                    <a:pt x="67" y="83"/>
                    <a:pt x="67" y="83"/>
                  </a:cubicBezTo>
                  <a:cubicBezTo>
                    <a:pt x="67" y="83"/>
                    <a:pt x="67" y="82"/>
                    <a:pt x="67" y="82"/>
                  </a:cubicBezTo>
                  <a:cubicBezTo>
                    <a:pt x="68" y="82"/>
                    <a:pt x="68" y="82"/>
                    <a:pt x="68" y="82"/>
                  </a:cubicBezTo>
                  <a:cubicBezTo>
                    <a:pt x="69" y="81"/>
                    <a:pt x="69" y="81"/>
                    <a:pt x="70" y="80"/>
                  </a:cubicBezTo>
                  <a:cubicBezTo>
                    <a:pt x="70" y="80"/>
                    <a:pt x="70" y="79"/>
                    <a:pt x="70" y="79"/>
                  </a:cubicBezTo>
                  <a:moveTo>
                    <a:pt x="66" y="44"/>
                  </a:moveTo>
                  <a:cubicBezTo>
                    <a:pt x="66" y="44"/>
                    <a:pt x="66" y="44"/>
                    <a:pt x="66" y="44"/>
                  </a:cubicBezTo>
                  <a:cubicBezTo>
                    <a:pt x="66" y="44"/>
                    <a:pt x="66" y="44"/>
                    <a:pt x="65" y="44"/>
                  </a:cubicBezTo>
                  <a:cubicBezTo>
                    <a:pt x="65" y="44"/>
                    <a:pt x="65" y="45"/>
                    <a:pt x="64" y="45"/>
                  </a:cubicBezTo>
                  <a:cubicBezTo>
                    <a:pt x="64" y="45"/>
                    <a:pt x="64" y="45"/>
                    <a:pt x="64" y="45"/>
                  </a:cubicBezTo>
                  <a:cubicBezTo>
                    <a:pt x="63" y="45"/>
                    <a:pt x="63" y="45"/>
                    <a:pt x="63" y="45"/>
                  </a:cubicBezTo>
                  <a:cubicBezTo>
                    <a:pt x="62" y="45"/>
                    <a:pt x="62" y="45"/>
                    <a:pt x="62" y="45"/>
                  </a:cubicBezTo>
                  <a:cubicBezTo>
                    <a:pt x="62" y="45"/>
                    <a:pt x="61" y="45"/>
                    <a:pt x="61" y="45"/>
                  </a:cubicBezTo>
                  <a:cubicBezTo>
                    <a:pt x="61" y="45"/>
                    <a:pt x="60" y="45"/>
                    <a:pt x="60" y="45"/>
                  </a:cubicBezTo>
                  <a:cubicBezTo>
                    <a:pt x="60" y="44"/>
                    <a:pt x="60" y="44"/>
                    <a:pt x="60" y="44"/>
                  </a:cubicBezTo>
                  <a:cubicBezTo>
                    <a:pt x="60" y="44"/>
                    <a:pt x="60" y="44"/>
                    <a:pt x="60" y="44"/>
                  </a:cubicBezTo>
                  <a:cubicBezTo>
                    <a:pt x="59" y="44"/>
                    <a:pt x="59" y="44"/>
                    <a:pt x="59" y="44"/>
                  </a:cubicBezTo>
                  <a:cubicBezTo>
                    <a:pt x="59" y="44"/>
                    <a:pt x="59" y="44"/>
                    <a:pt x="59" y="44"/>
                  </a:cubicBezTo>
                  <a:cubicBezTo>
                    <a:pt x="59" y="44"/>
                    <a:pt x="59" y="44"/>
                    <a:pt x="59" y="44"/>
                  </a:cubicBezTo>
                  <a:cubicBezTo>
                    <a:pt x="59" y="43"/>
                    <a:pt x="60" y="43"/>
                    <a:pt x="60" y="43"/>
                  </a:cubicBezTo>
                  <a:cubicBezTo>
                    <a:pt x="60" y="43"/>
                    <a:pt x="60" y="43"/>
                    <a:pt x="60" y="43"/>
                  </a:cubicBezTo>
                  <a:cubicBezTo>
                    <a:pt x="60" y="43"/>
                    <a:pt x="60" y="43"/>
                    <a:pt x="60" y="43"/>
                  </a:cubicBezTo>
                  <a:cubicBezTo>
                    <a:pt x="60" y="43"/>
                    <a:pt x="60" y="43"/>
                    <a:pt x="59" y="43"/>
                  </a:cubicBezTo>
                  <a:cubicBezTo>
                    <a:pt x="59" y="42"/>
                    <a:pt x="58" y="43"/>
                    <a:pt x="58" y="42"/>
                  </a:cubicBezTo>
                  <a:cubicBezTo>
                    <a:pt x="58" y="42"/>
                    <a:pt x="58" y="42"/>
                    <a:pt x="58" y="42"/>
                  </a:cubicBezTo>
                  <a:cubicBezTo>
                    <a:pt x="58" y="42"/>
                    <a:pt x="59" y="42"/>
                    <a:pt x="59" y="42"/>
                  </a:cubicBezTo>
                  <a:cubicBezTo>
                    <a:pt x="59" y="42"/>
                    <a:pt x="59" y="42"/>
                    <a:pt x="59" y="42"/>
                  </a:cubicBezTo>
                  <a:cubicBezTo>
                    <a:pt x="59" y="42"/>
                    <a:pt x="59" y="42"/>
                    <a:pt x="59" y="42"/>
                  </a:cubicBezTo>
                  <a:cubicBezTo>
                    <a:pt x="59" y="41"/>
                    <a:pt x="59" y="42"/>
                    <a:pt x="60" y="42"/>
                  </a:cubicBezTo>
                  <a:cubicBezTo>
                    <a:pt x="60" y="42"/>
                    <a:pt x="60" y="42"/>
                    <a:pt x="60" y="42"/>
                  </a:cubicBezTo>
                  <a:cubicBezTo>
                    <a:pt x="59" y="42"/>
                    <a:pt x="59" y="42"/>
                    <a:pt x="59" y="41"/>
                  </a:cubicBezTo>
                  <a:cubicBezTo>
                    <a:pt x="59" y="41"/>
                    <a:pt x="59" y="41"/>
                    <a:pt x="59" y="41"/>
                  </a:cubicBezTo>
                  <a:cubicBezTo>
                    <a:pt x="59" y="41"/>
                    <a:pt x="59" y="41"/>
                    <a:pt x="59" y="41"/>
                  </a:cubicBezTo>
                  <a:cubicBezTo>
                    <a:pt x="60" y="41"/>
                    <a:pt x="60" y="41"/>
                    <a:pt x="61" y="42"/>
                  </a:cubicBezTo>
                  <a:cubicBezTo>
                    <a:pt x="61" y="42"/>
                    <a:pt x="60" y="42"/>
                    <a:pt x="60" y="42"/>
                  </a:cubicBezTo>
                  <a:cubicBezTo>
                    <a:pt x="61" y="43"/>
                    <a:pt x="61" y="43"/>
                    <a:pt x="61" y="43"/>
                  </a:cubicBezTo>
                  <a:cubicBezTo>
                    <a:pt x="61" y="43"/>
                    <a:pt x="61" y="43"/>
                    <a:pt x="61" y="43"/>
                  </a:cubicBezTo>
                  <a:cubicBezTo>
                    <a:pt x="61" y="42"/>
                    <a:pt x="61" y="43"/>
                    <a:pt x="61" y="42"/>
                  </a:cubicBezTo>
                  <a:cubicBezTo>
                    <a:pt x="61" y="42"/>
                    <a:pt x="61" y="42"/>
                    <a:pt x="61" y="42"/>
                  </a:cubicBezTo>
                  <a:cubicBezTo>
                    <a:pt x="61" y="42"/>
                    <a:pt x="62" y="42"/>
                    <a:pt x="62" y="42"/>
                  </a:cubicBezTo>
                  <a:cubicBezTo>
                    <a:pt x="62" y="42"/>
                    <a:pt x="62" y="42"/>
                    <a:pt x="62" y="42"/>
                  </a:cubicBezTo>
                  <a:cubicBezTo>
                    <a:pt x="62" y="42"/>
                    <a:pt x="62" y="42"/>
                    <a:pt x="62" y="42"/>
                  </a:cubicBezTo>
                  <a:cubicBezTo>
                    <a:pt x="62" y="42"/>
                    <a:pt x="62" y="42"/>
                    <a:pt x="62" y="42"/>
                  </a:cubicBezTo>
                  <a:cubicBezTo>
                    <a:pt x="62" y="42"/>
                    <a:pt x="62" y="42"/>
                    <a:pt x="62" y="42"/>
                  </a:cubicBezTo>
                  <a:cubicBezTo>
                    <a:pt x="62" y="42"/>
                    <a:pt x="62" y="42"/>
                    <a:pt x="62" y="42"/>
                  </a:cubicBezTo>
                  <a:cubicBezTo>
                    <a:pt x="62" y="42"/>
                    <a:pt x="63" y="42"/>
                    <a:pt x="63" y="42"/>
                  </a:cubicBezTo>
                  <a:cubicBezTo>
                    <a:pt x="63" y="42"/>
                    <a:pt x="63" y="42"/>
                    <a:pt x="63" y="42"/>
                  </a:cubicBezTo>
                  <a:cubicBezTo>
                    <a:pt x="63" y="42"/>
                    <a:pt x="63" y="42"/>
                    <a:pt x="63" y="42"/>
                  </a:cubicBezTo>
                  <a:cubicBezTo>
                    <a:pt x="64" y="42"/>
                    <a:pt x="64" y="42"/>
                    <a:pt x="65" y="42"/>
                  </a:cubicBezTo>
                  <a:cubicBezTo>
                    <a:pt x="65" y="41"/>
                    <a:pt x="65" y="41"/>
                    <a:pt x="65" y="41"/>
                  </a:cubicBezTo>
                  <a:cubicBezTo>
                    <a:pt x="65" y="41"/>
                    <a:pt x="65" y="41"/>
                    <a:pt x="65" y="41"/>
                  </a:cubicBezTo>
                  <a:cubicBezTo>
                    <a:pt x="65" y="42"/>
                    <a:pt x="65" y="42"/>
                    <a:pt x="66" y="42"/>
                  </a:cubicBezTo>
                  <a:cubicBezTo>
                    <a:pt x="66" y="42"/>
                    <a:pt x="66" y="42"/>
                    <a:pt x="66" y="42"/>
                  </a:cubicBezTo>
                  <a:cubicBezTo>
                    <a:pt x="66" y="42"/>
                    <a:pt x="66" y="42"/>
                    <a:pt x="66" y="42"/>
                  </a:cubicBezTo>
                  <a:cubicBezTo>
                    <a:pt x="66" y="42"/>
                    <a:pt x="66" y="42"/>
                    <a:pt x="66" y="42"/>
                  </a:cubicBezTo>
                  <a:cubicBezTo>
                    <a:pt x="66" y="42"/>
                    <a:pt x="67" y="42"/>
                    <a:pt x="67" y="42"/>
                  </a:cubicBezTo>
                  <a:cubicBezTo>
                    <a:pt x="67" y="43"/>
                    <a:pt x="67" y="43"/>
                    <a:pt x="67" y="43"/>
                  </a:cubicBezTo>
                  <a:cubicBezTo>
                    <a:pt x="67" y="43"/>
                    <a:pt x="66" y="44"/>
                    <a:pt x="66" y="44"/>
                  </a:cubicBezTo>
                  <a:moveTo>
                    <a:pt x="85" y="102"/>
                  </a:moveTo>
                  <a:cubicBezTo>
                    <a:pt x="85" y="102"/>
                    <a:pt x="85" y="103"/>
                    <a:pt x="85" y="103"/>
                  </a:cubicBezTo>
                  <a:cubicBezTo>
                    <a:pt x="85" y="103"/>
                    <a:pt x="85" y="103"/>
                    <a:pt x="85" y="103"/>
                  </a:cubicBezTo>
                  <a:cubicBezTo>
                    <a:pt x="85" y="102"/>
                    <a:pt x="85" y="102"/>
                    <a:pt x="85" y="102"/>
                  </a:cubicBezTo>
                  <a:cubicBezTo>
                    <a:pt x="85" y="102"/>
                    <a:pt x="85" y="102"/>
                    <a:pt x="85" y="102"/>
                  </a:cubicBezTo>
                  <a:cubicBezTo>
                    <a:pt x="85" y="102"/>
                    <a:pt x="85" y="102"/>
                    <a:pt x="85" y="102"/>
                  </a:cubicBezTo>
                  <a:moveTo>
                    <a:pt x="113" y="123"/>
                  </a:moveTo>
                  <a:cubicBezTo>
                    <a:pt x="113" y="123"/>
                    <a:pt x="113" y="123"/>
                    <a:pt x="113" y="123"/>
                  </a:cubicBezTo>
                  <a:cubicBezTo>
                    <a:pt x="114" y="123"/>
                    <a:pt x="114" y="121"/>
                    <a:pt x="114" y="121"/>
                  </a:cubicBezTo>
                  <a:cubicBezTo>
                    <a:pt x="114" y="121"/>
                    <a:pt x="114" y="121"/>
                    <a:pt x="114" y="121"/>
                  </a:cubicBezTo>
                  <a:cubicBezTo>
                    <a:pt x="114" y="121"/>
                    <a:pt x="114" y="121"/>
                    <a:pt x="114" y="120"/>
                  </a:cubicBezTo>
                  <a:cubicBezTo>
                    <a:pt x="114" y="120"/>
                    <a:pt x="113" y="120"/>
                    <a:pt x="113" y="119"/>
                  </a:cubicBezTo>
                  <a:cubicBezTo>
                    <a:pt x="114" y="119"/>
                    <a:pt x="114" y="119"/>
                    <a:pt x="114" y="118"/>
                  </a:cubicBezTo>
                  <a:cubicBezTo>
                    <a:pt x="114" y="118"/>
                    <a:pt x="114" y="118"/>
                    <a:pt x="114" y="118"/>
                  </a:cubicBezTo>
                  <a:cubicBezTo>
                    <a:pt x="114" y="118"/>
                    <a:pt x="114" y="118"/>
                    <a:pt x="114" y="118"/>
                  </a:cubicBezTo>
                  <a:cubicBezTo>
                    <a:pt x="115" y="118"/>
                    <a:pt x="115" y="118"/>
                    <a:pt x="115" y="118"/>
                  </a:cubicBezTo>
                  <a:cubicBezTo>
                    <a:pt x="115" y="118"/>
                    <a:pt x="115" y="118"/>
                    <a:pt x="115" y="118"/>
                  </a:cubicBezTo>
                  <a:cubicBezTo>
                    <a:pt x="115" y="118"/>
                    <a:pt x="115" y="118"/>
                    <a:pt x="115" y="118"/>
                  </a:cubicBezTo>
                  <a:cubicBezTo>
                    <a:pt x="115" y="118"/>
                    <a:pt x="115" y="118"/>
                    <a:pt x="115" y="118"/>
                  </a:cubicBezTo>
                  <a:cubicBezTo>
                    <a:pt x="116" y="118"/>
                    <a:pt x="116" y="118"/>
                    <a:pt x="116" y="118"/>
                  </a:cubicBezTo>
                  <a:cubicBezTo>
                    <a:pt x="116" y="118"/>
                    <a:pt x="116" y="118"/>
                    <a:pt x="116" y="118"/>
                  </a:cubicBezTo>
                  <a:cubicBezTo>
                    <a:pt x="116" y="118"/>
                    <a:pt x="116" y="118"/>
                    <a:pt x="116" y="118"/>
                  </a:cubicBezTo>
                  <a:cubicBezTo>
                    <a:pt x="116" y="118"/>
                    <a:pt x="116" y="118"/>
                    <a:pt x="116" y="117"/>
                  </a:cubicBezTo>
                  <a:cubicBezTo>
                    <a:pt x="116" y="117"/>
                    <a:pt x="116" y="117"/>
                    <a:pt x="116" y="117"/>
                  </a:cubicBezTo>
                  <a:cubicBezTo>
                    <a:pt x="116" y="117"/>
                    <a:pt x="116" y="117"/>
                    <a:pt x="116" y="117"/>
                  </a:cubicBezTo>
                  <a:cubicBezTo>
                    <a:pt x="116" y="117"/>
                    <a:pt x="116" y="117"/>
                    <a:pt x="116" y="117"/>
                  </a:cubicBezTo>
                  <a:cubicBezTo>
                    <a:pt x="116" y="117"/>
                    <a:pt x="117" y="117"/>
                    <a:pt x="117" y="117"/>
                  </a:cubicBezTo>
                  <a:cubicBezTo>
                    <a:pt x="117" y="117"/>
                    <a:pt x="117" y="117"/>
                    <a:pt x="117" y="117"/>
                  </a:cubicBezTo>
                  <a:cubicBezTo>
                    <a:pt x="117" y="117"/>
                    <a:pt x="117" y="117"/>
                    <a:pt x="117" y="117"/>
                  </a:cubicBezTo>
                  <a:cubicBezTo>
                    <a:pt x="117" y="117"/>
                    <a:pt x="117" y="117"/>
                    <a:pt x="117" y="117"/>
                  </a:cubicBezTo>
                  <a:cubicBezTo>
                    <a:pt x="117" y="117"/>
                    <a:pt x="117" y="117"/>
                    <a:pt x="117" y="117"/>
                  </a:cubicBezTo>
                  <a:cubicBezTo>
                    <a:pt x="117" y="116"/>
                    <a:pt x="117" y="116"/>
                    <a:pt x="117" y="116"/>
                  </a:cubicBezTo>
                  <a:cubicBezTo>
                    <a:pt x="117" y="116"/>
                    <a:pt x="117" y="116"/>
                    <a:pt x="117" y="116"/>
                  </a:cubicBezTo>
                  <a:cubicBezTo>
                    <a:pt x="117" y="116"/>
                    <a:pt x="117" y="116"/>
                    <a:pt x="117" y="116"/>
                  </a:cubicBezTo>
                  <a:cubicBezTo>
                    <a:pt x="117" y="116"/>
                    <a:pt x="117" y="116"/>
                    <a:pt x="117" y="116"/>
                  </a:cubicBezTo>
                  <a:cubicBezTo>
                    <a:pt x="118" y="116"/>
                    <a:pt x="118" y="116"/>
                    <a:pt x="117" y="115"/>
                  </a:cubicBezTo>
                  <a:cubicBezTo>
                    <a:pt x="118" y="115"/>
                    <a:pt x="118" y="115"/>
                    <a:pt x="118" y="115"/>
                  </a:cubicBezTo>
                  <a:cubicBezTo>
                    <a:pt x="118" y="115"/>
                    <a:pt x="118" y="115"/>
                    <a:pt x="118" y="116"/>
                  </a:cubicBezTo>
                  <a:cubicBezTo>
                    <a:pt x="118" y="116"/>
                    <a:pt x="118" y="117"/>
                    <a:pt x="119" y="117"/>
                  </a:cubicBezTo>
                  <a:cubicBezTo>
                    <a:pt x="119" y="117"/>
                    <a:pt x="119" y="117"/>
                    <a:pt x="119" y="118"/>
                  </a:cubicBezTo>
                  <a:cubicBezTo>
                    <a:pt x="119" y="118"/>
                    <a:pt x="119" y="118"/>
                    <a:pt x="119" y="118"/>
                  </a:cubicBezTo>
                  <a:cubicBezTo>
                    <a:pt x="118" y="118"/>
                    <a:pt x="118" y="118"/>
                    <a:pt x="118" y="118"/>
                  </a:cubicBezTo>
                  <a:cubicBezTo>
                    <a:pt x="118" y="118"/>
                    <a:pt x="118" y="118"/>
                    <a:pt x="118" y="118"/>
                  </a:cubicBezTo>
                  <a:cubicBezTo>
                    <a:pt x="118" y="118"/>
                    <a:pt x="118" y="118"/>
                    <a:pt x="118" y="118"/>
                  </a:cubicBezTo>
                  <a:cubicBezTo>
                    <a:pt x="118" y="118"/>
                    <a:pt x="118" y="118"/>
                    <a:pt x="118" y="119"/>
                  </a:cubicBezTo>
                  <a:cubicBezTo>
                    <a:pt x="118" y="119"/>
                    <a:pt x="118" y="119"/>
                    <a:pt x="118" y="119"/>
                  </a:cubicBezTo>
                  <a:cubicBezTo>
                    <a:pt x="118" y="120"/>
                    <a:pt x="118" y="120"/>
                    <a:pt x="118" y="120"/>
                  </a:cubicBezTo>
                  <a:cubicBezTo>
                    <a:pt x="117" y="121"/>
                    <a:pt x="117" y="123"/>
                    <a:pt x="117" y="124"/>
                  </a:cubicBezTo>
                  <a:cubicBezTo>
                    <a:pt x="116" y="125"/>
                    <a:pt x="116" y="126"/>
                    <a:pt x="116" y="126"/>
                  </a:cubicBezTo>
                  <a:cubicBezTo>
                    <a:pt x="116" y="126"/>
                    <a:pt x="115" y="126"/>
                    <a:pt x="115" y="126"/>
                  </a:cubicBezTo>
                  <a:cubicBezTo>
                    <a:pt x="115" y="126"/>
                    <a:pt x="115" y="126"/>
                    <a:pt x="114" y="126"/>
                  </a:cubicBezTo>
                  <a:cubicBezTo>
                    <a:pt x="114" y="126"/>
                    <a:pt x="114" y="126"/>
                    <a:pt x="114" y="126"/>
                  </a:cubicBezTo>
                  <a:cubicBezTo>
                    <a:pt x="113" y="126"/>
                    <a:pt x="114" y="126"/>
                    <a:pt x="113" y="125"/>
                  </a:cubicBezTo>
                  <a:cubicBezTo>
                    <a:pt x="113" y="125"/>
                    <a:pt x="113" y="125"/>
                    <a:pt x="113" y="125"/>
                  </a:cubicBezTo>
                  <a:cubicBezTo>
                    <a:pt x="113" y="125"/>
                    <a:pt x="113" y="125"/>
                    <a:pt x="113" y="124"/>
                  </a:cubicBezTo>
                  <a:cubicBezTo>
                    <a:pt x="113" y="124"/>
                    <a:pt x="113" y="124"/>
                    <a:pt x="113" y="124"/>
                  </a:cubicBezTo>
                  <a:cubicBezTo>
                    <a:pt x="113" y="123"/>
                    <a:pt x="113" y="123"/>
                    <a:pt x="113" y="123"/>
                  </a:cubicBezTo>
                  <a:moveTo>
                    <a:pt x="105" y="75"/>
                  </a:moveTo>
                  <a:cubicBezTo>
                    <a:pt x="105" y="75"/>
                    <a:pt x="105" y="76"/>
                    <a:pt x="105" y="76"/>
                  </a:cubicBezTo>
                  <a:cubicBezTo>
                    <a:pt x="105" y="76"/>
                    <a:pt x="105" y="76"/>
                    <a:pt x="105" y="76"/>
                  </a:cubicBezTo>
                  <a:cubicBezTo>
                    <a:pt x="104" y="76"/>
                    <a:pt x="104" y="76"/>
                    <a:pt x="104" y="76"/>
                  </a:cubicBezTo>
                  <a:cubicBezTo>
                    <a:pt x="104" y="76"/>
                    <a:pt x="104" y="76"/>
                    <a:pt x="104" y="75"/>
                  </a:cubicBezTo>
                  <a:cubicBezTo>
                    <a:pt x="104" y="75"/>
                    <a:pt x="104" y="75"/>
                    <a:pt x="104" y="75"/>
                  </a:cubicBezTo>
                  <a:cubicBezTo>
                    <a:pt x="104" y="75"/>
                    <a:pt x="104" y="75"/>
                    <a:pt x="104" y="75"/>
                  </a:cubicBezTo>
                  <a:cubicBezTo>
                    <a:pt x="105" y="75"/>
                    <a:pt x="105" y="75"/>
                    <a:pt x="105" y="75"/>
                  </a:cubicBezTo>
                  <a:cubicBezTo>
                    <a:pt x="105" y="75"/>
                    <a:pt x="105" y="75"/>
                    <a:pt x="106" y="75"/>
                  </a:cubicBezTo>
                  <a:cubicBezTo>
                    <a:pt x="106" y="75"/>
                    <a:pt x="105" y="75"/>
                    <a:pt x="105" y="75"/>
                  </a:cubicBezTo>
                  <a:cubicBezTo>
                    <a:pt x="105" y="75"/>
                    <a:pt x="105" y="75"/>
                    <a:pt x="105" y="75"/>
                  </a:cubicBezTo>
                  <a:moveTo>
                    <a:pt x="98" y="76"/>
                  </a:moveTo>
                  <a:cubicBezTo>
                    <a:pt x="98" y="75"/>
                    <a:pt x="98" y="75"/>
                    <a:pt x="98" y="75"/>
                  </a:cubicBezTo>
                  <a:cubicBezTo>
                    <a:pt x="98" y="75"/>
                    <a:pt x="97" y="75"/>
                    <a:pt x="97" y="75"/>
                  </a:cubicBezTo>
                  <a:cubicBezTo>
                    <a:pt x="97" y="75"/>
                    <a:pt x="97" y="75"/>
                    <a:pt x="97" y="75"/>
                  </a:cubicBezTo>
                  <a:cubicBezTo>
                    <a:pt x="97" y="75"/>
                    <a:pt x="97" y="75"/>
                    <a:pt x="97" y="75"/>
                  </a:cubicBezTo>
                  <a:cubicBezTo>
                    <a:pt x="97" y="75"/>
                    <a:pt x="97" y="75"/>
                    <a:pt x="97" y="75"/>
                  </a:cubicBezTo>
                  <a:cubicBezTo>
                    <a:pt x="97" y="75"/>
                    <a:pt x="97" y="75"/>
                    <a:pt x="97" y="75"/>
                  </a:cubicBezTo>
                  <a:cubicBezTo>
                    <a:pt x="97" y="75"/>
                    <a:pt x="97" y="75"/>
                    <a:pt x="97" y="75"/>
                  </a:cubicBezTo>
                  <a:cubicBezTo>
                    <a:pt x="97" y="75"/>
                    <a:pt x="97" y="75"/>
                    <a:pt x="97" y="75"/>
                  </a:cubicBezTo>
                  <a:cubicBezTo>
                    <a:pt x="97" y="75"/>
                    <a:pt x="97" y="75"/>
                    <a:pt x="97" y="75"/>
                  </a:cubicBezTo>
                  <a:cubicBezTo>
                    <a:pt x="97" y="75"/>
                    <a:pt x="97" y="75"/>
                    <a:pt x="97" y="75"/>
                  </a:cubicBezTo>
                  <a:cubicBezTo>
                    <a:pt x="97" y="75"/>
                    <a:pt x="97" y="75"/>
                    <a:pt x="97" y="75"/>
                  </a:cubicBezTo>
                  <a:cubicBezTo>
                    <a:pt x="98" y="75"/>
                    <a:pt x="98" y="75"/>
                    <a:pt x="98" y="75"/>
                  </a:cubicBezTo>
                  <a:cubicBezTo>
                    <a:pt x="98" y="75"/>
                    <a:pt x="98" y="75"/>
                    <a:pt x="99" y="75"/>
                  </a:cubicBezTo>
                  <a:cubicBezTo>
                    <a:pt x="99" y="75"/>
                    <a:pt x="99" y="75"/>
                    <a:pt x="99" y="75"/>
                  </a:cubicBezTo>
                  <a:cubicBezTo>
                    <a:pt x="99" y="75"/>
                    <a:pt x="99" y="75"/>
                    <a:pt x="99" y="75"/>
                  </a:cubicBezTo>
                  <a:cubicBezTo>
                    <a:pt x="99" y="75"/>
                    <a:pt x="99" y="75"/>
                    <a:pt x="99" y="75"/>
                  </a:cubicBezTo>
                  <a:cubicBezTo>
                    <a:pt x="99" y="75"/>
                    <a:pt x="99" y="75"/>
                    <a:pt x="99" y="75"/>
                  </a:cubicBezTo>
                  <a:cubicBezTo>
                    <a:pt x="99" y="75"/>
                    <a:pt x="99" y="75"/>
                    <a:pt x="99" y="75"/>
                  </a:cubicBezTo>
                  <a:cubicBezTo>
                    <a:pt x="99" y="76"/>
                    <a:pt x="98" y="76"/>
                    <a:pt x="98" y="76"/>
                  </a:cubicBezTo>
                  <a:moveTo>
                    <a:pt x="90" y="74"/>
                  </a:moveTo>
                  <a:cubicBezTo>
                    <a:pt x="90" y="74"/>
                    <a:pt x="90" y="74"/>
                    <a:pt x="90" y="74"/>
                  </a:cubicBezTo>
                  <a:cubicBezTo>
                    <a:pt x="89" y="74"/>
                    <a:pt x="89" y="73"/>
                    <a:pt x="88" y="73"/>
                  </a:cubicBezTo>
                  <a:cubicBezTo>
                    <a:pt x="88" y="73"/>
                    <a:pt x="88" y="73"/>
                    <a:pt x="88" y="73"/>
                  </a:cubicBezTo>
                  <a:cubicBezTo>
                    <a:pt x="88" y="73"/>
                    <a:pt x="88" y="73"/>
                    <a:pt x="89" y="73"/>
                  </a:cubicBezTo>
                  <a:cubicBezTo>
                    <a:pt x="89" y="73"/>
                    <a:pt x="89" y="73"/>
                    <a:pt x="90" y="73"/>
                  </a:cubicBezTo>
                  <a:cubicBezTo>
                    <a:pt x="90" y="73"/>
                    <a:pt x="90" y="73"/>
                    <a:pt x="90" y="73"/>
                  </a:cubicBezTo>
                  <a:cubicBezTo>
                    <a:pt x="90" y="73"/>
                    <a:pt x="90" y="73"/>
                    <a:pt x="90" y="73"/>
                  </a:cubicBezTo>
                  <a:cubicBezTo>
                    <a:pt x="90" y="73"/>
                    <a:pt x="90" y="73"/>
                    <a:pt x="90" y="73"/>
                  </a:cubicBezTo>
                  <a:cubicBezTo>
                    <a:pt x="90" y="73"/>
                    <a:pt x="90" y="74"/>
                    <a:pt x="90" y="74"/>
                  </a:cubicBezTo>
                  <a:moveTo>
                    <a:pt x="86" y="71"/>
                  </a:moveTo>
                  <a:cubicBezTo>
                    <a:pt x="86" y="71"/>
                    <a:pt x="86" y="71"/>
                    <a:pt x="86" y="72"/>
                  </a:cubicBezTo>
                  <a:cubicBezTo>
                    <a:pt x="85" y="72"/>
                    <a:pt x="85" y="72"/>
                    <a:pt x="85" y="72"/>
                  </a:cubicBezTo>
                  <a:cubicBezTo>
                    <a:pt x="85" y="72"/>
                    <a:pt x="85" y="72"/>
                    <a:pt x="85" y="72"/>
                  </a:cubicBezTo>
                  <a:cubicBezTo>
                    <a:pt x="84" y="72"/>
                    <a:pt x="85" y="71"/>
                    <a:pt x="85" y="71"/>
                  </a:cubicBezTo>
                  <a:cubicBezTo>
                    <a:pt x="85" y="70"/>
                    <a:pt x="84" y="70"/>
                    <a:pt x="84" y="70"/>
                  </a:cubicBezTo>
                  <a:cubicBezTo>
                    <a:pt x="84" y="70"/>
                    <a:pt x="84" y="70"/>
                    <a:pt x="84" y="70"/>
                  </a:cubicBezTo>
                  <a:cubicBezTo>
                    <a:pt x="85" y="70"/>
                    <a:pt x="85" y="70"/>
                    <a:pt x="85" y="70"/>
                  </a:cubicBezTo>
                  <a:cubicBezTo>
                    <a:pt x="85" y="70"/>
                    <a:pt x="86" y="70"/>
                    <a:pt x="86" y="70"/>
                  </a:cubicBezTo>
                  <a:cubicBezTo>
                    <a:pt x="86" y="70"/>
                    <a:pt x="86" y="71"/>
                    <a:pt x="86" y="71"/>
                  </a:cubicBezTo>
                  <a:cubicBezTo>
                    <a:pt x="86" y="71"/>
                    <a:pt x="86" y="71"/>
                    <a:pt x="86" y="71"/>
                  </a:cubicBezTo>
                  <a:moveTo>
                    <a:pt x="85" y="70"/>
                  </a:moveTo>
                  <a:cubicBezTo>
                    <a:pt x="85" y="69"/>
                    <a:pt x="85" y="69"/>
                    <a:pt x="85" y="69"/>
                  </a:cubicBezTo>
                  <a:cubicBezTo>
                    <a:pt x="85" y="69"/>
                    <a:pt x="85" y="69"/>
                    <a:pt x="85" y="69"/>
                  </a:cubicBezTo>
                  <a:cubicBezTo>
                    <a:pt x="85" y="69"/>
                    <a:pt x="85" y="69"/>
                    <a:pt x="85" y="69"/>
                  </a:cubicBezTo>
                  <a:cubicBezTo>
                    <a:pt x="85" y="69"/>
                    <a:pt x="85" y="69"/>
                    <a:pt x="85" y="69"/>
                  </a:cubicBezTo>
                  <a:cubicBezTo>
                    <a:pt x="85" y="69"/>
                    <a:pt x="85" y="69"/>
                    <a:pt x="85" y="69"/>
                  </a:cubicBezTo>
                  <a:cubicBezTo>
                    <a:pt x="85" y="69"/>
                    <a:pt x="85" y="69"/>
                    <a:pt x="85" y="69"/>
                  </a:cubicBezTo>
                  <a:cubicBezTo>
                    <a:pt x="85" y="69"/>
                    <a:pt x="85" y="69"/>
                    <a:pt x="85" y="69"/>
                  </a:cubicBezTo>
                  <a:cubicBezTo>
                    <a:pt x="85" y="69"/>
                    <a:pt x="85" y="69"/>
                    <a:pt x="85" y="69"/>
                  </a:cubicBezTo>
                  <a:cubicBezTo>
                    <a:pt x="85" y="69"/>
                    <a:pt x="85" y="69"/>
                    <a:pt x="85" y="69"/>
                  </a:cubicBezTo>
                  <a:cubicBezTo>
                    <a:pt x="85" y="69"/>
                    <a:pt x="85" y="69"/>
                    <a:pt x="85" y="69"/>
                  </a:cubicBezTo>
                  <a:cubicBezTo>
                    <a:pt x="85" y="69"/>
                    <a:pt x="85" y="69"/>
                    <a:pt x="85" y="69"/>
                  </a:cubicBezTo>
                  <a:cubicBezTo>
                    <a:pt x="85" y="69"/>
                    <a:pt x="85" y="69"/>
                    <a:pt x="85" y="69"/>
                  </a:cubicBezTo>
                  <a:cubicBezTo>
                    <a:pt x="85" y="69"/>
                    <a:pt x="85" y="69"/>
                    <a:pt x="85" y="68"/>
                  </a:cubicBezTo>
                  <a:cubicBezTo>
                    <a:pt x="85" y="68"/>
                    <a:pt x="85" y="68"/>
                    <a:pt x="85" y="68"/>
                  </a:cubicBezTo>
                  <a:cubicBezTo>
                    <a:pt x="85" y="68"/>
                    <a:pt x="85" y="68"/>
                    <a:pt x="85" y="68"/>
                  </a:cubicBezTo>
                  <a:cubicBezTo>
                    <a:pt x="85" y="68"/>
                    <a:pt x="85" y="68"/>
                    <a:pt x="85" y="68"/>
                  </a:cubicBezTo>
                  <a:cubicBezTo>
                    <a:pt x="85" y="68"/>
                    <a:pt x="85" y="68"/>
                    <a:pt x="85" y="68"/>
                  </a:cubicBezTo>
                  <a:cubicBezTo>
                    <a:pt x="85" y="68"/>
                    <a:pt x="86" y="69"/>
                    <a:pt x="85" y="70"/>
                  </a:cubicBezTo>
                  <a:cubicBezTo>
                    <a:pt x="85" y="70"/>
                    <a:pt x="85" y="70"/>
                    <a:pt x="85" y="70"/>
                  </a:cubicBezTo>
                  <a:moveTo>
                    <a:pt x="61" y="30"/>
                  </a:moveTo>
                  <a:cubicBezTo>
                    <a:pt x="61" y="30"/>
                    <a:pt x="60" y="30"/>
                    <a:pt x="60" y="30"/>
                  </a:cubicBezTo>
                  <a:cubicBezTo>
                    <a:pt x="60" y="30"/>
                    <a:pt x="60" y="30"/>
                    <a:pt x="60" y="30"/>
                  </a:cubicBezTo>
                  <a:cubicBezTo>
                    <a:pt x="60" y="30"/>
                    <a:pt x="60" y="30"/>
                    <a:pt x="60" y="30"/>
                  </a:cubicBezTo>
                  <a:cubicBezTo>
                    <a:pt x="60" y="30"/>
                    <a:pt x="59" y="30"/>
                    <a:pt x="59" y="30"/>
                  </a:cubicBezTo>
                  <a:cubicBezTo>
                    <a:pt x="59" y="30"/>
                    <a:pt x="58" y="30"/>
                    <a:pt x="58" y="30"/>
                  </a:cubicBezTo>
                  <a:cubicBezTo>
                    <a:pt x="58" y="30"/>
                    <a:pt x="59" y="30"/>
                    <a:pt x="59" y="30"/>
                  </a:cubicBezTo>
                  <a:cubicBezTo>
                    <a:pt x="60" y="30"/>
                    <a:pt x="60" y="30"/>
                    <a:pt x="60" y="30"/>
                  </a:cubicBezTo>
                  <a:cubicBezTo>
                    <a:pt x="60" y="30"/>
                    <a:pt x="60" y="30"/>
                    <a:pt x="60" y="30"/>
                  </a:cubicBezTo>
                  <a:cubicBezTo>
                    <a:pt x="60" y="30"/>
                    <a:pt x="60" y="30"/>
                    <a:pt x="60" y="30"/>
                  </a:cubicBezTo>
                  <a:cubicBezTo>
                    <a:pt x="60" y="30"/>
                    <a:pt x="60" y="30"/>
                    <a:pt x="60" y="30"/>
                  </a:cubicBezTo>
                  <a:cubicBezTo>
                    <a:pt x="60" y="30"/>
                    <a:pt x="60" y="30"/>
                    <a:pt x="60" y="30"/>
                  </a:cubicBezTo>
                  <a:cubicBezTo>
                    <a:pt x="60" y="30"/>
                    <a:pt x="60" y="30"/>
                    <a:pt x="61" y="30"/>
                  </a:cubicBezTo>
                  <a:cubicBezTo>
                    <a:pt x="61" y="30"/>
                    <a:pt x="61" y="30"/>
                    <a:pt x="61" y="30"/>
                  </a:cubicBezTo>
                  <a:moveTo>
                    <a:pt x="59" y="29"/>
                  </a:moveTo>
                  <a:cubicBezTo>
                    <a:pt x="59" y="29"/>
                    <a:pt x="59" y="30"/>
                    <a:pt x="59" y="30"/>
                  </a:cubicBezTo>
                  <a:cubicBezTo>
                    <a:pt x="59" y="30"/>
                    <a:pt x="59" y="30"/>
                    <a:pt x="59" y="30"/>
                  </a:cubicBezTo>
                  <a:cubicBezTo>
                    <a:pt x="58" y="30"/>
                    <a:pt x="58" y="30"/>
                    <a:pt x="58" y="30"/>
                  </a:cubicBezTo>
                  <a:cubicBezTo>
                    <a:pt x="58" y="30"/>
                    <a:pt x="58" y="30"/>
                    <a:pt x="58" y="30"/>
                  </a:cubicBezTo>
                  <a:cubicBezTo>
                    <a:pt x="58" y="30"/>
                    <a:pt x="58" y="30"/>
                    <a:pt x="58" y="30"/>
                  </a:cubicBezTo>
                  <a:cubicBezTo>
                    <a:pt x="59" y="30"/>
                    <a:pt x="59" y="29"/>
                    <a:pt x="59" y="29"/>
                  </a:cubicBezTo>
                  <a:cubicBezTo>
                    <a:pt x="59" y="29"/>
                    <a:pt x="59" y="29"/>
                    <a:pt x="60" y="29"/>
                  </a:cubicBezTo>
                  <a:cubicBezTo>
                    <a:pt x="60" y="29"/>
                    <a:pt x="60" y="29"/>
                    <a:pt x="60" y="29"/>
                  </a:cubicBezTo>
                  <a:cubicBezTo>
                    <a:pt x="60" y="29"/>
                    <a:pt x="59" y="29"/>
                    <a:pt x="59" y="29"/>
                  </a:cubicBezTo>
                  <a:moveTo>
                    <a:pt x="58" y="29"/>
                  </a:moveTo>
                  <a:cubicBezTo>
                    <a:pt x="58" y="29"/>
                    <a:pt x="58" y="29"/>
                    <a:pt x="58" y="29"/>
                  </a:cubicBezTo>
                  <a:cubicBezTo>
                    <a:pt x="58" y="29"/>
                    <a:pt x="59" y="29"/>
                    <a:pt x="59" y="29"/>
                  </a:cubicBezTo>
                  <a:cubicBezTo>
                    <a:pt x="58" y="29"/>
                    <a:pt x="58" y="29"/>
                    <a:pt x="58" y="29"/>
                  </a:cubicBezTo>
                  <a:cubicBezTo>
                    <a:pt x="58" y="29"/>
                    <a:pt x="58" y="29"/>
                    <a:pt x="58" y="29"/>
                  </a:cubicBezTo>
                  <a:moveTo>
                    <a:pt x="59" y="26"/>
                  </a:moveTo>
                  <a:cubicBezTo>
                    <a:pt x="59" y="26"/>
                    <a:pt x="59" y="26"/>
                    <a:pt x="59" y="26"/>
                  </a:cubicBezTo>
                  <a:cubicBezTo>
                    <a:pt x="59" y="26"/>
                    <a:pt x="59" y="25"/>
                    <a:pt x="59" y="25"/>
                  </a:cubicBezTo>
                  <a:cubicBezTo>
                    <a:pt x="59" y="25"/>
                    <a:pt x="59" y="25"/>
                    <a:pt x="59" y="25"/>
                  </a:cubicBezTo>
                  <a:cubicBezTo>
                    <a:pt x="59" y="25"/>
                    <a:pt x="59" y="25"/>
                    <a:pt x="59" y="25"/>
                  </a:cubicBezTo>
                  <a:cubicBezTo>
                    <a:pt x="59" y="25"/>
                    <a:pt x="60" y="25"/>
                    <a:pt x="60" y="25"/>
                  </a:cubicBezTo>
                  <a:cubicBezTo>
                    <a:pt x="60" y="25"/>
                    <a:pt x="60" y="25"/>
                    <a:pt x="60" y="25"/>
                  </a:cubicBezTo>
                  <a:cubicBezTo>
                    <a:pt x="60" y="26"/>
                    <a:pt x="59" y="26"/>
                    <a:pt x="59" y="26"/>
                  </a:cubicBezTo>
                  <a:moveTo>
                    <a:pt x="59" y="26"/>
                  </a:moveTo>
                  <a:cubicBezTo>
                    <a:pt x="58" y="27"/>
                    <a:pt x="58" y="26"/>
                    <a:pt x="58" y="26"/>
                  </a:cubicBezTo>
                  <a:cubicBezTo>
                    <a:pt x="58" y="26"/>
                    <a:pt x="58" y="26"/>
                    <a:pt x="59" y="26"/>
                  </a:cubicBezTo>
                  <a:cubicBezTo>
                    <a:pt x="59" y="26"/>
                    <a:pt x="59" y="26"/>
                    <a:pt x="59" y="26"/>
                  </a:cubicBezTo>
                  <a:moveTo>
                    <a:pt x="58" y="26"/>
                  </a:moveTo>
                  <a:cubicBezTo>
                    <a:pt x="58" y="26"/>
                    <a:pt x="58" y="26"/>
                    <a:pt x="58" y="26"/>
                  </a:cubicBezTo>
                  <a:cubicBezTo>
                    <a:pt x="58" y="26"/>
                    <a:pt x="58" y="26"/>
                    <a:pt x="58" y="26"/>
                  </a:cubicBezTo>
                  <a:cubicBezTo>
                    <a:pt x="58" y="26"/>
                    <a:pt x="58" y="26"/>
                    <a:pt x="58" y="26"/>
                  </a:cubicBezTo>
                  <a:moveTo>
                    <a:pt x="59" y="28"/>
                  </a:moveTo>
                  <a:cubicBezTo>
                    <a:pt x="59" y="28"/>
                    <a:pt x="58" y="28"/>
                    <a:pt x="58" y="27"/>
                  </a:cubicBezTo>
                  <a:cubicBezTo>
                    <a:pt x="58" y="27"/>
                    <a:pt x="59" y="27"/>
                    <a:pt x="59" y="27"/>
                  </a:cubicBezTo>
                  <a:cubicBezTo>
                    <a:pt x="59" y="27"/>
                    <a:pt x="59" y="27"/>
                    <a:pt x="59" y="27"/>
                  </a:cubicBezTo>
                  <a:cubicBezTo>
                    <a:pt x="59" y="27"/>
                    <a:pt x="59" y="27"/>
                    <a:pt x="59" y="27"/>
                  </a:cubicBezTo>
                  <a:cubicBezTo>
                    <a:pt x="59" y="27"/>
                    <a:pt x="59" y="27"/>
                    <a:pt x="59" y="28"/>
                  </a:cubicBezTo>
                  <a:moveTo>
                    <a:pt x="60" y="33"/>
                  </a:moveTo>
                  <a:cubicBezTo>
                    <a:pt x="60" y="33"/>
                    <a:pt x="60" y="33"/>
                    <a:pt x="60" y="33"/>
                  </a:cubicBezTo>
                  <a:cubicBezTo>
                    <a:pt x="59" y="33"/>
                    <a:pt x="59" y="33"/>
                    <a:pt x="59" y="33"/>
                  </a:cubicBezTo>
                  <a:cubicBezTo>
                    <a:pt x="59" y="33"/>
                    <a:pt x="59" y="33"/>
                    <a:pt x="59" y="34"/>
                  </a:cubicBezTo>
                  <a:cubicBezTo>
                    <a:pt x="59" y="34"/>
                    <a:pt x="59" y="34"/>
                    <a:pt x="59" y="34"/>
                  </a:cubicBezTo>
                  <a:cubicBezTo>
                    <a:pt x="59" y="34"/>
                    <a:pt x="59" y="34"/>
                    <a:pt x="59" y="34"/>
                  </a:cubicBezTo>
                  <a:cubicBezTo>
                    <a:pt x="59" y="34"/>
                    <a:pt x="59" y="34"/>
                    <a:pt x="59" y="34"/>
                  </a:cubicBezTo>
                  <a:cubicBezTo>
                    <a:pt x="59" y="34"/>
                    <a:pt x="58" y="34"/>
                    <a:pt x="58" y="34"/>
                  </a:cubicBezTo>
                  <a:cubicBezTo>
                    <a:pt x="58" y="34"/>
                    <a:pt x="58" y="34"/>
                    <a:pt x="58" y="34"/>
                  </a:cubicBezTo>
                  <a:cubicBezTo>
                    <a:pt x="58" y="34"/>
                    <a:pt x="58" y="33"/>
                    <a:pt x="58" y="33"/>
                  </a:cubicBezTo>
                  <a:cubicBezTo>
                    <a:pt x="59" y="33"/>
                    <a:pt x="59" y="33"/>
                    <a:pt x="59" y="33"/>
                  </a:cubicBezTo>
                  <a:cubicBezTo>
                    <a:pt x="59" y="33"/>
                    <a:pt x="59" y="33"/>
                    <a:pt x="59" y="33"/>
                  </a:cubicBezTo>
                  <a:cubicBezTo>
                    <a:pt x="59" y="33"/>
                    <a:pt x="59" y="33"/>
                    <a:pt x="59" y="33"/>
                  </a:cubicBezTo>
                  <a:cubicBezTo>
                    <a:pt x="60" y="33"/>
                    <a:pt x="60" y="33"/>
                    <a:pt x="60" y="33"/>
                  </a:cubicBezTo>
                  <a:cubicBezTo>
                    <a:pt x="60" y="33"/>
                    <a:pt x="60" y="33"/>
                    <a:pt x="60" y="33"/>
                  </a:cubicBezTo>
                  <a:moveTo>
                    <a:pt x="46" y="52"/>
                  </a:moveTo>
                  <a:cubicBezTo>
                    <a:pt x="46" y="52"/>
                    <a:pt x="46" y="52"/>
                    <a:pt x="46" y="51"/>
                  </a:cubicBezTo>
                  <a:cubicBezTo>
                    <a:pt x="46" y="51"/>
                    <a:pt x="46" y="51"/>
                    <a:pt x="46" y="51"/>
                  </a:cubicBezTo>
                  <a:cubicBezTo>
                    <a:pt x="46" y="51"/>
                    <a:pt x="46" y="51"/>
                    <a:pt x="46" y="52"/>
                  </a:cubicBezTo>
                  <a:cubicBezTo>
                    <a:pt x="46" y="52"/>
                    <a:pt x="46" y="52"/>
                    <a:pt x="46" y="52"/>
                  </a:cubicBezTo>
                  <a:cubicBezTo>
                    <a:pt x="46" y="52"/>
                    <a:pt x="46" y="52"/>
                    <a:pt x="46" y="52"/>
                  </a:cubicBezTo>
                  <a:moveTo>
                    <a:pt x="41" y="70"/>
                  </a:moveTo>
                  <a:cubicBezTo>
                    <a:pt x="41" y="70"/>
                    <a:pt x="41" y="70"/>
                    <a:pt x="41" y="70"/>
                  </a:cubicBezTo>
                  <a:cubicBezTo>
                    <a:pt x="41" y="70"/>
                    <a:pt x="41" y="70"/>
                    <a:pt x="41" y="70"/>
                  </a:cubicBezTo>
                  <a:cubicBezTo>
                    <a:pt x="41" y="70"/>
                    <a:pt x="41" y="70"/>
                    <a:pt x="41" y="70"/>
                  </a:cubicBezTo>
                  <a:cubicBezTo>
                    <a:pt x="41" y="70"/>
                    <a:pt x="41" y="70"/>
                    <a:pt x="41" y="70"/>
                  </a:cubicBezTo>
                  <a:cubicBezTo>
                    <a:pt x="41" y="70"/>
                    <a:pt x="41" y="69"/>
                    <a:pt x="41" y="69"/>
                  </a:cubicBezTo>
                  <a:cubicBezTo>
                    <a:pt x="41" y="69"/>
                    <a:pt x="41" y="69"/>
                    <a:pt x="41" y="69"/>
                  </a:cubicBezTo>
                  <a:cubicBezTo>
                    <a:pt x="41" y="69"/>
                    <a:pt x="41" y="69"/>
                    <a:pt x="41" y="69"/>
                  </a:cubicBezTo>
                  <a:cubicBezTo>
                    <a:pt x="41" y="69"/>
                    <a:pt x="40" y="70"/>
                    <a:pt x="40" y="70"/>
                  </a:cubicBezTo>
                  <a:cubicBezTo>
                    <a:pt x="40" y="70"/>
                    <a:pt x="40" y="70"/>
                    <a:pt x="39" y="70"/>
                  </a:cubicBezTo>
                  <a:cubicBezTo>
                    <a:pt x="39" y="70"/>
                    <a:pt x="39" y="70"/>
                    <a:pt x="39" y="70"/>
                  </a:cubicBezTo>
                  <a:cubicBezTo>
                    <a:pt x="40" y="70"/>
                    <a:pt x="40" y="69"/>
                    <a:pt x="40" y="69"/>
                  </a:cubicBezTo>
                  <a:cubicBezTo>
                    <a:pt x="40" y="69"/>
                    <a:pt x="40" y="69"/>
                    <a:pt x="40" y="69"/>
                  </a:cubicBezTo>
                  <a:cubicBezTo>
                    <a:pt x="40" y="69"/>
                    <a:pt x="40" y="69"/>
                    <a:pt x="40" y="69"/>
                  </a:cubicBezTo>
                  <a:cubicBezTo>
                    <a:pt x="40" y="69"/>
                    <a:pt x="40" y="69"/>
                    <a:pt x="40" y="69"/>
                  </a:cubicBezTo>
                  <a:cubicBezTo>
                    <a:pt x="40" y="69"/>
                    <a:pt x="40" y="69"/>
                    <a:pt x="40" y="69"/>
                  </a:cubicBezTo>
                  <a:cubicBezTo>
                    <a:pt x="40" y="69"/>
                    <a:pt x="40" y="69"/>
                    <a:pt x="40" y="69"/>
                  </a:cubicBezTo>
                  <a:cubicBezTo>
                    <a:pt x="40" y="69"/>
                    <a:pt x="40" y="69"/>
                    <a:pt x="40" y="69"/>
                  </a:cubicBezTo>
                  <a:cubicBezTo>
                    <a:pt x="39" y="69"/>
                    <a:pt x="39" y="69"/>
                    <a:pt x="39" y="69"/>
                  </a:cubicBezTo>
                  <a:cubicBezTo>
                    <a:pt x="39" y="69"/>
                    <a:pt x="39" y="69"/>
                    <a:pt x="39" y="69"/>
                  </a:cubicBezTo>
                  <a:cubicBezTo>
                    <a:pt x="38" y="69"/>
                    <a:pt x="38" y="69"/>
                    <a:pt x="38" y="69"/>
                  </a:cubicBezTo>
                  <a:cubicBezTo>
                    <a:pt x="37" y="69"/>
                    <a:pt x="37" y="69"/>
                    <a:pt x="37" y="69"/>
                  </a:cubicBezTo>
                  <a:cubicBezTo>
                    <a:pt x="37" y="69"/>
                    <a:pt x="37" y="69"/>
                    <a:pt x="37" y="69"/>
                  </a:cubicBezTo>
                  <a:cubicBezTo>
                    <a:pt x="37" y="69"/>
                    <a:pt x="37" y="68"/>
                    <a:pt x="38" y="68"/>
                  </a:cubicBezTo>
                  <a:cubicBezTo>
                    <a:pt x="37" y="68"/>
                    <a:pt x="37" y="68"/>
                    <a:pt x="37" y="68"/>
                  </a:cubicBezTo>
                  <a:cubicBezTo>
                    <a:pt x="37" y="68"/>
                    <a:pt x="37" y="68"/>
                    <a:pt x="37" y="68"/>
                  </a:cubicBezTo>
                  <a:cubicBezTo>
                    <a:pt x="37" y="68"/>
                    <a:pt x="38" y="68"/>
                    <a:pt x="38" y="68"/>
                  </a:cubicBezTo>
                  <a:cubicBezTo>
                    <a:pt x="38" y="67"/>
                    <a:pt x="38" y="67"/>
                    <a:pt x="38" y="67"/>
                  </a:cubicBezTo>
                  <a:cubicBezTo>
                    <a:pt x="38" y="67"/>
                    <a:pt x="38" y="66"/>
                    <a:pt x="39" y="65"/>
                  </a:cubicBezTo>
                  <a:cubicBezTo>
                    <a:pt x="39" y="65"/>
                    <a:pt x="39" y="65"/>
                    <a:pt x="40" y="65"/>
                  </a:cubicBezTo>
                  <a:cubicBezTo>
                    <a:pt x="40" y="65"/>
                    <a:pt x="40" y="65"/>
                    <a:pt x="40" y="65"/>
                  </a:cubicBezTo>
                  <a:cubicBezTo>
                    <a:pt x="40" y="65"/>
                    <a:pt x="40" y="65"/>
                    <a:pt x="40" y="65"/>
                  </a:cubicBezTo>
                  <a:cubicBezTo>
                    <a:pt x="40" y="65"/>
                    <a:pt x="40" y="65"/>
                    <a:pt x="40" y="65"/>
                  </a:cubicBezTo>
                  <a:cubicBezTo>
                    <a:pt x="40" y="65"/>
                    <a:pt x="39" y="65"/>
                    <a:pt x="39" y="65"/>
                  </a:cubicBezTo>
                  <a:cubicBezTo>
                    <a:pt x="40" y="66"/>
                    <a:pt x="39" y="66"/>
                    <a:pt x="39" y="67"/>
                  </a:cubicBezTo>
                  <a:cubicBezTo>
                    <a:pt x="39" y="67"/>
                    <a:pt x="39" y="67"/>
                    <a:pt x="39" y="67"/>
                  </a:cubicBezTo>
                  <a:cubicBezTo>
                    <a:pt x="39" y="67"/>
                    <a:pt x="40" y="67"/>
                    <a:pt x="40" y="67"/>
                  </a:cubicBezTo>
                  <a:cubicBezTo>
                    <a:pt x="40" y="67"/>
                    <a:pt x="39" y="67"/>
                    <a:pt x="39" y="67"/>
                  </a:cubicBezTo>
                  <a:cubicBezTo>
                    <a:pt x="39" y="67"/>
                    <a:pt x="39" y="67"/>
                    <a:pt x="39" y="67"/>
                  </a:cubicBezTo>
                  <a:cubicBezTo>
                    <a:pt x="39" y="67"/>
                    <a:pt x="39" y="67"/>
                    <a:pt x="39" y="67"/>
                  </a:cubicBezTo>
                  <a:cubicBezTo>
                    <a:pt x="40" y="67"/>
                    <a:pt x="40" y="68"/>
                    <a:pt x="40" y="67"/>
                  </a:cubicBezTo>
                  <a:cubicBezTo>
                    <a:pt x="40" y="67"/>
                    <a:pt x="40" y="67"/>
                    <a:pt x="40" y="67"/>
                  </a:cubicBezTo>
                  <a:cubicBezTo>
                    <a:pt x="41" y="67"/>
                    <a:pt x="41" y="67"/>
                    <a:pt x="41" y="67"/>
                  </a:cubicBezTo>
                  <a:cubicBezTo>
                    <a:pt x="41" y="68"/>
                    <a:pt x="41" y="68"/>
                    <a:pt x="41" y="68"/>
                  </a:cubicBezTo>
                  <a:cubicBezTo>
                    <a:pt x="41" y="68"/>
                    <a:pt x="41" y="68"/>
                    <a:pt x="41" y="68"/>
                  </a:cubicBezTo>
                  <a:cubicBezTo>
                    <a:pt x="41" y="68"/>
                    <a:pt x="41" y="68"/>
                    <a:pt x="41" y="68"/>
                  </a:cubicBezTo>
                  <a:cubicBezTo>
                    <a:pt x="41" y="68"/>
                    <a:pt x="41" y="68"/>
                    <a:pt x="41" y="68"/>
                  </a:cubicBezTo>
                  <a:cubicBezTo>
                    <a:pt x="41" y="68"/>
                    <a:pt x="41" y="68"/>
                    <a:pt x="42" y="68"/>
                  </a:cubicBezTo>
                  <a:cubicBezTo>
                    <a:pt x="42" y="68"/>
                    <a:pt x="42" y="68"/>
                    <a:pt x="42" y="68"/>
                  </a:cubicBezTo>
                  <a:cubicBezTo>
                    <a:pt x="42" y="68"/>
                    <a:pt x="42" y="68"/>
                    <a:pt x="42" y="68"/>
                  </a:cubicBezTo>
                  <a:cubicBezTo>
                    <a:pt x="41" y="69"/>
                    <a:pt x="41" y="68"/>
                    <a:pt x="41" y="69"/>
                  </a:cubicBezTo>
                  <a:cubicBezTo>
                    <a:pt x="41" y="69"/>
                    <a:pt x="41" y="69"/>
                    <a:pt x="41" y="69"/>
                  </a:cubicBezTo>
                  <a:cubicBezTo>
                    <a:pt x="41" y="69"/>
                    <a:pt x="41" y="69"/>
                    <a:pt x="41" y="69"/>
                  </a:cubicBezTo>
                  <a:cubicBezTo>
                    <a:pt x="41" y="69"/>
                    <a:pt x="41" y="69"/>
                    <a:pt x="41" y="69"/>
                  </a:cubicBezTo>
                  <a:cubicBezTo>
                    <a:pt x="41" y="69"/>
                    <a:pt x="41" y="69"/>
                    <a:pt x="41" y="69"/>
                  </a:cubicBezTo>
                  <a:cubicBezTo>
                    <a:pt x="42" y="69"/>
                    <a:pt x="42" y="69"/>
                    <a:pt x="42" y="69"/>
                  </a:cubicBezTo>
                  <a:cubicBezTo>
                    <a:pt x="42" y="69"/>
                    <a:pt x="42" y="69"/>
                    <a:pt x="42" y="69"/>
                  </a:cubicBezTo>
                  <a:cubicBezTo>
                    <a:pt x="42" y="69"/>
                    <a:pt x="42" y="69"/>
                    <a:pt x="42" y="69"/>
                  </a:cubicBezTo>
                  <a:cubicBezTo>
                    <a:pt x="42" y="70"/>
                    <a:pt x="42" y="70"/>
                    <a:pt x="42" y="70"/>
                  </a:cubicBezTo>
                  <a:cubicBezTo>
                    <a:pt x="42" y="70"/>
                    <a:pt x="41" y="70"/>
                    <a:pt x="41" y="70"/>
                  </a:cubicBezTo>
                  <a:moveTo>
                    <a:pt x="41" y="116"/>
                  </a:moveTo>
                  <a:cubicBezTo>
                    <a:pt x="41" y="116"/>
                    <a:pt x="40" y="116"/>
                    <a:pt x="40" y="116"/>
                  </a:cubicBezTo>
                  <a:cubicBezTo>
                    <a:pt x="39" y="116"/>
                    <a:pt x="39" y="115"/>
                    <a:pt x="40" y="115"/>
                  </a:cubicBezTo>
                  <a:cubicBezTo>
                    <a:pt x="40" y="115"/>
                    <a:pt x="41" y="115"/>
                    <a:pt x="41" y="115"/>
                  </a:cubicBezTo>
                  <a:cubicBezTo>
                    <a:pt x="41" y="115"/>
                    <a:pt x="41" y="115"/>
                    <a:pt x="41" y="116"/>
                  </a:cubicBezTo>
                  <a:moveTo>
                    <a:pt x="40" y="38"/>
                  </a:moveTo>
                  <a:cubicBezTo>
                    <a:pt x="41" y="38"/>
                    <a:pt x="40" y="39"/>
                    <a:pt x="40" y="39"/>
                  </a:cubicBezTo>
                  <a:cubicBezTo>
                    <a:pt x="40" y="39"/>
                    <a:pt x="40" y="39"/>
                    <a:pt x="40" y="39"/>
                  </a:cubicBezTo>
                  <a:cubicBezTo>
                    <a:pt x="40" y="39"/>
                    <a:pt x="40" y="38"/>
                    <a:pt x="40" y="38"/>
                  </a:cubicBezTo>
                  <a:moveTo>
                    <a:pt x="35" y="71"/>
                  </a:moveTo>
                  <a:cubicBezTo>
                    <a:pt x="35" y="70"/>
                    <a:pt x="35" y="70"/>
                    <a:pt x="36" y="70"/>
                  </a:cubicBezTo>
                  <a:cubicBezTo>
                    <a:pt x="36" y="70"/>
                    <a:pt x="36" y="70"/>
                    <a:pt x="36" y="70"/>
                  </a:cubicBezTo>
                  <a:cubicBezTo>
                    <a:pt x="36" y="70"/>
                    <a:pt x="36" y="70"/>
                    <a:pt x="36" y="71"/>
                  </a:cubicBezTo>
                  <a:cubicBezTo>
                    <a:pt x="35" y="71"/>
                    <a:pt x="35" y="71"/>
                    <a:pt x="35" y="71"/>
                  </a:cubicBezTo>
                  <a:cubicBezTo>
                    <a:pt x="35" y="71"/>
                    <a:pt x="35" y="71"/>
                    <a:pt x="35" y="71"/>
                  </a:cubicBezTo>
                  <a:cubicBezTo>
                    <a:pt x="36" y="71"/>
                    <a:pt x="36" y="70"/>
                    <a:pt x="36" y="71"/>
                  </a:cubicBezTo>
                  <a:cubicBezTo>
                    <a:pt x="36" y="71"/>
                    <a:pt x="35" y="71"/>
                    <a:pt x="35" y="71"/>
                  </a:cubicBezTo>
                  <a:moveTo>
                    <a:pt x="31" y="96"/>
                  </a:moveTo>
                  <a:cubicBezTo>
                    <a:pt x="30" y="96"/>
                    <a:pt x="30" y="96"/>
                    <a:pt x="30" y="96"/>
                  </a:cubicBezTo>
                  <a:cubicBezTo>
                    <a:pt x="30" y="96"/>
                    <a:pt x="30" y="96"/>
                    <a:pt x="30" y="96"/>
                  </a:cubicBezTo>
                  <a:cubicBezTo>
                    <a:pt x="30" y="96"/>
                    <a:pt x="30" y="96"/>
                    <a:pt x="30" y="96"/>
                  </a:cubicBezTo>
                  <a:cubicBezTo>
                    <a:pt x="30" y="96"/>
                    <a:pt x="31" y="96"/>
                    <a:pt x="31" y="96"/>
                  </a:cubicBezTo>
                  <a:cubicBezTo>
                    <a:pt x="31" y="96"/>
                    <a:pt x="31" y="96"/>
                    <a:pt x="31" y="96"/>
                  </a:cubicBezTo>
                  <a:moveTo>
                    <a:pt x="30" y="106"/>
                  </a:moveTo>
                  <a:cubicBezTo>
                    <a:pt x="30" y="106"/>
                    <a:pt x="30" y="106"/>
                    <a:pt x="30" y="106"/>
                  </a:cubicBezTo>
                  <a:cubicBezTo>
                    <a:pt x="30" y="106"/>
                    <a:pt x="30" y="106"/>
                    <a:pt x="30" y="106"/>
                  </a:cubicBezTo>
                  <a:cubicBezTo>
                    <a:pt x="30" y="106"/>
                    <a:pt x="30" y="106"/>
                    <a:pt x="30" y="106"/>
                  </a:cubicBezTo>
                  <a:cubicBezTo>
                    <a:pt x="31" y="106"/>
                    <a:pt x="31" y="106"/>
                    <a:pt x="31" y="106"/>
                  </a:cubicBezTo>
                  <a:cubicBezTo>
                    <a:pt x="31" y="106"/>
                    <a:pt x="31" y="106"/>
                    <a:pt x="31" y="106"/>
                  </a:cubicBezTo>
                  <a:cubicBezTo>
                    <a:pt x="31" y="106"/>
                    <a:pt x="31" y="106"/>
                    <a:pt x="31" y="106"/>
                  </a:cubicBezTo>
                  <a:cubicBezTo>
                    <a:pt x="31" y="106"/>
                    <a:pt x="31" y="106"/>
                    <a:pt x="31" y="106"/>
                  </a:cubicBezTo>
                  <a:cubicBezTo>
                    <a:pt x="31" y="106"/>
                    <a:pt x="30" y="106"/>
                    <a:pt x="30" y="106"/>
                  </a:cubicBezTo>
                  <a:cubicBezTo>
                    <a:pt x="30" y="106"/>
                    <a:pt x="30" y="106"/>
                    <a:pt x="30" y="106"/>
                  </a:cubicBezTo>
                  <a:cubicBezTo>
                    <a:pt x="30" y="106"/>
                    <a:pt x="30" y="106"/>
                    <a:pt x="30" y="106"/>
                  </a:cubicBezTo>
                  <a:cubicBezTo>
                    <a:pt x="30" y="106"/>
                    <a:pt x="30" y="106"/>
                    <a:pt x="30" y="106"/>
                  </a:cubicBezTo>
                  <a:moveTo>
                    <a:pt x="28" y="96"/>
                  </a:moveTo>
                  <a:cubicBezTo>
                    <a:pt x="28" y="96"/>
                    <a:pt x="28" y="96"/>
                    <a:pt x="28" y="96"/>
                  </a:cubicBezTo>
                  <a:cubicBezTo>
                    <a:pt x="28" y="96"/>
                    <a:pt x="28" y="96"/>
                    <a:pt x="27" y="96"/>
                  </a:cubicBezTo>
                  <a:cubicBezTo>
                    <a:pt x="27" y="96"/>
                    <a:pt x="27" y="96"/>
                    <a:pt x="27" y="96"/>
                  </a:cubicBezTo>
                  <a:cubicBezTo>
                    <a:pt x="27" y="96"/>
                    <a:pt x="27" y="96"/>
                    <a:pt x="27" y="97"/>
                  </a:cubicBezTo>
                  <a:cubicBezTo>
                    <a:pt x="26" y="97"/>
                    <a:pt x="26" y="96"/>
                    <a:pt x="26" y="96"/>
                  </a:cubicBezTo>
                  <a:cubicBezTo>
                    <a:pt x="26" y="96"/>
                    <a:pt x="26" y="96"/>
                    <a:pt x="26" y="96"/>
                  </a:cubicBezTo>
                  <a:cubicBezTo>
                    <a:pt x="25" y="96"/>
                    <a:pt x="25" y="96"/>
                    <a:pt x="25" y="96"/>
                  </a:cubicBezTo>
                  <a:cubicBezTo>
                    <a:pt x="25" y="96"/>
                    <a:pt x="25" y="96"/>
                    <a:pt x="25" y="96"/>
                  </a:cubicBezTo>
                  <a:cubicBezTo>
                    <a:pt x="24" y="96"/>
                    <a:pt x="24" y="96"/>
                    <a:pt x="24" y="96"/>
                  </a:cubicBezTo>
                  <a:cubicBezTo>
                    <a:pt x="24" y="96"/>
                    <a:pt x="24" y="96"/>
                    <a:pt x="24" y="96"/>
                  </a:cubicBezTo>
                  <a:cubicBezTo>
                    <a:pt x="24" y="96"/>
                    <a:pt x="24" y="96"/>
                    <a:pt x="24" y="96"/>
                  </a:cubicBezTo>
                  <a:cubicBezTo>
                    <a:pt x="25" y="96"/>
                    <a:pt x="26" y="96"/>
                    <a:pt x="26" y="96"/>
                  </a:cubicBezTo>
                  <a:cubicBezTo>
                    <a:pt x="26" y="96"/>
                    <a:pt x="26" y="96"/>
                    <a:pt x="26" y="96"/>
                  </a:cubicBezTo>
                  <a:cubicBezTo>
                    <a:pt x="25" y="96"/>
                    <a:pt x="26" y="95"/>
                    <a:pt x="26" y="95"/>
                  </a:cubicBezTo>
                  <a:cubicBezTo>
                    <a:pt x="25" y="95"/>
                    <a:pt x="25" y="95"/>
                    <a:pt x="25" y="95"/>
                  </a:cubicBezTo>
                  <a:cubicBezTo>
                    <a:pt x="25" y="95"/>
                    <a:pt x="25" y="95"/>
                    <a:pt x="25" y="95"/>
                  </a:cubicBezTo>
                  <a:cubicBezTo>
                    <a:pt x="25" y="95"/>
                    <a:pt x="25" y="95"/>
                    <a:pt x="25" y="95"/>
                  </a:cubicBezTo>
                  <a:cubicBezTo>
                    <a:pt x="25" y="95"/>
                    <a:pt x="25" y="95"/>
                    <a:pt x="25" y="95"/>
                  </a:cubicBezTo>
                  <a:cubicBezTo>
                    <a:pt x="26" y="95"/>
                    <a:pt x="26" y="95"/>
                    <a:pt x="26" y="95"/>
                  </a:cubicBezTo>
                  <a:cubicBezTo>
                    <a:pt x="26" y="95"/>
                    <a:pt x="26" y="95"/>
                    <a:pt x="26" y="95"/>
                  </a:cubicBezTo>
                  <a:cubicBezTo>
                    <a:pt x="27" y="95"/>
                    <a:pt x="27" y="95"/>
                    <a:pt x="27" y="95"/>
                  </a:cubicBezTo>
                  <a:cubicBezTo>
                    <a:pt x="27" y="95"/>
                    <a:pt x="27" y="95"/>
                    <a:pt x="27" y="95"/>
                  </a:cubicBezTo>
                  <a:cubicBezTo>
                    <a:pt x="27" y="95"/>
                    <a:pt x="28" y="95"/>
                    <a:pt x="28" y="95"/>
                  </a:cubicBezTo>
                  <a:cubicBezTo>
                    <a:pt x="28" y="95"/>
                    <a:pt x="29" y="95"/>
                    <a:pt x="29" y="96"/>
                  </a:cubicBezTo>
                  <a:cubicBezTo>
                    <a:pt x="29" y="96"/>
                    <a:pt x="29" y="96"/>
                    <a:pt x="29" y="96"/>
                  </a:cubicBezTo>
                  <a:cubicBezTo>
                    <a:pt x="29" y="96"/>
                    <a:pt x="29" y="96"/>
                    <a:pt x="28" y="96"/>
                  </a:cubicBezTo>
                  <a:moveTo>
                    <a:pt x="23" y="80"/>
                  </a:moveTo>
                  <a:cubicBezTo>
                    <a:pt x="23" y="80"/>
                    <a:pt x="23" y="81"/>
                    <a:pt x="23" y="81"/>
                  </a:cubicBezTo>
                  <a:cubicBezTo>
                    <a:pt x="23" y="81"/>
                    <a:pt x="23" y="81"/>
                    <a:pt x="23" y="81"/>
                  </a:cubicBezTo>
                  <a:cubicBezTo>
                    <a:pt x="23" y="80"/>
                    <a:pt x="23" y="80"/>
                    <a:pt x="23" y="80"/>
                  </a:cubicBezTo>
                  <a:moveTo>
                    <a:pt x="23" y="80"/>
                  </a:moveTo>
                  <a:cubicBezTo>
                    <a:pt x="23" y="80"/>
                    <a:pt x="23" y="80"/>
                    <a:pt x="23" y="80"/>
                  </a:cubicBezTo>
                  <a:cubicBezTo>
                    <a:pt x="23" y="80"/>
                    <a:pt x="23" y="80"/>
                    <a:pt x="23" y="80"/>
                  </a:cubicBezTo>
                  <a:cubicBezTo>
                    <a:pt x="23" y="80"/>
                    <a:pt x="23" y="80"/>
                    <a:pt x="23" y="80"/>
                  </a:cubicBezTo>
                  <a:moveTo>
                    <a:pt x="23" y="80"/>
                  </a:moveTo>
                  <a:cubicBezTo>
                    <a:pt x="23" y="80"/>
                    <a:pt x="23" y="80"/>
                    <a:pt x="23" y="80"/>
                  </a:cubicBezTo>
                  <a:cubicBezTo>
                    <a:pt x="23" y="80"/>
                    <a:pt x="23" y="80"/>
                    <a:pt x="23" y="80"/>
                  </a:cubicBezTo>
                  <a:close/>
                  <a:moveTo>
                    <a:pt x="22" y="96"/>
                  </a:moveTo>
                  <a:cubicBezTo>
                    <a:pt x="22" y="96"/>
                    <a:pt x="22" y="96"/>
                    <a:pt x="22" y="96"/>
                  </a:cubicBezTo>
                  <a:cubicBezTo>
                    <a:pt x="22" y="97"/>
                    <a:pt x="21" y="96"/>
                    <a:pt x="21" y="96"/>
                  </a:cubicBezTo>
                  <a:cubicBezTo>
                    <a:pt x="21" y="96"/>
                    <a:pt x="21" y="96"/>
                    <a:pt x="21" y="96"/>
                  </a:cubicBezTo>
                  <a:cubicBezTo>
                    <a:pt x="22" y="96"/>
                    <a:pt x="22" y="96"/>
                    <a:pt x="23" y="96"/>
                  </a:cubicBezTo>
                  <a:cubicBezTo>
                    <a:pt x="23" y="96"/>
                    <a:pt x="23" y="96"/>
                    <a:pt x="23" y="96"/>
                  </a:cubicBezTo>
                  <a:cubicBezTo>
                    <a:pt x="22" y="96"/>
                    <a:pt x="22" y="96"/>
                    <a:pt x="22" y="96"/>
                  </a:cubicBezTo>
                  <a:moveTo>
                    <a:pt x="143" y="98"/>
                  </a:moveTo>
                  <a:cubicBezTo>
                    <a:pt x="143" y="97"/>
                    <a:pt x="143" y="97"/>
                    <a:pt x="143" y="97"/>
                  </a:cubicBezTo>
                  <a:cubicBezTo>
                    <a:pt x="143" y="97"/>
                    <a:pt x="144" y="98"/>
                    <a:pt x="144" y="98"/>
                  </a:cubicBezTo>
                  <a:cubicBezTo>
                    <a:pt x="144" y="98"/>
                    <a:pt x="144" y="98"/>
                    <a:pt x="144" y="99"/>
                  </a:cubicBezTo>
                  <a:cubicBezTo>
                    <a:pt x="144" y="99"/>
                    <a:pt x="144" y="99"/>
                    <a:pt x="144" y="99"/>
                  </a:cubicBezTo>
                  <a:cubicBezTo>
                    <a:pt x="144" y="100"/>
                    <a:pt x="144" y="100"/>
                    <a:pt x="143" y="100"/>
                  </a:cubicBezTo>
                  <a:cubicBezTo>
                    <a:pt x="143" y="100"/>
                    <a:pt x="143" y="100"/>
                    <a:pt x="143" y="99"/>
                  </a:cubicBezTo>
                  <a:cubicBezTo>
                    <a:pt x="143" y="98"/>
                    <a:pt x="143" y="98"/>
                    <a:pt x="143" y="98"/>
                  </a:cubicBezTo>
                  <a:cubicBezTo>
                    <a:pt x="143" y="98"/>
                    <a:pt x="143" y="98"/>
                    <a:pt x="143" y="98"/>
                  </a:cubicBezTo>
                  <a:cubicBezTo>
                    <a:pt x="143" y="98"/>
                    <a:pt x="143" y="98"/>
                    <a:pt x="142" y="98"/>
                  </a:cubicBezTo>
                  <a:cubicBezTo>
                    <a:pt x="142" y="98"/>
                    <a:pt x="143" y="98"/>
                    <a:pt x="143" y="98"/>
                  </a:cubicBezTo>
                  <a:cubicBezTo>
                    <a:pt x="143" y="98"/>
                    <a:pt x="143" y="98"/>
                    <a:pt x="143" y="98"/>
                  </a:cubicBezTo>
                  <a:moveTo>
                    <a:pt x="85" y="53"/>
                  </a:moveTo>
                  <a:cubicBezTo>
                    <a:pt x="86" y="53"/>
                    <a:pt x="86" y="52"/>
                    <a:pt x="86" y="52"/>
                  </a:cubicBezTo>
                  <a:cubicBezTo>
                    <a:pt x="86" y="52"/>
                    <a:pt x="86" y="52"/>
                    <a:pt x="86" y="52"/>
                  </a:cubicBezTo>
                  <a:cubicBezTo>
                    <a:pt x="86" y="52"/>
                    <a:pt x="86" y="52"/>
                    <a:pt x="86" y="52"/>
                  </a:cubicBezTo>
                  <a:cubicBezTo>
                    <a:pt x="86" y="52"/>
                    <a:pt x="86" y="52"/>
                    <a:pt x="86" y="52"/>
                  </a:cubicBezTo>
                  <a:cubicBezTo>
                    <a:pt x="86" y="52"/>
                    <a:pt x="86" y="52"/>
                    <a:pt x="86" y="53"/>
                  </a:cubicBezTo>
                  <a:cubicBezTo>
                    <a:pt x="86" y="53"/>
                    <a:pt x="86" y="53"/>
                    <a:pt x="86" y="53"/>
                  </a:cubicBezTo>
                  <a:cubicBezTo>
                    <a:pt x="86" y="53"/>
                    <a:pt x="85" y="53"/>
                    <a:pt x="85" y="53"/>
                  </a:cubicBezTo>
                  <a:cubicBezTo>
                    <a:pt x="85" y="53"/>
                    <a:pt x="85" y="53"/>
                    <a:pt x="85" y="53"/>
                  </a:cubicBezTo>
                  <a:cubicBezTo>
                    <a:pt x="85" y="53"/>
                    <a:pt x="85" y="53"/>
                    <a:pt x="84" y="53"/>
                  </a:cubicBezTo>
                  <a:cubicBezTo>
                    <a:pt x="84" y="53"/>
                    <a:pt x="85" y="53"/>
                    <a:pt x="85" y="53"/>
                  </a:cubicBezTo>
                  <a:cubicBezTo>
                    <a:pt x="85" y="53"/>
                    <a:pt x="85" y="53"/>
                    <a:pt x="85" y="53"/>
                  </a:cubicBezTo>
                  <a:moveTo>
                    <a:pt x="87" y="54"/>
                  </a:moveTo>
                  <a:cubicBezTo>
                    <a:pt x="87" y="55"/>
                    <a:pt x="87" y="55"/>
                    <a:pt x="88" y="55"/>
                  </a:cubicBezTo>
                  <a:cubicBezTo>
                    <a:pt x="88" y="55"/>
                    <a:pt x="88" y="54"/>
                    <a:pt x="88" y="54"/>
                  </a:cubicBezTo>
                  <a:cubicBezTo>
                    <a:pt x="88" y="54"/>
                    <a:pt x="88" y="54"/>
                    <a:pt x="88" y="54"/>
                  </a:cubicBezTo>
                  <a:cubicBezTo>
                    <a:pt x="88" y="55"/>
                    <a:pt x="88" y="55"/>
                    <a:pt x="88" y="55"/>
                  </a:cubicBezTo>
                  <a:cubicBezTo>
                    <a:pt x="88" y="55"/>
                    <a:pt x="88" y="55"/>
                    <a:pt x="88" y="55"/>
                  </a:cubicBezTo>
                  <a:cubicBezTo>
                    <a:pt x="88" y="55"/>
                    <a:pt x="88" y="55"/>
                    <a:pt x="88" y="55"/>
                  </a:cubicBezTo>
                  <a:cubicBezTo>
                    <a:pt x="88" y="55"/>
                    <a:pt x="88" y="55"/>
                    <a:pt x="88" y="55"/>
                  </a:cubicBezTo>
                  <a:cubicBezTo>
                    <a:pt x="88" y="55"/>
                    <a:pt x="88" y="55"/>
                    <a:pt x="87" y="55"/>
                  </a:cubicBezTo>
                  <a:cubicBezTo>
                    <a:pt x="87" y="55"/>
                    <a:pt x="87" y="55"/>
                    <a:pt x="87" y="55"/>
                  </a:cubicBezTo>
                  <a:cubicBezTo>
                    <a:pt x="87" y="55"/>
                    <a:pt x="87" y="55"/>
                    <a:pt x="87" y="55"/>
                  </a:cubicBezTo>
                  <a:cubicBezTo>
                    <a:pt x="87" y="55"/>
                    <a:pt x="87" y="55"/>
                    <a:pt x="87" y="54"/>
                  </a:cubicBezTo>
                  <a:cubicBezTo>
                    <a:pt x="87" y="54"/>
                    <a:pt x="87" y="54"/>
                    <a:pt x="87" y="54"/>
                  </a:cubicBezTo>
                  <a:moveTo>
                    <a:pt x="28" y="75"/>
                  </a:moveTo>
                  <a:cubicBezTo>
                    <a:pt x="28" y="75"/>
                    <a:pt x="28" y="75"/>
                    <a:pt x="28" y="75"/>
                  </a:cubicBezTo>
                  <a:cubicBezTo>
                    <a:pt x="28" y="75"/>
                    <a:pt x="28" y="75"/>
                    <a:pt x="28" y="75"/>
                  </a:cubicBezTo>
                  <a:cubicBezTo>
                    <a:pt x="28" y="75"/>
                    <a:pt x="28" y="75"/>
                    <a:pt x="28" y="75"/>
                  </a:cubicBezTo>
                  <a:cubicBezTo>
                    <a:pt x="28" y="75"/>
                    <a:pt x="28" y="75"/>
                    <a:pt x="28" y="75"/>
                  </a:cubicBezTo>
                  <a:cubicBezTo>
                    <a:pt x="28" y="75"/>
                    <a:pt x="28" y="75"/>
                    <a:pt x="28" y="75"/>
                  </a:cubicBezTo>
                  <a:moveTo>
                    <a:pt x="28" y="75"/>
                  </a:moveTo>
                  <a:cubicBezTo>
                    <a:pt x="28" y="75"/>
                    <a:pt x="28" y="75"/>
                    <a:pt x="28" y="75"/>
                  </a:cubicBezTo>
                  <a:cubicBezTo>
                    <a:pt x="28" y="75"/>
                    <a:pt x="28" y="75"/>
                    <a:pt x="28" y="75"/>
                  </a:cubicBezTo>
                  <a:close/>
                  <a:moveTo>
                    <a:pt x="23" y="80"/>
                  </a:moveTo>
                  <a:cubicBezTo>
                    <a:pt x="23" y="80"/>
                    <a:pt x="23" y="80"/>
                    <a:pt x="23" y="80"/>
                  </a:cubicBezTo>
                  <a:cubicBezTo>
                    <a:pt x="23" y="80"/>
                    <a:pt x="23" y="80"/>
                    <a:pt x="23" y="80"/>
                  </a:cubicBezTo>
                  <a:cubicBezTo>
                    <a:pt x="23" y="80"/>
                    <a:pt x="23" y="80"/>
                    <a:pt x="23" y="80"/>
                  </a:cubicBezTo>
                  <a:moveTo>
                    <a:pt x="23" y="80"/>
                  </a:moveTo>
                  <a:cubicBezTo>
                    <a:pt x="23" y="80"/>
                    <a:pt x="23" y="80"/>
                    <a:pt x="23" y="80"/>
                  </a:cubicBezTo>
                  <a:cubicBezTo>
                    <a:pt x="23" y="80"/>
                    <a:pt x="23" y="80"/>
                    <a:pt x="23" y="80"/>
                  </a:cubicBezTo>
                  <a:close/>
                  <a:moveTo>
                    <a:pt x="23" y="80"/>
                  </a:moveTo>
                  <a:cubicBezTo>
                    <a:pt x="23" y="80"/>
                    <a:pt x="23" y="80"/>
                    <a:pt x="23" y="80"/>
                  </a:cubicBezTo>
                  <a:cubicBezTo>
                    <a:pt x="23" y="80"/>
                    <a:pt x="23" y="80"/>
                    <a:pt x="23" y="80"/>
                  </a:cubicBezTo>
                  <a:close/>
                  <a:moveTo>
                    <a:pt x="23" y="80"/>
                  </a:moveTo>
                  <a:cubicBezTo>
                    <a:pt x="23" y="80"/>
                    <a:pt x="23" y="80"/>
                    <a:pt x="23" y="80"/>
                  </a:cubicBezTo>
                  <a:cubicBezTo>
                    <a:pt x="23" y="80"/>
                    <a:pt x="23" y="80"/>
                    <a:pt x="23" y="80"/>
                  </a:cubicBezTo>
                  <a:close/>
                </a:path>
              </a:pathLst>
            </a:custGeom>
            <a:solidFill>
              <a:srgbClr val="6A3C7C"/>
            </a:solidFill>
            <a:ln>
              <a:noFill/>
            </a:ln>
            <a:effectLst>
              <a:outerShdw algn="ctr" dir="8100000" dist="63500" rotWithShape="0">
                <a:srgbClr val="000000">
                  <a:alpha val="25000"/>
                </a:srgbClr>
              </a:outerShdw>
            </a:effectLst>
            <a:extLst>
              <a:ext uri="{91240B29-F687-4F45-9708-019B960494DF}">
                <a14:hiddenLine w="9525">
                  <a:solidFill>
                    <a:srgbClr val="000000"/>
                  </a:solidFill>
                  <a:round/>
                  <a:headEnd/>
                  <a:tailEnd/>
                </a14:hiddenLine>
              </a:ext>
            </a:extLst>
          </p:spPr>
          <p:txBody>
            <a:bodyPr/>
            <a:lstStyle/>
            <a:p>
              <a:pPr eaLnBrk="0" hangingPunct="0"/>
              <a:endParaRPr altLang="en-US" lang="zh-CN" sz="1013"/>
            </a:p>
          </p:txBody>
        </p:sp>
        <p:sp>
          <p:nvSpPr>
            <p:cNvPr id="19469" name="TextBox 13"/>
            <p:cNvSpPr txBox="1">
              <a:spLocks noChangeArrowheads="1"/>
            </p:cNvSpPr>
            <p:nvPr/>
          </p:nvSpPr>
          <p:spPr bwMode="auto">
            <a:xfrm>
              <a:off x="6527006" y="3092053"/>
              <a:ext cx="1753791" cy="18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eaLnBrk="0" hangingPunct="0">
                <a:defRPr>
                  <a:solidFill>
                    <a:schemeClr val="tx1"/>
                  </a:solidFill>
                  <a:latin charset="0" panose="020f0502020204030204" pitchFamily="34" typeface="Calibri"/>
                  <a:ea charset="-122" panose="02010600030101010101" pitchFamily="2" typeface="宋体"/>
                </a:defRPr>
              </a:lvl1pPr>
              <a:lvl2pPr defTabSz="1216025" eaLnBrk="0" hangingPunct="0">
                <a:defRPr>
                  <a:solidFill>
                    <a:schemeClr val="tx1"/>
                  </a:solidFill>
                  <a:latin charset="0" panose="020f0502020204030204" pitchFamily="34" typeface="Calibri"/>
                  <a:ea charset="-122" panose="02010600030101010101" pitchFamily="2" typeface="宋体"/>
                </a:defRPr>
              </a:lvl2pPr>
              <a:lvl3pPr defTabSz="1216025" eaLnBrk="0" hangingPunct="0">
                <a:defRPr>
                  <a:solidFill>
                    <a:schemeClr val="tx1"/>
                  </a:solidFill>
                  <a:latin charset="0" panose="020f0502020204030204" pitchFamily="34" typeface="Calibri"/>
                  <a:ea charset="-122" panose="02010600030101010101" pitchFamily="2" typeface="宋体"/>
                </a:defRPr>
              </a:lvl3pPr>
              <a:lvl4pPr defTabSz="1216025" eaLnBrk="0" hangingPunct="0">
                <a:defRPr>
                  <a:solidFill>
                    <a:schemeClr val="tx1"/>
                  </a:solidFill>
                  <a:latin charset="0" panose="020f0502020204030204" pitchFamily="34" typeface="Calibri"/>
                  <a:ea charset="-122" panose="02010600030101010101" pitchFamily="2" typeface="宋体"/>
                </a:defRPr>
              </a:lvl4pPr>
              <a:lvl5pPr defTabSz="1216025" eaLnBrk="0" hangingPunct="0">
                <a:defRPr>
                  <a:solidFill>
                    <a:schemeClr val="tx1"/>
                  </a:solidFill>
                  <a:latin charset="0" panose="020f0502020204030204" pitchFamily="34" typeface="Calibri"/>
                  <a:ea charset="-122" panose="02010600030101010101" pitchFamily="2" typeface="宋体"/>
                </a:defRPr>
              </a:lvl5pPr>
              <a:lvl6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6pPr>
              <a:lvl7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7pPr>
              <a:lvl8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8pPr>
              <a:lvl9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9pPr>
            </a:lstStyle>
            <a:p>
              <a:pPr algn="ctr" eaLnBrk="1" hangingPunct="1">
                <a:spcBef>
                  <a:spcPct val="20000"/>
                </a:spcBef>
              </a:pPr>
              <a:r>
                <a:rPr altLang="en-US" b="1" lang="zh-CN" sz="1200">
                  <a:solidFill>
                    <a:srgbClr val="445469"/>
                  </a:solidFill>
                  <a:latin charset="0" panose="020b0604020202020204" pitchFamily="34" typeface="Arial"/>
                  <a:ea charset="-122" panose="020b0503020204020204" pitchFamily="34" typeface="微软雅黑"/>
                  <a:sym charset="0" panose="020b0604020202020204" pitchFamily="34" typeface="Arial"/>
                </a:rPr>
                <a:t>单击编辑标题</a:t>
              </a:r>
            </a:p>
          </p:txBody>
        </p:sp>
        <p:sp>
          <p:nvSpPr>
            <p:cNvPr id="19470" name="TextBox 13"/>
            <p:cNvSpPr txBox="1">
              <a:spLocks noChangeArrowheads="1"/>
            </p:cNvSpPr>
            <p:nvPr/>
          </p:nvSpPr>
          <p:spPr bwMode="auto">
            <a:xfrm>
              <a:off x="6790135" y="3313510"/>
              <a:ext cx="1254919" cy="4114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eaLnBrk="0" hangingPunct="0">
                <a:defRPr>
                  <a:solidFill>
                    <a:schemeClr val="tx1"/>
                  </a:solidFill>
                  <a:latin charset="0" panose="020f0502020204030204" pitchFamily="34" typeface="Calibri"/>
                  <a:ea charset="-122" panose="02010600030101010101" pitchFamily="2" typeface="宋体"/>
                </a:defRPr>
              </a:lvl1pPr>
              <a:lvl2pPr defTabSz="1216025" eaLnBrk="0" hangingPunct="0">
                <a:defRPr>
                  <a:solidFill>
                    <a:schemeClr val="tx1"/>
                  </a:solidFill>
                  <a:latin charset="0" panose="020f0502020204030204" pitchFamily="34" typeface="Calibri"/>
                  <a:ea charset="-122" panose="02010600030101010101" pitchFamily="2" typeface="宋体"/>
                </a:defRPr>
              </a:lvl2pPr>
              <a:lvl3pPr defTabSz="1216025" eaLnBrk="0" hangingPunct="0">
                <a:defRPr>
                  <a:solidFill>
                    <a:schemeClr val="tx1"/>
                  </a:solidFill>
                  <a:latin charset="0" panose="020f0502020204030204" pitchFamily="34" typeface="Calibri"/>
                  <a:ea charset="-122" panose="02010600030101010101" pitchFamily="2" typeface="宋体"/>
                </a:defRPr>
              </a:lvl3pPr>
              <a:lvl4pPr defTabSz="1216025" eaLnBrk="0" hangingPunct="0">
                <a:defRPr>
                  <a:solidFill>
                    <a:schemeClr val="tx1"/>
                  </a:solidFill>
                  <a:latin charset="0" panose="020f0502020204030204" pitchFamily="34" typeface="Calibri"/>
                  <a:ea charset="-122" panose="02010600030101010101" pitchFamily="2" typeface="宋体"/>
                </a:defRPr>
              </a:lvl4pPr>
              <a:lvl5pPr defTabSz="1216025" eaLnBrk="0" hangingPunct="0">
                <a:defRPr>
                  <a:solidFill>
                    <a:schemeClr val="tx1"/>
                  </a:solidFill>
                  <a:latin charset="0" panose="020f0502020204030204" pitchFamily="34" typeface="Calibri"/>
                  <a:ea charset="-122" panose="02010600030101010101" pitchFamily="2" typeface="宋体"/>
                </a:defRPr>
              </a:lvl5pPr>
              <a:lvl6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6pPr>
              <a:lvl7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7pPr>
              <a:lvl8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8pPr>
              <a:lvl9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9pPr>
            </a:lstStyle>
            <a:p>
              <a:pPr algn="ctr" eaLnBrk="1" hangingPunct="1">
                <a:spcBef>
                  <a:spcPct val="20000"/>
                </a:spcBef>
              </a:pPr>
              <a:r>
                <a:rPr altLang="en-US" lang="zh-CN" sz="900">
                  <a:solidFill>
                    <a:srgbClr val="445469"/>
                  </a:solidFill>
                  <a:latin charset="0" panose="020b0604020202020204" pitchFamily="34" typeface="Arial"/>
                  <a:ea charset="-122" panose="020b0503020204020204" pitchFamily="34" typeface="微软雅黑"/>
                  <a:sym charset="0" panose="020b0604020202020204" pitchFamily="34" typeface="Arial"/>
                </a:rPr>
                <a:t>单击此处可编辑内容，根据您的需要自由拉伸文本框大小</a:t>
              </a:r>
            </a:p>
          </p:txBody>
        </p:sp>
      </p:grpSp>
    </p:spTree>
    <p:extLst>
      <p:ext uri="{BB962C8B-B14F-4D97-AF65-F5344CB8AC3E}">
        <p14:creationId val="2544311491"/>
      </p:ext>
    </p:extLst>
  </p:cSld>
  <p:clrMapOvr>
    <a:masterClrMapping/>
  </p:clrMapOvr>
  <mc:AlternateContent>
    <mc:Choice Requires="p14">
      <p:transition p14:dur="1250" spd="slow">
        <p14:switch dir="r"/>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2" presetSubtype="4">
                                  <p:stCondLst>
                                    <p:cond delay="0"/>
                                  </p:stCondLst>
                                  <p:childTnLst>
                                    <p:set>
                                      <p:cBhvr>
                                        <p:cTn dur="1" fill="hold" id="6">
                                          <p:stCondLst>
                                            <p:cond delay="0"/>
                                          </p:stCondLst>
                                        </p:cTn>
                                        <p:tgtEl>
                                          <p:spTgt spid="2"/>
                                        </p:tgtEl>
                                        <p:attrNameLst>
                                          <p:attrName>style.visibility</p:attrName>
                                        </p:attrNameLst>
                                      </p:cBhvr>
                                      <p:to>
                                        <p:strVal val="visible"/>
                                      </p:to>
                                    </p:set>
                                    <p:anim calcmode="lin" valueType="num">
                                      <p:cBhvr additive="base">
                                        <p:cTn dur="500" fill="hold" id="7"/>
                                        <p:tgtEl>
                                          <p:spTgt spid="2"/>
                                        </p:tgtEl>
                                        <p:attrNameLst>
                                          <p:attrName>ppt_x</p:attrName>
                                        </p:attrNameLst>
                                      </p:cBhvr>
                                      <p:tavLst>
                                        <p:tav tm="0">
                                          <p:val>
                                            <p:strVal val="#ppt_x"/>
                                          </p:val>
                                        </p:tav>
                                        <p:tav tm="100000">
                                          <p:val>
                                            <p:strVal val="#ppt_x"/>
                                          </p:val>
                                        </p:tav>
                                      </p:tavLst>
                                    </p:anim>
                                    <p:anim calcmode="lin" valueType="num">
                                      <p:cBhvr additive="base">
                                        <p:cTn dur="500" fill="hold" id="8"/>
                                        <p:tgtEl>
                                          <p:spTgt spid="2"/>
                                        </p:tgtEl>
                                        <p:attrNameLst>
                                          <p:attrName>ppt_y</p:attrName>
                                        </p:attrNameLst>
                                      </p:cBhvr>
                                      <p:tavLst>
                                        <p:tav tm="0">
                                          <p:val>
                                            <p:strVal val="1+#ppt_h/2"/>
                                          </p:val>
                                        </p:tav>
                                        <p:tav tm="100000">
                                          <p:val>
                                            <p:strVal val="#ppt_y"/>
                                          </p:val>
                                        </p:tav>
                                      </p:tavLst>
                                    </p:anim>
                                  </p:childTnLst>
                                </p:cTn>
                              </p:par>
                            </p:childTnLst>
                          </p:cTn>
                        </p:par>
                        <p:par>
                          <p:cTn fill="hold" id="9" nodeType="afterGroup">
                            <p:stCondLst>
                              <p:cond delay="500"/>
                            </p:stCondLst>
                            <p:childTnLst>
                              <p:par>
                                <p:cTn fill="hold" id="10" nodeType="afterEffect" presetClass="entr" presetID="2" presetSubtype="4">
                                  <p:stCondLst>
                                    <p:cond delay="0"/>
                                  </p:stCondLst>
                                  <p:childTnLst>
                                    <p:set>
                                      <p:cBhvr>
                                        <p:cTn dur="1" fill="hold" id="11">
                                          <p:stCondLst>
                                            <p:cond delay="0"/>
                                          </p:stCondLst>
                                        </p:cTn>
                                        <p:tgtEl>
                                          <p:spTgt spid="3"/>
                                        </p:tgtEl>
                                        <p:attrNameLst>
                                          <p:attrName>style.visibility</p:attrName>
                                        </p:attrNameLst>
                                      </p:cBhvr>
                                      <p:to>
                                        <p:strVal val="visible"/>
                                      </p:to>
                                    </p:set>
                                    <p:anim calcmode="lin" valueType="num">
                                      <p:cBhvr additive="base">
                                        <p:cTn dur="500" fill="hold" id="12"/>
                                        <p:tgtEl>
                                          <p:spTgt spid="3"/>
                                        </p:tgtEl>
                                        <p:attrNameLst>
                                          <p:attrName>ppt_x</p:attrName>
                                        </p:attrNameLst>
                                      </p:cBhvr>
                                      <p:tavLst>
                                        <p:tav tm="0">
                                          <p:val>
                                            <p:strVal val="#ppt_x"/>
                                          </p:val>
                                        </p:tav>
                                        <p:tav tm="100000">
                                          <p:val>
                                            <p:strVal val="#ppt_x"/>
                                          </p:val>
                                        </p:tav>
                                      </p:tavLst>
                                    </p:anim>
                                    <p:anim calcmode="lin" valueType="num">
                                      <p:cBhvr additive="base">
                                        <p:cTn dur="500" fill="hold" id="13"/>
                                        <p:tgtEl>
                                          <p:spTgt spid="3"/>
                                        </p:tgtEl>
                                        <p:attrNameLst>
                                          <p:attrName>ppt_y</p:attrName>
                                        </p:attrNameLst>
                                      </p:cBhvr>
                                      <p:tavLst>
                                        <p:tav tm="0">
                                          <p:val>
                                            <p:strVal val="1+#ppt_h/2"/>
                                          </p:val>
                                        </p:tav>
                                        <p:tav tm="100000">
                                          <p:val>
                                            <p:strVal val="#ppt_y"/>
                                          </p:val>
                                        </p:tav>
                                      </p:tavLst>
                                    </p:anim>
                                  </p:childTnLst>
                                </p:cTn>
                              </p:par>
                            </p:childTnLst>
                          </p:cTn>
                        </p:par>
                        <p:par>
                          <p:cTn fill="hold" id="14" nodeType="afterGroup">
                            <p:stCondLst>
                              <p:cond delay="1000"/>
                            </p:stCondLst>
                            <p:childTnLst>
                              <p:par>
                                <p:cTn fill="hold" id="15" nodeType="afterEffect" presetClass="entr" presetID="2" presetSubtype="4">
                                  <p:stCondLst>
                                    <p:cond delay="0"/>
                                  </p:stCondLst>
                                  <p:childTnLst>
                                    <p:set>
                                      <p:cBhvr>
                                        <p:cTn dur="1" fill="hold" id="16">
                                          <p:stCondLst>
                                            <p:cond delay="0"/>
                                          </p:stCondLst>
                                        </p:cTn>
                                        <p:tgtEl>
                                          <p:spTgt spid="4"/>
                                        </p:tgtEl>
                                        <p:attrNameLst>
                                          <p:attrName>style.visibility</p:attrName>
                                        </p:attrNameLst>
                                      </p:cBhvr>
                                      <p:to>
                                        <p:strVal val="visible"/>
                                      </p:to>
                                    </p:set>
                                    <p:anim calcmode="lin" valueType="num">
                                      <p:cBhvr additive="base">
                                        <p:cTn dur="500" fill="hold" id="17"/>
                                        <p:tgtEl>
                                          <p:spTgt spid="4"/>
                                        </p:tgtEl>
                                        <p:attrNameLst>
                                          <p:attrName>ppt_x</p:attrName>
                                        </p:attrNameLst>
                                      </p:cBhvr>
                                      <p:tavLst>
                                        <p:tav tm="0">
                                          <p:val>
                                            <p:strVal val="#ppt_x"/>
                                          </p:val>
                                        </p:tav>
                                        <p:tav tm="100000">
                                          <p:val>
                                            <p:strVal val="#ppt_x"/>
                                          </p:val>
                                        </p:tav>
                                      </p:tavLst>
                                    </p:anim>
                                    <p:anim calcmode="lin" valueType="num">
                                      <p:cBhvr additive="base">
                                        <p:cTn dur="500" fill="hold" id="18"/>
                                        <p:tgtEl>
                                          <p:spTgt spid="4"/>
                                        </p:tgtEl>
                                        <p:attrNameLst>
                                          <p:attrName>ppt_y</p:attrName>
                                        </p:attrNameLst>
                                      </p:cBhvr>
                                      <p:tavLst>
                                        <p:tav tm="0">
                                          <p:val>
                                            <p:strVal val="1+#ppt_h/2"/>
                                          </p:val>
                                        </p:tav>
                                        <p:tav tm="100000">
                                          <p:val>
                                            <p:strVal val="#ppt_y"/>
                                          </p:val>
                                        </p:tav>
                                      </p:tavLst>
                                    </p:anim>
                                  </p:childTnLst>
                                </p:cTn>
                              </p:par>
                            </p:childTnLst>
                          </p:cTn>
                        </p:par>
                        <p:par>
                          <p:cTn fill="hold" id="19" nodeType="afterGroup">
                            <p:stCondLst>
                              <p:cond delay="1500"/>
                            </p:stCondLst>
                            <p:childTnLst>
                              <p:par>
                                <p:cTn fill="hold" id="20" nodeType="afterEffect" presetClass="entr" presetID="2" presetSubtype="4">
                                  <p:stCondLst>
                                    <p:cond delay="0"/>
                                  </p:stCondLst>
                                  <p:childTnLst>
                                    <p:set>
                                      <p:cBhvr>
                                        <p:cTn dur="1" fill="hold" id="21">
                                          <p:stCondLst>
                                            <p:cond delay="0"/>
                                          </p:stCondLst>
                                        </p:cTn>
                                        <p:tgtEl>
                                          <p:spTgt spid="5"/>
                                        </p:tgtEl>
                                        <p:attrNameLst>
                                          <p:attrName>style.visibility</p:attrName>
                                        </p:attrNameLst>
                                      </p:cBhvr>
                                      <p:to>
                                        <p:strVal val="visible"/>
                                      </p:to>
                                    </p:set>
                                    <p:anim calcmode="lin" valueType="num">
                                      <p:cBhvr additive="base">
                                        <p:cTn dur="500" fill="hold" id="22"/>
                                        <p:tgtEl>
                                          <p:spTgt spid="5"/>
                                        </p:tgtEl>
                                        <p:attrNameLst>
                                          <p:attrName>ppt_x</p:attrName>
                                        </p:attrNameLst>
                                      </p:cBhvr>
                                      <p:tavLst>
                                        <p:tav tm="0">
                                          <p:val>
                                            <p:strVal val="#ppt_x"/>
                                          </p:val>
                                        </p:tav>
                                        <p:tav tm="100000">
                                          <p:val>
                                            <p:strVal val="#ppt_x"/>
                                          </p:val>
                                        </p:tav>
                                      </p:tavLst>
                                    </p:anim>
                                    <p:anim calcmode="lin" valueType="num">
                                      <p:cBhvr additive="base">
                                        <p:cTn dur="500" fill="hold" id="23"/>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19" name="Oval 2713"/>
          <p:cNvSpPr>
            <a:spLocks noChangeArrowheads="1"/>
          </p:cNvSpPr>
          <p:nvPr/>
        </p:nvSpPr>
        <p:spPr bwMode="auto">
          <a:xfrm>
            <a:off x="3662396" y="2961237"/>
            <a:ext cx="1893903" cy="431867"/>
          </a:xfrm>
          <a:prstGeom prst="ellipse">
            <a:avLst/>
          </a:prstGeom>
          <a:solidFill>
            <a:srgbClr val="EEECE1">
              <a:alpha val="36862"/>
            </a:srgbClr>
          </a:solidFill>
          <a:ln>
            <a:noFill/>
          </a:ln>
          <a:effectLst/>
          <a:extLst>
            <a:ext uri="{91240B29-F687-4F45-9708-019B960494DF}">
              <a14:hiddenLine w="9525">
                <a:solidFill>
                  <a:srgbClr val="99FF66"/>
                </a:solidFill>
                <a:round/>
                <a:headEnd/>
                <a:tailEnd/>
              </a14:hiddenLine>
            </a:ext>
            <a:ext uri="{AF507438-7753-43E0-B8FC-AC1667EBCBE1}">
              <a14:hiddenEffects>
                <a:effectLst>
                  <a:outerShdw algn="ctr" dir="2700000" dist="35921" rotWithShape="0">
                    <a:schemeClr val="bg2"/>
                  </a:outerShdw>
                </a:effectLst>
              </a14:hiddenEffects>
            </a:ext>
          </a:extLst>
        </p:spPr>
        <p:txBody>
          <a:bodyPr anchor="ctr" wrap="none"/>
          <a:lstStyle/>
          <a:p>
            <a:pPr>
              <a:defRPr/>
            </a:pPr>
            <a:endParaRPr altLang="en-US" kern="0" lang="zh-CN" sz="1215">
              <a:solidFill>
                <a:sysClr lastClr="000000" val="windowText"/>
              </a:solidFill>
              <a:latin charset="0" pitchFamily="34" typeface="Impact"/>
              <a:ea charset="-122" panose="020b0503020204020204" pitchFamily="34" typeface="微软雅黑"/>
            </a:endParaRPr>
          </a:p>
        </p:txBody>
      </p:sp>
      <p:sp>
        <p:nvSpPr>
          <p:cNvPr id="121" name="TextBox 19"/>
          <p:cNvSpPr txBox="1">
            <a:spLocks noChangeArrowheads="1"/>
          </p:cNvSpPr>
          <p:nvPr/>
        </p:nvSpPr>
        <p:spPr bwMode="auto">
          <a:xfrm>
            <a:off x="3288202" y="3500342"/>
            <a:ext cx="2095042" cy="486461"/>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eaLnBrk="0" hangingPunct="0">
              <a:defRPr>
                <a:solidFill>
                  <a:schemeClr val="tx1"/>
                </a:solidFill>
                <a:latin typeface="Arial"/>
                <a:ea charset="-122" typeface="宋体"/>
              </a:defRPr>
            </a:lvl1pPr>
            <a:lvl2pPr eaLnBrk="0" hangingPunct="0" indent="-285750" marL="742950">
              <a:defRPr>
                <a:solidFill>
                  <a:schemeClr val="tx1"/>
                </a:solidFill>
                <a:latin typeface="Arial"/>
                <a:ea charset="-122" typeface="宋体"/>
              </a:defRPr>
            </a:lvl2pPr>
            <a:lvl3pPr eaLnBrk="0" hangingPunct="0" indent="-228600" marL="1143000">
              <a:defRPr>
                <a:solidFill>
                  <a:schemeClr val="tx1"/>
                </a:solidFill>
                <a:latin typeface="Arial"/>
                <a:ea charset="-122" typeface="宋体"/>
              </a:defRPr>
            </a:lvl3pPr>
            <a:lvl4pPr eaLnBrk="0" hangingPunct="0" indent="-228600" marL="1600200">
              <a:defRPr>
                <a:solidFill>
                  <a:schemeClr val="tx1"/>
                </a:solidFill>
                <a:latin typeface="Arial"/>
                <a:ea charset="-122" typeface="宋体"/>
              </a:defRPr>
            </a:lvl4pPr>
            <a:lvl5pPr eaLnBrk="0" hangingPunct="0" indent="-228600" marL="2057400">
              <a:defRPr>
                <a:solidFill>
                  <a:schemeClr val="tx1"/>
                </a:solidFill>
                <a:latin typeface="Arial"/>
                <a:ea charset="-122" typeface="宋体"/>
              </a:defRPr>
            </a:lvl5pPr>
            <a:lvl6pPr eaLnBrk="0" fontAlgn="base" hangingPunct="0" indent="-228600" marL="2514600">
              <a:spcBef>
                <a:spcPct val="0"/>
              </a:spcBef>
              <a:spcAft>
                <a:spcPct val="0"/>
              </a:spcAft>
              <a:defRPr>
                <a:solidFill>
                  <a:schemeClr val="tx1"/>
                </a:solidFill>
                <a:latin typeface="Arial"/>
                <a:ea charset="-122" typeface="宋体"/>
              </a:defRPr>
            </a:lvl6pPr>
            <a:lvl7pPr eaLnBrk="0" fontAlgn="base" hangingPunct="0" indent="-228600" marL="2971800">
              <a:spcBef>
                <a:spcPct val="0"/>
              </a:spcBef>
              <a:spcAft>
                <a:spcPct val="0"/>
              </a:spcAft>
              <a:defRPr>
                <a:solidFill>
                  <a:schemeClr val="tx1"/>
                </a:solidFill>
                <a:latin typeface="Arial"/>
                <a:ea charset="-122" typeface="宋体"/>
              </a:defRPr>
            </a:lvl7pPr>
            <a:lvl8pPr eaLnBrk="0" fontAlgn="base" hangingPunct="0" indent="-228600" marL="3429000">
              <a:spcBef>
                <a:spcPct val="0"/>
              </a:spcBef>
              <a:spcAft>
                <a:spcPct val="0"/>
              </a:spcAft>
              <a:defRPr>
                <a:solidFill>
                  <a:schemeClr val="tx1"/>
                </a:solidFill>
                <a:latin typeface="Arial"/>
                <a:ea charset="-122" typeface="宋体"/>
              </a:defRPr>
            </a:lvl8pPr>
            <a:lvl9pPr eaLnBrk="0" fontAlgn="base" hangingPunct="0" indent="-228600" marL="3886200">
              <a:spcBef>
                <a:spcPct val="0"/>
              </a:spcBef>
              <a:spcAft>
                <a:spcPct val="0"/>
              </a:spcAft>
              <a:defRPr>
                <a:solidFill>
                  <a:schemeClr val="tx1"/>
                </a:solidFill>
                <a:latin typeface="Arial"/>
                <a:ea charset="-122" typeface="宋体"/>
              </a:defRPr>
            </a:lvl9pPr>
          </a:lstStyle>
          <a:p>
            <a:pPr algn="r" defTabSz="822960" eaLnBrk="1" hangingPunct="1">
              <a:lnSpc>
                <a:spcPct val="120000"/>
              </a:lnSpc>
              <a:defRPr/>
            </a:pPr>
            <a:r>
              <a:rPr altLang="en-US" b="1" kern="0" lang="zh-CN" sz="2160">
                <a:solidFill>
                  <a:schemeClr val="bg1">
                    <a:lumMod val="50000"/>
                  </a:schemeClr>
                </a:solidFill>
                <a:latin charset="-122" panose="020b0503020204020204" pitchFamily="34" typeface="微软雅黑"/>
                <a:ea charset="-122" panose="020b0503020204020204" pitchFamily="34" typeface="微软雅黑"/>
              </a:rPr>
              <a:t>点击输入标题</a:t>
            </a:r>
          </a:p>
        </p:txBody>
      </p:sp>
      <p:cxnSp>
        <p:nvCxnSpPr>
          <p:cNvPr id="122" name="直接连接符 121"/>
          <p:cNvCxnSpPr/>
          <p:nvPr/>
        </p:nvCxnSpPr>
        <p:spPr>
          <a:xfrm flipH="1">
            <a:off x="5398967" y="2368851"/>
            <a:ext cx="0" cy="1445077"/>
          </a:xfrm>
          <a:prstGeom prst="line">
            <a:avLst/>
          </a:prstGeom>
          <a:noFill/>
          <a:ln algn="ctr" cap="flat" cmpd="sng" w="9525">
            <a:solidFill>
              <a:srgbClr val="F79646">
                <a:shade val="95000"/>
                <a:satMod val="105000"/>
              </a:srgbClr>
            </a:solidFill>
            <a:prstDash val="solid"/>
            <a:headEnd type="oval"/>
            <a:tailEnd type="oval"/>
          </a:ln>
          <a:effectLst>
            <a:outerShdw algn="t" blurRad="50800" dir="5400000" dist="38100" rotWithShape="0">
              <a:prstClr val="black">
                <a:alpha val="40000"/>
              </a:prstClr>
            </a:outerShdw>
          </a:effectLst>
        </p:spPr>
      </p:cxnSp>
      <p:sp>
        <p:nvSpPr>
          <p:cNvPr id="123" name="Rectangle 17"/>
          <p:cNvSpPr>
            <a:spLocks noChangeArrowheads="1"/>
          </p:cNvSpPr>
          <p:nvPr/>
        </p:nvSpPr>
        <p:spPr bwMode="auto">
          <a:xfrm>
            <a:off x="5412506" y="3556768"/>
            <a:ext cx="1949234" cy="618134"/>
          </a:xfrm>
          <a:prstGeom prst="rect">
            <a:avLst/>
          </a:prstGeom>
          <a:noFill/>
          <a:ln w="9525">
            <a:noFill/>
            <a:miter lim="800000"/>
          </a:ln>
          <a:effectLst/>
        </p:spPr>
        <p:txBody>
          <a:bodyPr wrap="square">
            <a:spAutoFit/>
          </a:bodyPr>
          <a:lstStyle/>
          <a:p>
            <a:pPr defTabSz="822960">
              <a:lnSpc>
                <a:spcPct val="120000"/>
              </a:lnSpc>
              <a:defRPr/>
            </a:pPr>
            <a:r>
              <a:rPr altLang="en-US" kern="0" lang="zh-CN" sz="1440">
                <a:solidFill>
                  <a:prstClr val="white">
                    <a:lumMod val="50000"/>
                  </a:prstClr>
                </a:solidFill>
                <a:latin charset="-122" panose="020b0503020204020204" pitchFamily="34" typeface="微软雅黑"/>
                <a:ea charset="-122" panose="020b0503020204020204" pitchFamily="34" typeface="微软雅黑"/>
              </a:rPr>
              <a:t>点击输入文本点击输入文本</a:t>
            </a:r>
          </a:p>
        </p:txBody>
      </p:sp>
      <p:cxnSp>
        <p:nvCxnSpPr>
          <p:cNvPr id="125" name="直接连接符 124"/>
          <p:cNvCxnSpPr/>
          <p:nvPr/>
        </p:nvCxnSpPr>
        <p:spPr>
          <a:xfrm>
            <a:off x="5300279" y="2023446"/>
            <a:ext cx="2370600" cy="0"/>
          </a:xfrm>
          <a:prstGeom prst="line">
            <a:avLst/>
          </a:prstGeom>
          <a:noFill/>
          <a:ln algn="ctr" cap="flat" cmpd="sng" w="9525">
            <a:solidFill>
              <a:srgbClr val="F79646">
                <a:shade val="95000"/>
                <a:satMod val="105000"/>
              </a:srgbClr>
            </a:solidFill>
            <a:prstDash val="solid"/>
            <a:headEnd type="oval"/>
            <a:tailEnd type="oval"/>
          </a:ln>
          <a:effectLst>
            <a:outerShdw algn="t" blurRad="50800" dir="5400000" dist="38100" rotWithShape="0">
              <a:prstClr val="black">
                <a:alpha val="40000"/>
              </a:prstClr>
            </a:outerShdw>
          </a:effectLst>
        </p:spPr>
      </p:cxnSp>
      <p:sp>
        <p:nvSpPr>
          <p:cNvPr id="126" name="TextBox 19"/>
          <p:cNvSpPr txBox="1">
            <a:spLocks noChangeArrowheads="1"/>
          </p:cNvSpPr>
          <p:nvPr/>
        </p:nvSpPr>
        <p:spPr bwMode="auto">
          <a:xfrm>
            <a:off x="5791540" y="1573307"/>
            <a:ext cx="1879340" cy="486461"/>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typeface="Arial"/>
                <a:ea charset="-122" typeface="宋体"/>
              </a:defRPr>
            </a:lvl1pPr>
            <a:lvl2pPr eaLnBrk="0" hangingPunct="0" indent="-285750" marL="742950">
              <a:defRPr>
                <a:solidFill>
                  <a:schemeClr val="tx1"/>
                </a:solidFill>
                <a:latin typeface="Arial"/>
                <a:ea charset="-122" typeface="宋体"/>
              </a:defRPr>
            </a:lvl2pPr>
            <a:lvl3pPr eaLnBrk="0" hangingPunct="0" indent="-228600" marL="1143000">
              <a:defRPr>
                <a:solidFill>
                  <a:schemeClr val="tx1"/>
                </a:solidFill>
                <a:latin typeface="Arial"/>
                <a:ea charset="-122" typeface="宋体"/>
              </a:defRPr>
            </a:lvl3pPr>
            <a:lvl4pPr eaLnBrk="0" hangingPunct="0" indent="-228600" marL="1600200">
              <a:defRPr>
                <a:solidFill>
                  <a:schemeClr val="tx1"/>
                </a:solidFill>
                <a:latin typeface="Arial"/>
                <a:ea charset="-122" typeface="宋体"/>
              </a:defRPr>
            </a:lvl4pPr>
            <a:lvl5pPr eaLnBrk="0" hangingPunct="0" indent="-228600" marL="2057400">
              <a:defRPr>
                <a:solidFill>
                  <a:schemeClr val="tx1"/>
                </a:solidFill>
                <a:latin typeface="Arial"/>
                <a:ea charset="-122" typeface="宋体"/>
              </a:defRPr>
            </a:lvl5pPr>
            <a:lvl6pPr eaLnBrk="0" fontAlgn="base" hangingPunct="0" indent="-228600" marL="2514600">
              <a:spcBef>
                <a:spcPct val="0"/>
              </a:spcBef>
              <a:spcAft>
                <a:spcPct val="0"/>
              </a:spcAft>
              <a:defRPr>
                <a:solidFill>
                  <a:schemeClr val="tx1"/>
                </a:solidFill>
                <a:latin typeface="Arial"/>
                <a:ea charset="-122" typeface="宋体"/>
              </a:defRPr>
            </a:lvl6pPr>
            <a:lvl7pPr eaLnBrk="0" fontAlgn="base" hangingPunct="0" indent="-228600" marL="2971800">
              <a:spcBef>
                <a:spcPct val="0"/>
              </a:spcBef>
              <a:spcAft>
                <a:spcPct val="0"/>
              </a:spcAft>
              <a:defRPr>
                <a:solidFill>
                  <a:schemeClr val="tx1"/>
                </a:solidFill>
                <a:latin typeface="Arial"/>
                <a:ea charset="-122" typeface="宋体"/>
              </a:defRPr>
            </a:lvl7pPr>
            <a:lvl8pPr eaLnBrk="0" fontAlgn="base" hangingPunct="0" indent="-228600" marL="3429000">
              <a:spcBef>
                <a:spcPct val="0"/>
              </a:spcBef>
              <a:spcAft>
                <a:spcPct val="0"/>
              </a:spcAft>
              <a:defRPr>
                <a:solidFill>
                  <a:schemeClr val="tx1"/>
                </a:solidFill>
                <a:latin typeface="Arial"/>
                <a:ea charset="-122" typeface="宋体"/>
              </a:defRPr>
            </a:lvl8pPr>
            <a:lvl9pPr eaLnBrk="0" fontAlgn="base" hangingPunct="0" indent="-228600" marL="3886200">
              <a:spcBef>
                <a:spcPct val="0"/>
              </a:spcBef>
              <a:spcAft>
                <a:spcPct val="0"/>
              </a:spcAft>
              <a:defRPr>
                <a:solidFill>
                  <a:schemeClr val="tx1"/>
                </a:solidFill>
                <a:latin typeface="Arial"/>
                <a:ea charset="-122" typeface="宋体"/>
              </a:defRPr>
            </a:lvl9pPr>
          </a:lstStyle>
          <a:p>
            <a:pPr algn="r" defTabSz="822960" eaLnBrk="1" hangingPunct="1">
              <a:lnSpc>
                <a:spcPct val="120000"/>
              </a:lnSpc>
              <a:defRPr/>
            </a:pPr>
            <a:r>
              <a:rPr altLang="en-US" b="1" kern="0" lang="zh-CN" sz="2160">
                <a:solidFill>
                  <a:schemeClr val="bg1">
                    <a:lumMod val="50000"/>
                  </a:schemeClr>
                </a:solidFill>
                <a:latin charset="-122" panose="020b0503020204020204" pitchFamily="34" typeface="微软雅黑"/>
                <a:ea charset="-122" panose="020b0503020204020204" pitchFamily="34" typeface="微软雅黑"/>
              </a:rPr>
              <a:t>点击输入标题</a:t>
            </a:r>
          </a:p>
        </p:txBody>
      </p:sp>
      <p:sp>
        <p:nvSpPr>
          <p:cNvPr id="127" name="Rectangle 17"/>
          <p:cNvSpPr>
            <a:spLocks noChangeArrowheads="1"/>
          </p:cNvSpPr>
          <p:nvPr/>
        </p:nvSpPr>
        <p:spPr bwMode="auto">
          <a:xfrm>
            <a:off x="5791539" y="2086917"/>
            <a:ext cx="1959044" cy="618134"/>
          </a:xfrm>
          <a:prstGeom prst="rect">
            <a:avLst/>
          </a:prstGeom>
          <a:noFill/>
          <a:ln w="9525">
            <a:noFill/>
            <a:miter lim="800000"/>
          </a:ln>
          <a:effectLst/>
        </p:spPr>
        <p:txBody>
          <a:bodyPr wrap="square">
            <a:spAutoFit/>
          </a:bodyPr>
          <a:lstStyle/>
          <a:p>
            <a:pPr algn="r" defTabSz="822960">
              <a:lnSpc>
                <a:spcPct val="120000"/>
              </a:lnSpc>
              <a:defRPr/>
            </a:pPr>
            <a:r>
              <a:rPr altLang="en-US" kern="0" lang="zh-CN" sz="1440">
                <a:solidFill>
                  <a:prstClr val="white">
                    <a:lumMod val="50000"/>
                  </a:prstClr>
                </a:solidFill>
                <a:latin charset="-122" panose="020b0503020204020204" pitchFamily="34" typeface="微软雅黑"/>
                <a:ea charset="-122" panose="020b0503020204020204" pitchFamily="34" typeface="微软雅黑"/>
              </a:rPr>
              <a:t>点击输入文本点击输入文本点击输入文本</a:t>
            </a:r>
          </a:p>
        </p:txBody>
      </p:sp>
      <p:grpSp>
        <p:nvGrpSpPr>
          <p:cNvPr id="129" name="组合 128"/>
          <p:cNvGrpSpPr/>
          <p:nvPr/>
        </p:nvGrpSpPr>
        <p:grpSpPr>
          <a:xfrm>
            <a:off x="1335363" y="1767729"/>
            <a:ext cx="2361125" cy="457433"/>
            <a:chOff x="1213067" y="2603156"/>
            <a:chExt cx="2089566" cy="667547"/>
          </a:xfrm>
        </p:grpSpPr>
        <p:sp>
          <p:nvSpPr>
            <p:cNvPr id="131" name="TextBox 19"/>
            <p:cNvSpPr txBox="1">
              <a:spLocks noChangeArrowheads="1"/>
            </p:cNvSpPr>
            <p:nvPr/>
          </p:nvSpPr>
          <p:spPr bwMode="auto">
            <a:xfrm>
              <a:off x="1213067" y="2603156"/>
              <a:ext cx="1728238" cy="70990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typeface="Arial"/>
                  <a:ea charset="-122" typeface="宋体"/>
                </a:defRPr>
              </a:lvl1pPr>
              <a:lvl2pPr eaLnBrk="0" hangingPunct="0" indent="-285750" marL="742950">
                <a:defRPr>
                  <a:solidFill>
                    <a:schemeClr val="tx1"/>
                  </a:solidFill>
                  <a:latin typeface="Arial"/>
                  <a:ea charset="-122" typeface="宋体"/>
                </a:defRPr>
              </a:lvl2pPr>
              <a:lvl3pPr eaLnBrk="0" hangingPunct="0" indent="-228600" marL="1143000">
                <a:defRPr>
                  <a:solidFill>
                    <a:schemeClr val="tx1"/>
                  </a:solidFill>
                  <a:latin typeface="Arial"/>
                  <a:ea charset="-122" typeface="宋体"/>
                </a:defRPr>
              </a:lvl3pPr>
              <a:lvl4pPr eaLnBrk="0" hangingPunct="0" indent="-228600" marL="1600200">
                <a:defRPr>
                  <a:solidFill>
                    <a:schemeClr val="tx1"/>
                  </a:solidFill>
                  <a:latin typeface="Arial"/>
                  <a:ea charset="-122" typeface="宋体"/>
                </a:defRPr>
              </a:lvl4pPr>
              <a:lvl5pPr eaLnBrk="0" hangingPunct="0" indent="-228600" marL="2057400">
                <a:defRPr>
                  <a:solidFill>
                    <a:schemeClr val="tx1"/>
                  </a:solidFill>
                  <a:latin typeface="Arial"/>
                  <a:ea charset="-122" typeface="宋体"/>
                </a:defRPr>
              </a:lvl5pPr>
              <a:lvl6pPr eaLnBrk="0" fontAlgn="base" hangingPunct="0" indent="-228600" marL="2514600">
                <a:spcBef>
                  <a:spcPct val="0"/>
                </a:spcBef>
                <a:spcAft>
                  <a:spcPct val="0"/>
                </a:spcAft>
                <a:defRPr>
                  <a:solidFill>
                    <a:schemeClr val="tx1"/>
                  </a:solidFill>
                  <a:latin typeface="Arial"/>
                  <a:ea charset="-122" typeface="宋体"/>
                </a:defRPr>
              </a:lvl6pPr>
              <a:lvl7pPr eaLnBrk="0" fontAlgn="base" hangingPunct="0" indent="-228600" marL="2971800">
                <a:spcBef>
                  <a:spcPct val="0"/>
                </a:spcBef>
                <a:spcAft>
                  <a:spcPct val="0"/>
                </a:spcAft>
                <a:defRPr>
                  <a:solidFill>
                    <a:schemeClr val="tx1"/>
                  </a:solidFill>
                  <a:latin typeface="Arial"/>
                  <a:ea charset="-122" typeface="宋体"/>
                </a:defRPr>
              </a:lvl7pPr>
              <a:lvl8pPr eaLnBrk="0" fontAlgn="base" hangingPunct="0" indent="-228600" marL="3429000">
                <a:spcBef>
                  <a:spcPct val="0"/>
                </a:spcBef>
                <a:spcAft>
                  <a:spcPct val="0"/>
                </a:spcAft>
                <a:defRPr>
                  <a:solidFill>
                    <a:schemeClr val="tx1"/>
                  </a:solidFill>
                  <a:latin typeface="Arial"/>
                  <a:ea charset="-122" typeface="宋体"/>
                </a:defRPr>
              </a:lvl8pPr>
              <a:lvl9pPr eaLnBrk="0" fontAlgn="base" hangingPunct="0" indent="-228600" marL="3886200">
                <a:spcBef>
                  <a:spcPct val="0"/>
                </a:spcBef>
                <a:spcAft>
                  <a:spcPct val="0"/>
                </a:spcAft>
                <a:defRPr>
                  <a:solidFill>
                    <a:schemeClr val="tx1"/>
                  </a:solidFill>
                  <a:latin typeface="Arial"/>
                  <a:ea charset="-122" typeface="宋体"/>
                </a:defRPr>
              </a:lvl9pPr>
            </a:lstStyle>
            <a:p>
              <a:pPr defTabSz="822960" eaLnBrk="1" hangingPunct="1">
                <a:lnSpc>
                  <a:spcPct val="120000"/>
                </a:lnSpc>
                <a:defRPr/>
              </a:pPr>
              <a:r>
                <a:rPr altLang="en-US" b="1" kern="0" lang="zh-CN" sz="2160">
                  <a:solidFill>
                    <a:schemeClr val="bg1">
                      <a:lumMod val="50000"/>
                    </a:schemeClr>
                  </a:solidFill>
                  <a:latin charset="-122" panose="020b0503020204020204" pitchFamily="34" typeface="微软雅黑"/>
                  <a:ea charset="-122" panose="020b0503020204020204" pitchFamily="34" typeface="微软雅黑"/>
                </a:rPr>
                <a:t>点击输入标题</a:t>
              </a:r>
            </a:p>
          </p:txBody>
        </p:sp>
        <p:cxnSp>
          <p:nvCxnSpPr>
            <p:cNvPr id="132" name="直接连接符 131"/>
            <p:cNvCxnSpPr/>
            <p:nvPr/>
          </p:nvCxnSpPr>
          <p:spPr>
            <a:xfrm flipH="1">
              <a:off x="1213067" y="3253479"/>
              <a:ext cx="2089566" cy="0"/>
            </a:xfrm>
            <a:prstGeom prst="line">
              <a:avLst/>
            </a:prstGeom>
            <a:noFill/>
            <a:ln algn="ctr" cap="flat" cmpd="sng" w="9525">
              <a:solidFill>
                <a:srgbClr val="F79646">
                  <a:shade val="95000"/>
                  <a:satMod val="105000"/>
                </a:srgbClr>
              </a:solidFill>
              <a:prstDash val="solid"/>
              <a:headEnd type="oval"/>
              <a:tailEnd type="oval"/>
            </a:ln>
            <a:effectLst>
              <a:outerShdw algn="t" blurRad="50800" dir="5400000" dist="38100" rotWithShape="0">
                <a:prstClr val="black">
                  <a:alpha val="40000"/>
                </a:prstClr>
              </a:outerShdw>
            </a:effectLst>
          </p:spPr>
        </p:cxnSp>
      </p:grpSp>
      <p:sp>
        <p:nvSpPr>
          <p:cNvPr id="130" name="Rectangle 17"/>
          <p:cNvSpPr>
            <a:spLocks noChangeArrowheads="1"/>
          </p:cNvSpPr>
          <p:nvPr/>
        </p:nvSpPr>
        <p:spPr bwMode="auto">
          <a:xfrm>
            <a:off x="1335363" y="2258828"/>
            <a:ext cx="2035660" cy="618134"/>
          </a:xfrm>
          <a:prstGeom prst="rect">
            <a:avLst/>
          </a:prstGeom>
          <a:noFill/>
          <a:ln w="9525">
            <a:noFill/>
            <a:miter lim="800000"/>
          </a:ln>
          <a:effectLst/>
        </p:spPr>
        <p:txBody>
          <a:bodyPr wrap="square">
            <a:spAutoFit/>
          </a:bodyPr>
          <a:lstStyle/>
          <a:p>
            <a:pPr defTabSz="822960">
              <a:lnSpc>
                <a:spcPct val="120000"/>
              </a:lnSpc>
              <a:defRPr/>
            </a:pPr>
            <a:r>
              <a:rPr altLang="en-US" kern="0" lang="zh-CN" sz="1440">
                <a:solidFill>
                  <a:prstClr val="white">
                    <a:lumMod val="50000"/>
                  </a:prstClr>
                </a:solidFill>
                <a:latin charset="-122" panose="020b0503020204020204" pitchFamily="34" typeface="微软雅黑"/>
                <a:ea charset="-122" panose="020b0503020204020204" pitchFamily="34" typeface="微软雅黑"/>
              </a:rPr>
              <a:t>点击输入文本点击输入文本点击输入文本</a:t>
            </a:r>
          </a:p>
        </p:txBody>
      </p:sp>
      <p:grpSp>
        <p:nvGrpSpPr>
          <p:cNvPr id="2" name="组合 1"/>
          <p:cNvGrpSpPr/>
          <p:nvPr/>
        </p:nvGrpSpPr>
        <p:grpSpPr>
          <a:xfrm>
            <a:off x="3538383" y="1282723"/>
            <a:ext cx="2104942" cy="1885201"/>
            <a:chOff x="3455790" y="2102581"/>
            <a:chExt cx="2338824" cy="2094668"/>
          </a:xfrm>
        </p:grpSpPr>
        <p:sp>
          <p:nvSpPr>
            <p:cNvPr id="133" name="深色2"/>
            <p:cNvSpPr/>
            <p:nvPr/>
          </p:nvSpPr>
          <p:spPr bwMode="auto">
            <a:xfrm>
              <a:off x="4081894" y="2102581"/>
              <a:ext cx="1712720" cy="1014094"/>
            </a:xfrm>
            <a:custGeom>
              <a:gdLst>
                <a:gd fmla="*/ 0 w 1296" name="T0"/>
                <a:gd fmla="*/ 0 h 768" name="T1"/>
                <a:gd fmla="*/ 2147483647 w 1296" name="T2"/>
                <a:gd fmla="*/ 2147483647 h 768" name="T3"/>
                <a:gd fmla="*/ 2147483647 w 1296" name="T4"/>
                <a:gd fmla="*/ 2147483647 h 768" name="T5"/>
                <a:gd fmla="*/ 2147483647 w 1296" name="T6"/>
                <a:gd fmla="*/ 0 h 768" name="T7"/>
                <a:gd fmla="*/ 0 w 1296" name="T8"/>
                <a:gd fmla="*/ 0 h 768"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768" w="1296">
                  <a:moveTo>
                    <a:pt x="0" y="0"/>
                  </a:moveTo>
                  <a:lnTo>
                    <a:pt x="432" y="768"/>
                  </a:lnTo>
                  <a:lnTo>
                    <a:pt x="1296" y="768"/>
                  </a:lnTo>
                  <a:lnTo>
                    <a:pt x="864" y="0"/>
                  </a:lnTo>
                  <a:lnTo>
                    <a:pt x="0" y="0"/>
                  </a:lnTo>
                  <a:close/>
                </a:path>
              </a:pathLst>
            </a:custGeom>
            <a:solidFill>
              <a:srgbClr val="92D050"/>
            </a:solidFill>
            <a:ln algn="ctr" cap="flat" cmpd="sng" w="3175">
              <a:noFill/>
              <a:prstDash val="solid"/>
            </a:ln>
            <a:effectLst>
              <a:innerShdw blurRad="63500" dir="13500000" dist="50800">
                <a:prstClr val="black">
                  <a:alpha val="50000"/>
                </a:prstClr>
              </a:innerShdw>
            </a:effectLst>
          </p:spPr>
          <p:txBody>
            <a:bodyPr anchor="ctr" vert="eaVert"/>
            <a:lstStyle/>
            <a:p>
              <a:endParaRPr altLang="en-US" kern="0" lang="zh-CN" sz="2880">
                <a:solidFill>
                  <a:sysClr lastClr="FFFFFF" val="window"/>
                </a:solidFill>
                <a:latin charset="-122" panose="020b0503020204020204" pitchFamily="34" typeface="微软雅黑"/>
                <a:ea charset="-122" panose="020b0503020204020204" pitchFamily="34" typeface="微软雅黑"/>
              </a:endParaRPr>
            </a:p>
          </p:txBody>
        </p:sp>
        <p:sp>
          <p:nvSpPr>
            <p:cNvPr id="134" name="深色1"/>
            <p:cNvSpPr/>
            <p:nvPr/>
          </p:nvSpPr>
          <p:spPr bwMode="auto">
            <a:xfrm>
              <a:off x="3455790" y="2121920"/>
              <a:ext cx="1142217" cy="2029398"/>
            </a:xfrm>
            <a:custGeom>
              <a:gdLst>
                <a:gd fmla="*/ 0 w 864" name="T0"/>
                <a:gd fmla="*/ 2147483647 h 1536" name="T1"/>
                <a:gd fmla="*/ 2147483647 w 864" name="T2"/>
                <a:gd fmla="*/ 2147483647 h 1536" name="T3"/>
                <a:gd fmla="*/ 2147483647 w 864" name="T4"/>
                <a:gd fmla="*/ 2147483647 h 1536" name="T5"/>
                <a:gd fmla="*/ 2147483647 w 864" name="T6"/>
                <a:gd fmla="*/ 0 h 1536" name="T7"/>
                <a:gd fmla="*/ 0 w 864" name="T8"/>
                <a:gd fmla="*/ 2147483647 h 1536"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536" w="864">
                  <a:moveTo>
                    <a:pt x="0" y="768"/>
                  </a:moveTo>
                  <a:lnTo>
                    <a:pt x="432" y="1536"/>
                  </a:lnTo>
                  <a:lnTo>
                    <a:pt x="864" y="768"/>
                  </a:lnTo>
                  <a:lnTo>
                    <a:pt x="432" y="0"/>
                  </a:lnTo>
                  <a:lnTo>
                    <a:pt x="0" y="768"/>
                  </a:lnTo>
                  <a:close/>
                </a:path>
              </a:pathLst>
            </a:custGeom>
            <a:solidFill>
              <a:srgbClr val="FF6D67"/>
            </a:solidFill>
            <a:ln algn="ctr" cap="flat" cmpd="sng" w="3175">
              <a:noFill/>
              <a:prstDash val="solid"/>
            </a:ln>
            <a:effectLst>
              <a:innerShdw blurRad="63500" dir="13500000" dist="50800">
                <a:prstClr val="black">
                  <a:alpha val="50000"/>
                </a:prstClr>
              </a:innerShdw>
            </a:effectLst>
          </p:spPr>
          <p:txBody>
            <a:bodyPr anchor="ctr" vert="eaVert"/>
            <a:lstStyle/>
            <a:p>
              <a:pPr>
                <a:defRPr/>
              </a:pPr>
              <a:endParaRPr altLang="en-US" kern="0" lang="zh-CN" sz="2880">
                <a:solidFill>
                  <a:sysClr lastClr="FFFFFF" val="window"/>
                </a:solidFill>
                <a:latin charset="-122" panose="020b0503020204020204" pitchFamily="34" typeface="微软雅黑"/>
                <a:ea charset="-122" panose="020b0503020204020204" pitchFamily="34" typeface="微软雅黑"/>
              </a:endParaRPr>
            </a:p>
          </p:txBody>
        </p:sp>
        <p:sp>
          <p:nvSpPr>
            <p:cNvPr id="135" name="深色3"/>
            <p:cNvSpPr/>
            <p:nvPr/>
          </p:nvSpPr>
          <p:spPr bwMode="auto">
            <a:xfrm>
              <a:off x="4073433" y="3180737"/>
              <a:ext cx="1712720" cy="1016512"/>
            </a:xfrm>
            <a:custGeom>
              <a:gdLst>
                <a:gd fmla="*/ 0 w 1296" name="T0"/>
                <a:gd fmla="*/ 2147483647 h 768" name="T1"/>
                <a:gd fmla="*/ 2147483647 w 1296" name="T2"/>
                <a:gd fmla="*/ 2147483647 h 768" name="T3"/>
                <a:gd fmla="*/ 2147483647 w 1296" name="T4"/>
                <a:gd fmla="*/ 0 h 768" name="T5"/>
                <a:gd fmla="*/ 2147483647 w 1296" name="T6"/>
                <a:gd fmla="*/ 0 h 768" name="T7"/>
                <a:gd fmla="*/ 0 w 1296" name="T8"/>
                <a:gd fmla="*/ 2147483647 h 768"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768" w="1296">
                  <a:moveTo>
                    <a:pt x="0" y="768"/>
                  </a:moveTo>
                  <a:lnTo>
                    <a:pt x="864" y="768"/>
                  </a:lnTo>
                  <a:lnTo>
                    <a:pt x="1296" y="0"/>
                  </a:lnTo>
                  <a:lnTo>
                    <a:pt x="432" y="0"/>
                  </a:lnTo>
                  <a:lnTo>
                    <a:pt x="0" y="768"/>
                  </a:lnTo>
                  <a:close/>
                </a:path>
              </a:pathLst>
            </a:custGeom>
            <a:solidFill>
              <a:srgbClr val="F5C058"/>
            </a:solidFill>
            <a:ln algn="ctr" cap="flat" cmpd="sng" w="3175">
              <a:noFill/>
              <a:prstDash val="solid"/>
            </a:ln>
            <a:effectLst>
              <a:innerShdw blurRad="63500" dir="13500000" dist="50800">
                <a:prstClr val="black">
                  <a:alpha val="50000"/>
                </a:prstClr>
              </a:innerShdw>
            </a:effectLst>
          </p:spPr>
          <p:txBody>
            <a:bodyPr anchor="ctr" vert="eaVert"/>
            <a:lstStyle/>
            <a:p>
              <a:endParaRPr altLang="en-US" kern="0" lang="zh-CN" sz="2880">
                <a:solidFill>
                  <a:sysClr lastClr="FFFFFF" val="window"/>
                </a:solidFill>
                <a:latin charset="-122" panose="020b0503020204020204" pitchFamily="34" typeface="微软雅黑"/>
                <a:ea charset="-122" panose="020b0503020204020204" pitchFamily="34" typeface="微软雅黑"/>
              </a:endParaRPr>
            </a:p>
          </p:txBody>
        </p:sp>
      </p:grpSp>
    </p:spTree>
    <p:extLst>
      <p:ext uri="{BB962C8B-B14F-4D97-AF65-F5344CB8AC3E}">
        <p14:creationId val="2008435493"/>
      </p:ext>
    </p:extLst>
  </p:cSld>
  <p:clrMapOvr>
    <a:masterClrMapping/>
  </p:clrMapOvr>
  <mc:AlternateContent>
    <mc:Choice Requires="p14">
      <p:transition p14:dur="1250" spd="slow">
        <p14:switch dir="r"/>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2" presetSubtype="4">
                                  <p:stCondLst>
                                    <p:cond delay="1500"/>
                                  </p:stCondLst>
                                  <p:childTnLst>
                                    <p:set>
                                      <p:cBhvr>
                                        <p:cTn dur="1" fill="hold" id="6">
                                          <p:stCondLst>
                                            <p:cond delay="0"/>
                                          </p:stCondLst>
                                        </p:cTn>
                                        <p:tgtEl>
                                          <p:spTgt spid="2"/>
                                        </p:tgtEl>
                                        <p:attrNameLst>
                                          <p:attrName>style.visibility</p:attrName>
                                        </p:attrNameLst>
                                      </p:cBhvr>
                                      <p:to>
                                        <p:strVal val="visible"/>
                                      </p:to>
                                    </p:set>
                                    <p:anim calcmode="lin" valueType="num">
                                      <p:cBhvr additive="base">
                                        <p:cTn dur="500" fill="hold" id="7"/>
                                        <p:tgtEl>
                                          <p:spTgt spid="2"/>
                                        </p:tgtEl>
                                        <p:attrNameLst>
                                          <p:attrName>ppt_x</p:attrName>
                                        </p:attrNameLst>
                                      </p:cBhvr>
                                      <p:tavLst>
                                        <p:tav tm="0">
                                          <p:val>
                                            <p:strVal val="#ppt_x"/>
                                          </p:val>
                                        </p:tav>
                                        <p:tav tm="100000">
                                          <p:val>
                                            <p:strVal val="#ppt_x"/>
                                          </p:val>
                                        </p:tav>
                                      </p:tavLst>
                                    </p:anim>
                                    <p:anim calcmode="lin" valueType="num">
                                      <p:cBhvr additive="base">
                                        <p:cTn dur="500" fill="hold" id="8"/>
                                        <p:tgtEl>
                                          <p:spTgt spid="2"/>
                                        </p:tgtEl>
                                        <p:attrNameLst>
                                          <p:attrName>ppt_y</p:attrName>
                                        </p:attrNameLst>
                                      </p:cBhvr>
                                      <p:tavLst>
                                        <p:tav tm="0">
                                          <p:val>
                                            <p:strVal val="1+#ppt_h/2"/>
                                          </p:val>
                                        </p:tav>
                                        <p:tav tm="100000">
                                          <p:val>
                                            <p:strVal val="#ppt_y"/>
                                          </p:val>
                                        </p:tav>
                                      </p:tavLst>
                                    </p:anim>
                                  </p:childTnLst>
                                </p:cTn>
                              </p:par>
                              <p:par>
                                <p:cTn fill="hold" id="9" nodeType="withEffect" presetClass="entr" presetID="2" presetSubtype="2">
                                  <p:stCondLst>
                                    <p:cond delay="2250"/>
                                  </p:stCondLst>
                                  <p:childTnLst>
                                    <p:set>
                                      <p:cBhvr>
                                        <p:cTn dur="1" fill="hold" id="10">
                                          <p:stCondLst>
                                            <p:cond delay="0"/>
                                          </p:stCondLst>
                                        </p:cTn>
                                        <p:tgtEl>
                                          <p:spTgt spid="129"/>
                                        </p:tgtEl>
                                        <p:attrNameLst>
                                          <p:attrName>style.visibility</p:attrName>
                                        </p:attrNameLst>
                                      </p:cBhvr>
                                      <p:to>
                                        <p:strVal val="visible"/>
                                      </p:to>
                                    </p:set>
                                    <p:anim calcmode="lin" valueType="num">
                                      <p:cBhvr additive="base">
                                        <p:cTn dur="500" fill="hold" id="11"/>
                                        <p:tgtEl>
                                          <p:spTgt spid="129"/>
                                        </p:tgtEl>
                                        <p:attrNameLst>
                                          <p:attrName>ppt_x</p:attrName>
                                        </p:attrNameLst>
                                      </p:cBhvr>
                                      <p:tavLst>
                                        <p:tav tm="0">
                                          <p:val>
                                            <p:strVal val="1+#ppt_w/2"/>
                                          </p:val>
                                        </p:tav>
                                        <p:tav tm="100000">
                                          <p:val>
                                            <p:strVal val="#ppt_x"/>
                                          </p:val>
                                        </p:tav>
                                      </p:tavLst>
                                    </p:anim>
                                    <p:anim calcmode="lin" valueType="num">
                                      <p:cBhvr additive="base">
                                        <p:cTn dur="500" fill="hold" id="12"/>
                                        <p:tgtEl>
                                          <p:spTgt spid="129"/>
                                        </p:tgtEl>
                                        <p:attrNameLst>
                                          <p:attrName>ppt_y</p:attrName>
                                        </p:attrNameLst>
                                      </p:cBhvr>
                                      <p:tavLst>
                                        <p:tav tm="0">
                                          <p:val>
                                            <p:strVal val="#ppt_y"/>
                                          </p:val>
                                        </p:tav>
                                        <p:tav tm="100000">
                                          <p:val>
                                            <p:strVal val="#ppt_y"/>
                                          </p:val>
                                        </p:tav>
                                      </p:tavLst>
                                    </p:anim>
                                  </p:childTnLst>
                                </p:cTn>
                              </p:par>
                              <p:par>
                                <p:cTn fill="hold" grpId="0" id="13" nodeType="withEffect" presetClass="entr" presetID="2" presetSubtype="2">
                                  <p:stCondLst>
                                    <p:cond delay="2250"/>
                                  </p:stCondLst>
                                  <p:childTnLst>
                                    <p:set>
                                      <p:cBhvr>
                                        <p:cTn dur="1" fill="hold" id="14">
                                          <p:stCondLst>
                                            <p:cond delay="0"/>
                                          </p:stCondLst>
                                        </p:cTn>
                                        <p:tgtEl>
                                          <p:spTgt spid="130"/>
                                        </p:tgtEl>
                                        <p:attrNameLst>
                                          <p:attrName>style.visibility</p:attrName>
                                        </p:attrNameLst>
                                      </p:cBhvr>
                                      <p:to>
                                        <p:strVal val="visible"/>
                                      </p:to>
                                    </p:set>
                                    <p:anim calcmode="lin" valueType="num">
                                      <p:cBhvr additive="base">
                                        <p:cTn dur="500" fill="hold" id="15"/>
                                        <p:tgtEl>
                                          <p:spTgt spid="130"/>
                                        </p:tgtEl>
                                        <p:attrNameLst>
                                          <p:attrName>ppt_x</p:attrName>
                                        </p:attrNameLst>
                                      </p:cBhvr>
                                      <p:tavLst>
                                        <p:tav tm="0">
                                          <p:val>
                                            <p:strVal val="1+#ppt_w/2"/>
                                          </p:val>
                                        </p:tav>
                                        <p:tav tm="100000">
                                          <p:val>
                                            <p:strVal val="#ppt_x"/>
                                          </p:val>
                                        </p:tav>
                                      </p:tavLst>
                                    </p:anim>
                                    <p:anim calcmode="lin" valueType="num">
                                      <p:cBhvr additive="base">
                                        <p:cTn dur="500" fill="hold" id="16"/>
                                        <p:tgtEl>
                                          <p:spTgt spid="130"/>
                                        </p:tgtEl>
                                        <p:attrNameLst>
                                          <p:attrName>ppt_y</p:attrName>
                                        </p:attrNameLst>
                                      </p:cBhvr>
                                      <p:tavLst>
                                        <p:tav tm="0">
                                          <p:val>
                                            <p:strVal val="#ppt_y"/>
                                          </p:val>
                                        </p:tav>
                                        <p:tav tm="100000">
                                          <p:val>
                                            <p:strVal val="#ppt_y"/>
                                          </p:val>
                                        </p:tav>
                                      </p:tavLst>
                                    </p:anim>
                                  </p:childTnLst>
                                </p:cTn>
                              </p:par>
                              <p:par>
                                <p:cTn fill="hold" id="17" nodeType="withEffect" presetClass="entr" presetID="2" presetSubtype="8">
                                  <p:stCondLst>
                                    <p:cond delay="3000"/>
                                  </p:stCondLst>
                                  <p:childTnLst>
                                    <p:set>
                                      <p:cBhvr>
                                        <p:cTn dur="1" fill="hold" id="18">
                                          <p:stCondLst>
                                            <p:cond delay="0"/>
                                          </p:stCondLst>
                                        </p:cTn>
                                        <p:tgtEl>
                                          <p:spTgt spid="125"/>
                                        </p:tgtEl>
                                        <p:attrNameLst>
                                          <p:attrName>style.visibility</p:attrName>
                                        </p:attrNameLst>
                                      </p:cBhvr>
                                      <p:to>
                                        <p:strVal val="visible"/>
                                      </p:to>
                                    </p:set>
                                    <p:anim calcmode="lin" valueType="num">
                                      <p:cBhvr additive="base">
                                        <p:cTn dur="500" fill="hold" id="19"/>
                                        <p:tgtEl>
                                          <p:spTgt spid="125"/>
                                        </p:tgtEl>
                                        <p:attrNameLst>
                                          <p:attrName>ppt_x</p:attrName>
                                        </p:attrNameLst>
                                      </p:cBhvr>
                                      <p:tavLst>
                                        <p:tav tm="0">
                                          <p:val>
                                            <p:strVal val="0-#ppt_w/2"/>
                                          </p:val>
                                        </p:tav>
                                        <p:tav tm="100000">
                                          <p:val>
                                            <p:strVal val="#ppt_x"/>
                                          </p:val>
                                        </p:tav>
                                      </p:tavLst>
                                    </p:anim>
                                    <p:anim calcmode="lin" valueType="num">
                                      <p:cBhvr additive="base">
                                        <p:cTn dur="500" fill="hold" id="20"/>
                                        <p:tgtEl>
                                          <p:spTgt spid="125"/>
                                        </p:tgtEl>
                                        <p:attrNameLst>
                                          <p:attrName>ppt_y</p:attrName>
                                        </p:attrNameLst>
                                      </p:cBhvr>
                                      <p:tavLst>
                                        <p:tav tm="0">
                                          <p:val>
                                            <p:strVal val="#ppt_y"/>
                                          </p:val>
                                        </p:tav>
                                        <p:tav tm="100000">
                                          <p:val>
                                            <p:strVal val="#ppt_y"/>
                                          </p:val>
                                        </p:tav>
                                      </p:tavLst>
                                    </p:anim>
                                  </p:childTnLst>
                                </p:cTn>
                              </p:par>
                              <p:par>
                                <p:cTn fill="hold" grpId="0" id="21" nodeType="withEffect" presetClass="entr" presetID="2" presetSubtype="8">
                                  <p:stCondLst>
                                    <p:cond delay="3000"/>
                                  </p:stCondLst>
                                  <p:childTnLst>
                                    <p:set>
                                      <p:cBhvr>
                                        <p:cTn dur="1" fill="hold" id="22">
                                          <p:stCondLst>
                                            <p:cond delay="0"/>
                                          </p:stCondLst>
                                        </p:cTn>
                                        <p:tgtEl>
                                          <p:spTgt spid="126"/>
                                        </p:tgtEl>
                                        <p:attrNameLst>
                                          <p:attrName>style.visibility</p:attrName>
                                        </p:attrNameLst>
                                      </p:cBhvr>
                                      <p:to>
                                        <p:strVal val="visible"/>
                                      </p:to>
                                    </p:set>
                                    <p:anim calcmode="lin" valueType="num">
                                      <p:cBhvr additive="base">
                                        <p:cTn dur="500" fill="hold" id="23"/>
                                        <p:tgtEl>
                                          <p:spTgt spid="126"/>
                                        </p:tgtEl>
                                        <p:attrNameLst>
                                          <p:attrName>ppt_x</p:attrName>
                                        </p:attrNameLst>
                                      </p:cBhvr>
                                      <p:tavLst>
                                        <p:tav tm="0">
                                          <p:val>
                                            <p:strVal val="0-#ppt_w/2"/>
                                          </p:val>
                                        </p:tav>
                                        <p:tav tm="100000">
                                          <p:val>
                                            <p:strVal val="#ppt_x"/>
                                          </p:val>
                                        </p:tav>
                                      </p:tavLst>
                                    </p:anim>
                                    <p:anim calcmode="lin" valueType="num">
                                      <p:cBhvr additive="base">
                                        <p:cTn dur="500" fill="hold" id="24"/>
                                        <p:tgtEl>
                                          <p:spTgt spid="126"/>
                                        </p:tgtEl>
                                        <p:attrNameLst>
                                          <p:attrName>ppt_y</p:attrName>
                                        </p:attrNameLst>
                                      </p:cBhvr>
                                      <p:tavLst>
                                        <p:tav tm="0">
                                          <p:val>
                                            <p:strVal val="#ppt_y"/>
                                          </p:val>
                                        </p:tav>
                                        <p:tav tm="100000">
                                          <p:val>
                                            <p:strVal val="#ppt_y"/>
                                          </p:val>
                                        </p:tav>
                                      </p:tavLst>
                                    </p:anim>
                                  </p:childTnLst>
                                </p:cTn>
                              </p:par>
                              <p:par>
                                <p:cTn fill="hold" grpId="0" id="25" nodeType="withEffect" presetClass="entr" presetID="2" presetSubtype="8">
                                  <p:stCondLst>
                                    <p:cond delay="3000"/>
                                  </p:stCondLst>
                                  <p:childTnLst>
                                    <p:set>
                                      <p:cBhvr>
                                        <p:cTn dur="1" fill="hold" id="26">
                                          <p:stCondLst>
                                            <p:cond delay="0"/>
                                          </p:stCondLst>
                                        </p:cTn>
                                        <p:tgtEl>
                                          <p:spTgt spid="127"/>
                                        </p:tgtEl>
                                        <p:attrNameLst>
                                          <p:attrName>style.visibility</p:attrName>
                                        </p:attrNameLst>
                                      </p:cBhvr>
                                      <p:to>
                                        <p:strVal val="visible"/>
                                      </p:to>
                                    </p:set>
                                    <p:anim calcmode="lin" valueType="num">
                                      <p:cBhvr additive="base">
                                        <p:cTn dur="500" fill="hold" id="27"/>
                                        <p:tgtEl>
                                          <p:spTgt spid="127"/>
                                        </p:tgtEl>
                                        <p:attrNameLst>
                                          <p:attrName>ppt_x</p:attrName>
                                        </p:attrNameLst>
                                      </p:cBhvr>
                                      <p:tavLst>
                                        <p:tav tm="0">
                                          <p:val>
                                            <p:strVal val="0-#ppt_w/2"/>
                                          </p:val>
                                        </p:tav>
                                        <p:tav tm="100000">
                                          <p:val>
                                            <p:strVal val="#ppt_x"/>
                                          </p:val>
                                        </p:tav>
                                      </p:tavLst>
                                    </p:anim>
                                    <p:anim calcmode="lin" valueType="num">
                                      <p:cBhvr additive="base">
                                        <p:cTn dur="500" fill="hold" id="28"/>
                                        <p:tgtEl>
                                          <p:spTgt spid="127"/>
                                        </p:tgtEl>
                                        <p:attrNameLst>
                                          <p:attrName>ppt_y</p:attrName>
                                        </p:attrNameLst>
                                      </p:cBhvr>
                                      <p:tavLst>
                                        <p:tav tm="0">
                                          <p:val>
                                            <p:strVal val="#ppt_y"/>
                                          </p:val>
                                        </p:tav>
                                        <p:tav tm="100000">
                                          <p:val>
                                            <p:strVal val="#ppt_y"/>
                                          </p:val>
                                        </p:tav>
                                      </p:tavLst>
                                    </p:anim>
                                  </p:childTnLst>
                                </p:cTn>
                              </p:par>
                              <p:par>
                                <p:cTn fill="hold" grpId="0" id="29" nodeType="withEffect" presetClass="entr" presetID="2" presetSubtype="1">
                                  <p:stCondLst>
                                    <p:cond delay="3500"/>
                                  </p:stCondLst>
                                  <p:childTnLst>
                                    <p:set>
                                      <p:cBhvr>
                                        <p:cTn dur="1" fill="hold" id="30">
                                          <p:stCondLst>
                                            <p:cond delay="0"/>
                                          </p:stCondLst>
                                        </p:cTn>
                                        <p:tgtEl>
                                          <p:spTgt spid="121"/>
                                        </p:tgtEl>
                                        <p:attrNameLst>
                                          <p:attrName>style.visibility</p:attrName>
                                        </p:attrNameLst>
                                      </p:cBhvr>
                                      <p:to>
                                        <p:strVal val="visible"/>
                                      </p:to>
                                    </p:set>
                                    <p:anim calcmode="lin" valueType="num">
                                      <p:cBhvr additive="base">
                                        <p:cTn dur="500" fill="hold" id="31"/>
                                        <p:tgtEl>
                                          <p:spTgt spid="121"/>
                                        </p:tgtEl>
                                        <p:attrNameLst>
                                          <p:attrName>ppt_x</p:attrName>
                                        </p:attrNameLst>
                                      </p:cBhvr>
                                      <p:tavLst>
                                        <p:tav tm="0">
                                          <p:val>
                                            <p:strVal val="#ppt_x"/>
                                          </p:val>
                                        </p:tav>
                                        <p:tav tm="100000">
                                          <p:val>
                                            <p:strVal val="#ppt_x"/>
                                          </p:val>
                                        </p:tav>
                                      </p:tavLst>
                                    </p:anim>
                                    <p:anim calcmode="lin" valueType="num">
                                      <p:cBhvr additive="base">
                                        <p:cTn dur="500" fill="hold" id="32"/>
                                        <p:tgtEl>
                                          <p:spTgt spid="121"/>
                                        </p:tgtEl>
                                        <p:attrNameLst>
                                          <p:attrName>ppt_y</p:attrName>
                                        </p:attrNameLst>
                                      </p:cBhvr>
                                      <p:tavLst>
                                        <p:tav tm="0">
                                          <p:val>
                                            <p:strVal val="0-#ppt_h/2"/>
                                          </p:val>
                                        </p:tav>
                                        <p:tav tm="100000">
                                          <p:val>
                                            <p:strVal val="#ppt_y"/>
                                          </p:val>
                                        </p:tav>
                                      </p:tavLst>
                                    </p:anim>
                                  </p:childTnLst>
                                </p:cTn>
                              </p:par>
                              <p:par>
                                <p:cTn fill="hold" grpId="0" id="33" nodeType="withEffect" presetClass="entr" presetID="2" presetSubtype="1">
                                  <p:stCondLst>
                                    <p:cond delay="3500"/>
                                  </p:stCondLst>
                                  <p:childTnLst>
                                    <p:set>
                                      <p:cBhvr>
                                        <p:cTn dur="1" fill="hold" id="34">
                                          <p:stCondLst>
                                            <p:cond delay="0"/>
                                          </p:stCondLst>
                                        </p:cTn>
                                        <p:tgtEl>
                                          <p:spTgt spid="123"/>
                                        </p:tgtEl>
                                        <p:attrNameLst>
                                          <p:attrName>style.visibility</p:attrName>
                                        </p:attrNameLst>
                                      </p:cBhvr>
                                      <p:to>
                                        <p:strVal val="visible"/>
                                      </p:to>
                                    </p:set>
                                    <p:anim calcmode="lin" valueType="num">
                                      <p:cBhvr additive="base">
                                        <p:cTn dur="500" fill="hold" id="35"/>
                                        <p:tgtEl>
                                          <p:spTgt spid="123"/>
                                        </p:tgtEl>
                                        <p:attrNameLst>
                                          <p:attrName>ppt_x</p:attrName>
                                        </p:attrNameLst>
                                      </p:cBhvr>
                                      <p:tavLst>
                                        <p:tav tm="0">
                                          <p:val>
                                            <p:strVal val="#ppt_x"/>
                                          </p:val>
                                        </p:tav>
                                        <p:tav tm="100000">
                                          <p:val>
                                            <p:strVal val="#ppt_x"/>
                                          </p:val>
                                        </p:tav>
                                      </p:tavLst>
                                    </p:anim>
                                    <p:anim calcmode="lin" valueType="num">
                                      <p:cBhvr additive="base">
                                        <p:cTn dur="500" fill="hold" id="36"/>
                                        <p:tgtEl>
                                          <p:spTgt spid="123"/>
                                        </p:tgtEl>
                                        <p:attrNameLst>
                                          <p:attrName>ppt_y</p:attrName>
                                        </p:attrNameLst>
                                      </p:cBhvr>
                                      <p:tavLst>
                                        <p:tav tm="0">
                                          <p:val>
                                            <p:strVal val="0-#ppt_h/2"/>
                                          </p:val>
                                        </p:tav>
                                        <p:tav tm="100000">
                                          <p:val>
                                            <p:strVal val="#ppt_y"/>
                                          </p:val>
                                        </p:tav>
                                      </p:tavLst>
                                    </p:anim>
                                  </p:childTnLst>
                                </p:cTn>
                              </p:par>
                              <p:par>
                                <p:cTn fill="hold" id="37" nodeType="withEffect" presetClass="entr" presetID="2" presetSubtype="1">
                                  <p:stCondLst>
                                    <p:cond delay="3500"/>
                                  </p:stCondLst>
                                  <p:childTnLst>
                                    <p:set>
                                      <p:cBhvr>
                                        <p:cTn dur="1" fill="hold" id="38">
                                          <p:stCondLst>
                                            <p:cond delay="0"/>
                                          </p:stCondLst>
                                        </p:cTn>
                                        <p:tgtEl>
                                          <p:spTgt spid="122"/>
                                        </p:tgtEl>
                                        <p:attrNameLst>
                                          <p:attrName>style.visibility</p:attrName>
                                        </p:attrNameLst>
                                      </p:cBhvr>
                                      <p:to>
                                        <p:strVal val="visible"/>
                                      </p:to>
                                    </p:set>
                                    <p:anim calcmode="lin" valueType="num">
                                      <p:cBhvr additive="base">
                                        <p:cTn dur="500" fill="hold" id="39"/>
                                        <p:tgtEl>
                                          <p:spTgt spid="122"/>
                                        </p:tgtEl>
                                        <p:attrNameLst>
                                          <p:attrName>ppt_x</p:attrName>
                                        </p:attrNameLst>
                                      </p:cBhvr>
                                      <p:tavLst>
                                        <p:tav tm="0">
                                          <p:val>
                                            <p:strVal val="#ppt_x"/>
                                          </p:val>
                                        </p:tav>
                                        <p:tav tm="100000">
                                          <p:val>
                                            <p:strVal val="#ppt_x"/>
                                          </p:val>
                                        </p:tav>
                                      </p:tavLst>
                                    </p:anim>
                                    <p:anim calcmode="lin" valueType="num">
                                      <p:cBhvr additive="base">
                                        <p:cTn dur="500" fill="hold" id="40"/>
                                        <p:tgtEl>
                                          <p:spTgt spid="122"/>
                                        </p:tgtEl>
                                        <p:attrNameLst>
                                          <p:attrName>ppt_y</p:attrName>
                                        </p:attrNameLst>
                                      </p:cBhvr>
                                      <p:tavLst>
                                        <p:tav tm="0">
                                          <p:val>
                                            <p:strVal val="0-#ppt_h/2"/>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21"/>
      <p:bldP grpId="0" spid="123"/>
      <p:bldP grpId="0" spid="126"/>
      <p:bldP grpId="0" spid="127"/>
      <p:bldP grpId="0" spid="130"/>
    </p:bldLst>
  </p:timing>
</p:sld>
</file>

<file path=ppt/slides/slide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6" name="图片 5"/>
          <p:cNvPicPr>
            <a:picLocks noChangeAspect="1"/>
          </p:cNvPicPr>
          <p:nvPr/>
        </p:nvPicPr>
        <p:blipFill>
          <a:blip r:embed="rId3">
            <a:extLst>
              <a:ext uri="{28A0092B-C50C-407E-A947-70E740481C1C}">
                <a14:useLocalDpi val="0"/>
              </a:ext>
            </a:extLst>
          </a:blip>
          <a:stretch>
            <a:fillRect/>
          </a:stretch>
        </p:blipFill>
        <p:spPr>
          <a:xfrm>
            <a:off x="0" y="0"/>
            <a:ext cx="9144000" cy="5159341"/>
          </a:xfrm>
          <a:prstGeom prst="rect">
            <a:avLst/>
          </a:prstGeom>
        </p:spPr>
      </p:pic>
      <p:pic>
        <p:nvPicPr>
          <p:cNvPr id="5" name="图片 4"/>
          <p:cNvPicPr>
            <a:picLocks noChangeAspect="1"/>
          </p:cNvPicPr>
          <p:nvPr/>
        </p:nvPicPr>
        <p:blipFill>
          <a:blip r:embed="rId4">
            <a:extLst>
              <a:ext uri="{28A0092B-C50C-407E-A947-70E740481C1C}">
                <a14:useLocalDpi val="0"/>
              </a:ext>
            </a:extLst>
          </a:blip>
          <a:stretch>
            <a:fillRect/>
          </a:stretch>
        </p:blipFill>
        <p:spPr>
          <a:xfrm>
            <a:off x="0" y="3087874"/>
            <a:ext cx="9144000" cy="2071468"/>
          </a:xfrm>
          <a:prstGeom prst="rect">
            <a:avLst/>
          </a:prstGeom>
        </p:spPr>
      </p:pic>
      <p:pic>
        <p:nvPicPr>
          <p:cNvPr id="3" name="图片 2"/>
          <p:cNvPicPr>
            <a:picLocks noChangeAspect="1"/>
          </p:cNvPicPr>
          <p:nvPr/>
        </p:nvPicPr>
        <p:blipFill>
          <a:blip r:embed="rId5">
            <a:extLst>
              <a:ext uri="{28A0092B-C50C-407E-A947-70E740481C1C}">
                <a14:useLocalDpi val="0"/>
              </a:ext>
            </a:extLst>
          </a:blip>
          <a:stretch>
            <a:fillRect/>
          </a:stretch>
        </p:blipFill>
        <p:spPr>
          <a:xfrm>
            <a:off x="6995885" y="79561"/>
            <a:ext cx="1901372" cy="1285941"/>
          </a:xfrm>
          <a:prstGeom prst="rect">
            <a:avLst/>
          </a:prstGeom>
        </p:spPr>
      </p:pic>
      <p:pic>
        <p:nvPicPr>
          <p:cNvPr id="4" name="图片 3"/>
          <p:cNvPicPr>
            <a:picLocks noChangeAspect="1"/>
          </p:cNvPicPr>
          <p:nvPr/>
        </p:nvPicPr>
        <p:blipFill>
          <a:blip r:embed="rId6">
            <a:extLst>
              <a:ext uri="{28A0092B-C50C-407E-A947-70E740481C1C}">
                <a14:useLocalDpi val="0"/>
              </a:ext>
            </a:extLst>
          </a:blip>
          <a:stretch>
            <a:fillRect/>
          </a:stretch>
        </p:blipFill>
        <p:spPr>
          <a:xfrm>
            <a:off x="-1" y="0"/>
            <a:ext cx="2293257" cy="1612036"/>
          </a:xfrm>
          <a:prstGeom prst="rect">
            <a:avLst/>
          </a:prstGeom>
        </p:spPr>
      </p:pic>
      <p:grpSp>
        <p:nvGrpSpPr>
          <p:cNvPr id="21" name="组合 20"/>
          <p:cNvGrpSpPr/>
          <p:nvPr/>
        </p:nvGrpSpPr>
        <p:grpSpPr>
          <a:xfrm>
            <a:off x="3309426" y="840944"/>
            <a:ext cx="3470672" cy="558403"/>
            <a:chOff x="3309426" y="840944"/>
            <a:chExt cx="3470672" cy="558403"/>
          </a:xfrm>
        </p:grpSpPr>
        <p:sp>
          <p:nvSpPr>
            <p:cNvPr id="9" name="任意多边形 8"/>
            <p:cNvSpPr/>
            <p:nvPr>
              <p:custDataLst>
                <p:tags r:id="rId7"/>
              </p:custDataLst>
            </p:nvPr>
          </p:nvSpPr>
          <p:spPr bwMode="auto">
            <a:xfrm flipH="1">
              <a:off x="3343954" y="840944"/>
              <a:ext cx="3405188" cy="475059"/>
            </a:xfrm>
            <a:custGeom>
              <a:gdLst>
                <a:gd fmla="*/ 2957680 w 4539922" name="connsiteX0"/>
                <a:gd fmla="*/ 34 h 633569" name="connsiteY0"/>
                <a:gd fmla="*/ 2338828 w 4539922" name="connsiteX1"/>
                <a:gd fmla="*/ 948 h 633569" name="connsiteY1"/>
                <a:gd fmla="*/ 2183760 w 4539922" name="connsiteX2"/>
                <a:gd fmla="*/ 1166 h 633569" name="connsiteY2"/>
                <a:gd fmla="*/ 2040037 w 4539922" name="connsiteX3"/>
                <a:gd fmla="*/ 948 h 633569" name="connsiteY3"/>
                <a:gd fmla="*/ 35351 w 4539922" name="connsiteX4"/>
                <a:gd fmla="*/ 13740 h 633569" name="connsiteY4"/>
                <a:gd fmla="*/ 0 w 4539922" name="connsiteX5"/>
                <a:gd fmla="*/ 24879 h 633569" name="connsiteY5"/>
                <a:gd fmla="*/ 156229 w 4539922" name="connsiteX6"/>
                <a:gd fmla="*/ 633347 h 633569" name="connsiteY6"/>
                <a:gd fmla="*/ 2067822 w 4539922" name="connsiteX7"/>
                <a:gd fmla="*/ 631881 h 633569" name="connsiteY7"/>
                <a:gd fmla="*/ 2183760 w 4539922" name="connsiteX8"/>
                <a:gd fmla="*/ 630823 h 633569" name="connsiteY8"/>
                <a:gd fmla="*/ 2308850 w 4539922" name="connsiteX9"/>
                <a:gd fmla="*/ 631881 h 633569" name="connsiteY9"/>
                <a:gd fmla="*/ 4371359 w 4539922" name="connsiteX10"/>
                <a:gd fmla="*/ 633347 h 633569" name="connsiteY10"/>
                <a:gd fmla="*/ 4539922 w 4539922" name="connsiteX11"/>
                <a:gd fmla="*/ 24879 h 633569" name="connsiteY11"/>
                <a:gd fmla="*/ 4501780 w 4539922" name="connsiteX12"/>
                <a:gd fmla="*/ 13740 h 633569" name="connsiteY12"/>
                <a:gd fmla="*/ 2957680 w 4539922" name="connsiteX13"/>
                <a:gd fmla="*/ 34 h 633569" name="connsiteY13"/>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b="b" l="l" r="r" t="t"/>
              <a:pathLst>
                <a:path h="633569" w="4539922">
                  <a:moveTo>
                    <a:pt x="2957680" y="34"/>
                  </a:moveTo>
                  <a:cubicBezTo>
                    <a:pt x="2717115" y="165"/>
                    <a:pt x="2497073" y="643"/>
                    <a:pt x="2338828" y="948"/>
                  </a:cubicBezTo>
                  <a:lnTo>
                    <a:pt x="2183760" y="1166"/>
                  </a:lnTo>
                  <a:lnTo>
                    <a:pt x="2040037" y="948"/>
                  </a:lnTo>
                  <a:cubicBezTo>
                    <a:pt x="1526708" y="-118"/>
                    <a:pt x="311745" y="-3316"/>
                    <a:pt x="35351" y="13740"/>
                  </a:cubicBezTo>
                  <a:cubicBezTo>
                    <a:pt x="23947" y="13740"/>
                    <a:pt x="2281" y="12348"/>
                    <a:pt x="0" y="24879"/>
                  </a:cubicBezTo>
                  <a:cubicBezTo>
                    <a:pt x="52456" y="228166"/>
                    <a:pt x="103773" y="430060"/>
                    <a:pt x="156229" y="633347"/>
                  </a:cubicBezTo>
                  <a:cubicBezTo>
                    <a:pt x="320868" y="633347"/>
                    <a:pt x="1601313" y="634413"/>
                    <a:pt x="2067822" y="631881"/>
                  </a:cubicBezTo>
                  <a:lnTo>
                    <a:pt x="2183760" y="630823"/>
                  </a:lnTo>
                  <a:lnTo>
                    <a:pt x="2308850" y="631881"/>
                  </a:lnTo>
                  <a:cubicBezTo>
                    <a:pt x="2812189" y="634413"/>
                    <a:pt x="4193722" y="633347"/>
                    <a:pt x="4371359" y="633347"/>
                  </a:cubicBezTo>
                  <a:cubicBezTo>
                    <a:pt x="4427957" y="430060"/>
                    <a:pt x="4483324" y="228166"/>
                    <a:pt x="4539922" y="24879"/>
                  </a:cubicBezTo>
                  <a:cubicBezTo>
                    <a:pt x="4537461" y="12348"/>
                    <a:pt x="4514084" y="13740"/>
                    <a:pt x="4501780" y="13740"/>
                  </a:cubicBezTo>
                  <a:cubicBezTo>
                    <a:pt x="4288769" y="1557"/>
                    <a:pt x="3559092" y="-292"/>
                    <a:pt x="2957680" y="34"/>
                  </a:cubicBezTo>
                  <a:close/>
                </a:path>
              </a:pathLst>
            </a:custGeom>
            <a:solidFill>
              <a:srgbClr val="FD8CB1"/>
            </a:solidFill>
            <a:ln w="9525">
              <a:noFill/>
              <a:round/>
            </a:ln>
          </p:spPr>
          <p:txBody>
            <a:bodyPr anchor="ctr" anchorCtr="1">
              <a:normAutofit/>
            </a:bodyPr>
            <a:lstStyle/>
            <a:p>
              <a:pPr algn="ctr">
                <a:defRPr/>
              </a:pPr>
              <a:r>
                <a:rPr altLang="en-US" kern="0" lang="zh-CN" smtClean="0" sz="1800">
                  <a:solidFill>
                    <a:srgbClr val="FFFFFF"/>
                  </a:solidFill>
                  <a:latin charset="-122" panose="020b0503020204020204" pitchFamily="34" typeface="微软雅黑"/>
                  <a:ea charset="-122" panose="020b0503020204020204" pitchFamily="34" typeface="微软雅黑"/>
                </a:rPr>
                <a:t>单击此处添加文字标题</a:t>
              </a:r>
            </a:p>
          </p:txBody>
        </p:sp>
        <p:sp>
          <p:nvSpPr>
            <p:cNvPr id="10" name="Freeform 4"/>
            <p:cNvSpPr/>
            <p:nvPr>
              <p:custDataLst>
                <p:tags r:id="rId8"/>
              </p:custDataLst>
            </p:nvPr>
          </p:nvSpPr>
          <p:spPr bwMode="auto">
            <a:xfrm flipH="1">
              <a:off x="3309426" y="858803"/>
              <a:ext cx="207169" cy="540544"/>
            </a:xfrm>
            <a:custGeom>
              <a:cxnLst>
                <a:cxn ang="0">
                  <a:pos x="187" y="0"/>
                </a:cxn>
                <a:cxn ang="0">
                  <a:pos x="149" y="11"/>
                </a:cxn>
                <a:cxn ang="0">
                  <a:pos x="22" y="55"/>
                </a:cxn>
                <a:cxn ang="0">
                  <a:pos x="0" y="360"/>
                </a:cxn>
                <a:cxn ang="0">
                  <a:pos x="34" y="518"/>
                </a:cxn>
                <a:cxn ang="0">
                  <a:pos x="128" y="497"/>
                </a:cxn>
                <a:cxn ang="0">
                  <a:pos x="224" y="454"/>
                </a:cxn>
                <a:cxn ang="0">
                  <a:pos x="187" y="0"/>
                </a:cxn>
              </a:cxnLst>
              <a:rect b="b" l="0" r="r" t="0"/>
              <a:pathLst>
                <a:path h="518" w="224">
                  <a:moveTo>
                    <a:pt x="187" y="0"/>
                  </a:moveTo>
                  <a:cubicBezTo>
                    <a:pt x="185" y="4"/>
                    <a:pt x="172" y="5"/>
                    <a:pt x="149" y="11"/>
                  </a:cubicBezTo>
                  <a:cubicBezTo>
                    <a:pt x="127" y="15"/>
                    <a:pt x="27" y="37"/>
                    <a:pt x="22" y="55"/>
                  </a:cubicBezTo>
                  <a:cubicBezTo>
                    <a:pt x="15" y="157"/>
                    <a:pt x="7" y="258"/>
                    <a:pt x="0" y="360"/>
                  </a:cubicBezTo>
                  <a:cubicBezTo>
                    <a:pt x="12" y="413"/>
                    <a:pt x="23" y="466"/>
                    <a:pt x="34" y="518"/>
                  </a:cubicBezTo>
                  <a:cubicBezTo>
                    <a:pt x="65" y="511"/>
                    <a:pt x="87" y="509"/>
                    <a:pt x="128" y="497"/>
                  </a:cubicBezTo>
                  <a:cubicBezTo>
                    <a:pt x="170" y="485"/>
                    <a:pt x="206" y="467"/>
                    <a:pt x="224" y="454"/>
                  </a:cubicBezTo>
                  <a:cubicBezTo>
                    <a:pt x="212" y="302"/>
                    <a:pt x="199" y="151"/>
                    <a:pt x="187" y="0"/>
                  </a:cubicBezTo>
                  <a:close/>
                </a:path>
              </a:pathLst>
            </a:custGeom>
            <a:gradFill rotWithShape="1">
              <a:gsLst>
                <a:gs pos="0">
                  <a:srgbClr val="FEB0CA"/>
                </a:gs>
                <a:gs pos="100000">
                  <a:srgbClr val="FC5A90"/>
                </a:gs>
              </a:gsLst>
              <a:lin ang="0" scaled="1"/>
            </a:gradFill>
            <a:ln w="9525">
              <a:noFill/>
              <a:round/>
            </a:ln>
          </p:spPr>
          <p:txBody>
            <a:bodyPr/>
            <a:lstStyle/>
            <a:p>
              <a:pPr>
                <a:defRPr/>
              </a:pPr>
              <a:endParaRPr altLang="zh-CN" kern="0" lang="zh-CN" sz="1013">
                <a:solidFill>
                  <a:srgbClr val="000000"/>
                </a:solidFill>
                <a:latin typeface="Arial"/>
              </a:endParaRPr>
            </a:p>
          </p:txBody>
        </p:sp>
        <p:sp>
          <p:nvSpPr>
            <p:cNvPr id="11" name="Freeform 16"/>
            <p:cNvSpPr/>
            <p:nvPr>
              <p:custDataLst>
                <p:tags r:id="rId9"/>
              </p:custDataLst>
            </p:nvPr>
          </p:nvSpPr>
          <p:spPr bwMode="auto">
            <a:xfrm>
              <a:off x="6588407" y="858803"/>
              <a:ext cx="191691" cy="540544"/>
            </a:xfrm>
            <a:custGeom>
              <a:cxnLst>
                <a:cxn ang="0">
                  <a:pos x="187" y="0"/>
                </a:cxn>
                <a:cxn ang="0">
                  <a:pos x="149" y="11"/>
                </a:cxn>
                <a:cxn ang="0">
                  <a:pos x="22" y="55"/>
                </a:cxn>
                <a:cxn ang="0">
                  <a:pos x="0" y="360"/>
                </a:cxn>
                <a:cxn ang="0">
                  <a:pos x="34" y="518"/>
                </a:cxn>
                <a:cxn ang="0">
                  <a:pos x="128" y="497"/>
                </a:cxn>
                <a:cxn ang="0">
                  <a:pos x="224" y="454"/>
                </a:cxn>
                <a:cxn ang="0">
                  <a:pos x="187" y="0"/>
                </a:cxn>
              </a:cxnLst>
              <a:rect b="b" l="0" r="r" t="0"/>
              <a:pathLst>
                <a:path h="518" w="224">
                  <a:moveTo>
                    <a:pt x="187" y="0"/>
                  </a:moveTo>
                  <a:cubicBezTo>
                    <a:pt x="185" y="4"/>
                    <a:pt x="172" y="5"/>
                    <a:pt x="149" y="11"/>
                  </a:cubicBezTo>
                  <a:cubicBezTo>
                    <a:pt x="127" y="15"/>
                    <a:pt x="27" y="37"/>
                    <a:pt x="22" y="55"/>
                  </a:cubicBezTo>
                  <a:cubicBezTo>
                    <a:pt x="15" y="157"/>
                    <a:pt x="7" y="258"/>
                    <a:pt x="0" y="360"/>
                  </a:cubicBezTo>
                  <a:cubicBezTo>
                    <a:pt x="12" y="413"/>
                    <a:pt x="23" y="466"/>
                    <a:pt x="34" y="518"/>
                  </a:cubicBezTo>
                  <a:cubicBezTo>
                    <a:pt x="65" y="511"/>
                    <a:pt x="87" y="509"/>
                    <a:pt x="128" y="497"/>
                  </a:cubicBezTo>
                  <a:cubicBezTo>
                    <a:pt x="170" y="485"/>
                    <a:pt x="206" y="467"/>
                    <a:pt x="224" y="454"/>
                  </a:cubicBezTo>
                  <a:cubicBezTo>
                    <a:pt x="212" y="302"/>
                    <a:pt x="199" y="151"/>
                    <a:pt x="187" y="0"/>
                  </a:cubicBezTo>
                  <a:close/>
                </a:path>
              </a:pathLst>
            </a:custGeom>
            <a:gradFill rotWithShape="1">
              <a:gsLst>
                <a:gs pos="0">
                  <a:srgbClr val="FEB0CA"/>
                </a:gs>
                <a:gs pos="100000">
                  <a:srgbClr val="FC5A90"/>
                </a:gs>
              </a:gsLst>
              <a:lin ang="0" scaled="1"/>
            </a:gradFill>
            <a:ln w="9525">
              <a:noFill/>
              <a:round/>
            </a:ln>
          </p:spPr>
          <p:txBody>
            <a:bodyPr/>
            <a:lstStyle/>
            <a:p>
              <a:pPr>
                <a:defRPr/>
              </a:pPr>
              <a:endParaRPr altLang="zh-CN" kern="0" lang="zh-CN" sz="1013">
                <a:solidFill>
                  <a:srgbClr val="000000"/>
                </a:solidFill>
                <a:latin typeface="Arial"/>
              </a:endParaRPr>
            </a:p>
          </p:txBody>
        </p:sp>
      </p:grpSp>
      <p:grpSp>
        <p:nvGrpSpPr>
          <p:cNvPr id="22" name="组合 21"/>
          <p:cNvGrpSpPr/>
          <p:nvPr/>
        </p:nvGrpSpPr>
        <p:grpSpPr>
          <a:xfrm>
            <a:off x="3309426" y="1613659"/>
            <a:ext cx="3470672" cy="559594"/>
            <a:chOff x="3309426" y="1613659"/>
            <a:chExt cx="3470672" cy="559594"/>
          </a:xfrm>
        </p:grpSpPr>
        <p:sp>
          <p:nvSpPr>
            <p:cNvPr id="12" name="任意多边形 11"/>
            <p:cNvSpPr/>
            <p:nvPr>
              <p:custDataLst>
                <p:tags r:id="rId10"/>
              </p:custDataLst>
            </p:nvPr>
          </p:nvSpPr>
          <p:spPr bwMode="auto">
            <a:xfrm flipH="1">
              <a:off x="3343954" y="1613659"/>
              <a:ext cx="3405188" cy="475060"/>
            </a:xfrm>
            <a:custGeom>
              <a:gdLst>
                <a:gd fmla="*/ 2957680 w 4539922" name="connsiteX0"/>
                <a:gd fmla="*/ 34 h 633569" name="connsiteY0"/>
                <a:gd fmla="*/ 2338828 w 4539922" name="connsiteX1"/>
                <a:gd fmla="*/ 948 h 633569" name="connsiteY1"/>
                <a:gd fmla="*/ 2183760 w 4539922" name="connsiteX2"/>
                <a:gd fmla="*/ 1166 h 633569" name="connsiteY2"/>
                <a:gd fmla="*/ 2040037 w 4539922" name="connsiteX3"/>
                <a:gd fmla="*/ 948 h 633569" name="connsiteY3"/>
                <a:gd fmla="*/ 35351 w 4539922" name="connsiteX4"/>
                <a:gd fmla="*/ 13740 h 633569" name="connsiteY4"/>
                <a:gd fmla="*/ 0 w 4539922" name="connsiteX5"/>
                <a:gd fmla="*/ 24879 h 633569" name="connsiteY5"/>
                <a:gd fmla="*/ 156229 w 4539922" name="connsiteX6"/>
                <a:gd fmla="*/ 633347 h 633569" name="connsiteY6"/>
                <a:gd fmla="*/ 2067822 w 4539922" name="connsiteX7"/>
                <a:gd fmla="*/ 631881 h 633569" name="connsiteY7"/>
                <a:gd fmla="*/ 2183760 w 4539922" name="connsiteX8"/>
                <a:gd fmla="*/ 630823 h 633569" name="connsiteY8"/>
                <a:gd fmla="*/ 2308850 w 4539922" name="connsiteX9"/>
                <a:gd fmla="*/ 631881 h 633569" name="connsiteY9"/>
                <a:gd fmla="*/ 4371359 w 4539922" name="connsiteX10"/>
                <a:gd fmla="*/ 633347 h 633569" name="connsiteY10"/>
                <a:gd fmla="*/ 4539922 w 4539922" name="connsiteX11"/>
                <a:gd fmla="*/ 24879 h 633569" name="connsiteY11"/>
                <a:gd fmla="*/ 4501780 w 4539922" name="connsiteX12"/>
                <a:gd fmla="*/ 13740 h 633569" name="connsiteY12"/>
                <a:gd fmla="*/ 2957680 w 4539922" name="connsiteX13"/>
                <a:gd fmla="*/ 34 h 633569" name="connsiteY13"/>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b="b" l="l" r="r" t="t"/>
              <a:pathLst>
                <a:path h="633569" w="4539922">
                  <a:moveTo>
                    <a:pt x="2957680" y="34"/>
                  </a:moveTo>
                  <a:cubicBezTo>
                    <a:pt x="2717115" y="165"/>
                    <a:pt x="2497073" y="643"/>
                    <a:pt x="2338828" y="948"/>
                  </a:cubicBezTo>
                  <a:lnTo>
                    <a:pt x="2183760" y="1166"/>
                  </a:lnTo>
                  <a:lnTo>
                    <a:pt x="2040037" y="948"/>
                  </a:lnTo>
                  <a:cubicBezTo>
                    <a:pt x="1526708" y="-118"/>
                    <a:pt x="311745" y="-3316"/>
                    <a:pt x="35351" y="13740"/>
                  </a:cubicBezTo>
                  <a:cubicBezTo>
                    <a:pt x="23947" y="13740"/>
                    <a:pt x="2281" y="12348"/>
                    <a:pt x="0" y="24879"/>
                  </a:cubicBezTo>
                  <a:cubicBezTo>
                    <a:pt x="52456" y="228166"/>
                    <a:pt x="103773" y="430060"/>
                    <a:pt x="156229" y="633347"/>
                  </a:cubicBezTo>
                  <a:cubicBezTo>
                    <a:pt x="320868" y="633347"/>
                    <a:pt x="1601313" y="634413"/>
                    <a:pt x="2067822" y="631881"/>
                  </a:cubicBezTo>
                  <a:lnTo>
                    <a:pt x="2183760" y="630823"/>
                  </a:lnTo>
                  <a:lnTo>
                    <a:pt x="2308850" y="631881"/>
                  </a:lnTo>
                  <a:cubicBezTo>
                    <a:pt x="2812189" y="634413"/>
                    <a:pt x="4193722" y="633347"/>
                    <a:pt x="4371359" y="633347"/>
                  </a:cubicBezTo>
                  <a:cubicBezTo>
                    <a:pt x="4427957" y="430060"/>
                    <a:pt x="4483324" y="228166"/>
                    <a:pt x="4539922" y="24879"/>
                  </a:cubicBezTo>
                  <a:cubicBezTo>
                    <a:pt x="4537461" y="12348"/>
                    <a:pt x="4514084" y="13740"/>
                    <a:pt x="4501780" y="13740"/>
                  </a:cubicBezTo>
                  <a:cubicBezTo>
                    <a:pt x="4288769" y="1557"/>
                    <a:pt x="3559092" y="-292"/>
                    <a:pt x="2957680" y="34"/>
                  </a:cubicBezTo>
                  <a:close/>
                </a:path>
              </a:pathLst>
            </a:custGeom>
            <a:solidFill>
              <a:srgbClr val="5CD2EA"/>
            </a:solidFill>
            <a:ln w="9525">
              <a:noFill/>
              <a:round/>
            </a:ln>
          </p:spPr>
          <p:txBody>
            <a:bodyPr anchor="ctr" anchorCtr="1">
              <a:normAutofit/>
            </a:bodyPr>
            <a:lstStyle/>
            <a:p>
              <a:pPr algn="ctr" lvl="0">
                <a:defRPr/>
              </a:pPr>
              <a:r>
                <a:rPr altLang="en-US" kern="0" lang="zh-CN" sz="1800">
                  <a:solidFill>
                    <a:srgbClr val="FFFFFF"/>
                  </a:solidFill>
                  <a:latin charset="-122" panose="020b0503020204020204" pitchFamily="34" typeface="微软雅黑"/>
                  <a:ea charset="-122" panose="020b0503020204020204" pitchFamily="34" typeface="微软雅黑"/>
                </a:rPr>
                <a:t>单击此处添加文字标题</a:t>
              </a:r>
            </a:p>
          </p:txBody>
        </p:sp>
        <p:sp>
          <p:nvSpPr>
            <p:cNvPr id="13" name="Freeform 7"/>
            <p:cNvSpPr/>
            <p:nvPr>
              <p:custDataLst>
                <p:tags r:id="rId11"/>
              </p:custDataLst>
            </p:nvPr>
          </p:nvSpPr>
          <p:spPr bwMode="auto">
            <a:xfrm flipH="1">
              <a:off x="3309426" y="1632709"/>
              <a:ext cx="207169" cy="540544"/>
            </a:xfrm>
            <a:custGeom>
              <a:cxnLst>
                <a:cxn ang="0">
                  <a:pos x="187" y="0"/>
                </a:cxn>
                <a:cxn ang="0">
                  <a:pos x="149" y="11"/>
                </a:cxn>
                <a:cxn ang="0">
                  <a:pos x="22" y="55"/>
                </a:cxn>
                <a:cxn ang="0">
                  <a:pos x="0" y="360"/>
                </a:cxn>
                <a:cxn ang="0">
                  <a:pos x="34" y="518"/>
                </a:cxn>
                <a:cxn ang="0">
                  <a:pos x="128" y="497"/>
                </a:cxn>
                <a:cxn ang="0">
                  <a:pos x="224" y="454"/>
                </a:cxn>
                <a:cxn ang="0">
                  <a:pos x="187" y="0"/>
                </a:cxn>
              </a:cxnLst>
              <a:rect b="b" l="0" r="r" t="0"/>
              <a:pathLst>
                <a:path h="518" w="224">
                  <a:moveTo>
                    <a:pt x="187" y="0"/>
                  </a:moveTo>
                  <a:cubicBezTo>
                    <a:pt x="185" y="4"/>
                    <a:pt x="172" y="5"/>
                    <a:pt x="149" y="11"/>
                  </a:cubicBezTo>
                  <a:cubicBezTo>
                    <a:pt x="127" y="15"/>
                    <a:pt x="27" y="37"/>
                    <a:pt x="22" y="55"/>
                  </a:cubicBezTo>
                  <a:cubicBezTo>
                    <a:pt x="15" y="157"/>
                    <a:pt x="7" y="258"/>
                    <a:pt x="0" y="360"/>
                  </a:cubicBezTo>
                  <a:cubicBezTo>
                    <a:pt x="12" y="413"/>
                    <a:pt x="23" y="466"/>
                    <a:pt x="34" y="518"/>
                  </a:cubicBezTo>
                  <a:cubicBezTo>
                    <a:pt x="65" y="511"/>
                    <a:pt x="87" y="509"/>
                    <a:pt x="128" y="497"/>
                  </a:cubicBezTo>
                  <a:cubicBezTo>
                    <a:pt x="170" y="485"/>
                    <a:pt x="206" y="467"/>
                    <a:pt x="224" y="454"/>
                  </a:cubicBezTo>
                  <a:cubicBezTo>
                    <a:pt x="212" y="302"/>
                    <a:pt x="199" y="151"/>
                    <a:pt x="187" y="0"/>
                  </a:cubicBezTo>
                  <a:close/>
                </a:path>
              </a:pathLst>
            </a:custGeom>
            <a:gradFill rotWithShape="1">
              <a:gsLst>
                <a:gs pos="0">
                  <a:srgbClr val="B1EAF5"/>
                </a:gs>
                <a:gs pos="100000">
                  <a:srgbClr val="14859C"/>
                </a:gs>
              </a:gsLst>
              <a:lin ang="0" scaled="1"/>
            </a:gradFill>
            <a:ln w="9525">
              <a:noFill/>
              <a:round/>
            </a:ln>
          </p:spPr>
          <p:txBody>
            <a:bodyPr/>
            <a:lstStyle/>
            <a:p>
              <a:pPr>
                <a:defRPr/>
              </a:pPr>
              <a:endParaRPr altLang="zh-CN" kern="0" lang="zh-CN" sz="1013">
                <a:solidFill>
                  <a:srgbClr val="000000"/>
                </a:solidFill>
                <a:latin typeface="Arial"/>
              </a:endParaRPr>
            </a:p>
          </p:txBody>
        </p:sp>
        <p:sp>
          <p:nvSpPr>
            <p:cNvPr id="14" name="Freeform 19"/>
            <p:cNvSpPr/>
            <p:nvPr>
              <p:custDataLst>
                <p:tags r:id="rId12"/>
              </p:custDataLst>
            </p:nvPr>
          </p:nvSpPr>
          <p:spPr bwMode="auto">
            <a:xfrm>
              <a:off x="6588407" y="1632709"/>
              <a:ext cx="191691" cy="540544"/>
            </a:xfrm>
            <a:custGeom>
              <a:cxnLst>
                <a:cxn ang="0">
                  <a:pos x="187" y="0"/>
                </a:cxn>
                <a:cxn ang="0">
                  <a:pos x="149" y="11"/>
                </a:cxn>
                <a:cxn ang="0">
                  <a:pos x="22" y="55"/>
                </a:cxn>
                <a:cxn ang="0">
                  <a:pos x="0" y="360"/>
                </a:cxn>
                <a:cxn ang="0">
                  <a:pos x="34" y="518"/>
                </a:cxn>
                <a:cxn ang="0">
                  <a:pos x="128" y="497"/>
                </a:cxn>
                <a:cxn ang="0">
                  <a:pos x="224" y="454"/>
                </a:cxn>
                <a:cxn ang="0">
                  <a:pos x="187" y="0"/>
                </a:cxn>
              </a:cxnLst>
              <a:rect b="b" l="0" r="r" t="0"/>
              <a:pathLst>
                <a:path h="518" w="224">
                  <a:moveTo>
                    <a:pt x="187" y="0"/>
                  </a:moveTo>
                  <a:cubicBezTo>
                    <a:pt x="185" y="4"/>
                    <a:pt x="172" y="5"/>
                    <a:pt x="149" y="11"/>
                  </a:cubicBezTo>
                  <a:cubicBezTo>
                    <a:pt x="127" y="15"/>
                    <a:pt x="27" y="37"/>
                    <a:pt x="22" y="55"/>
                  </a:cubicBezTo>
                  <a:cubicBezTo>
                    <a:pt x="15" y="157"/>
                    <a:pt x="7" y="258"/>
                    <a:pt x="0" y="360"/>
                  </a:cubicBezTo>
                  <a:cubicBezTo>
                    <a:pt x="12" y="413"/>
                    <a:pt x="23" y="466"/>
                    <a:pt x="34" y="518"/>
                  </a:cubicBezTo>
                  <a:cubicBezTo>
                    <a:pt x="65" y="511"/>
                    <a:pt x="87" y="509"/>
                    <a:pt x="128" y="497"/>
                  </a:cubicBezTo>
                  <a:cubicBezTo>
                    <a:pt x="170" y="485"/>
                    <a:pt x="206" y="467"/>
                    <a:pt x="224" y="454"/>
                  </a:cubicBezTo>
                  <a:cubicBezTo>
                    <a:pt x="212" y="302"/>
                    <a:pt x="199" y="151"/>
                    <a:pt x="187" y="0"/>
                  </a:cubicBezTo>
                  <a:close/>
                </a:path>
              </a:pathLst>
            </a:custGeom>
            <a:gradFill rotWithShape="1">
              <a:gsLst>
                <a:gs pos="0">
                  <a:srgbClr val="B1EAF5"/>
                </a:gs>
                <a:gs pos="100000">
                  <a:srgbClr val="14859C"/>
                </a:gs>
              </a:gsLst>
              <a:lin ang="0" scaled="1"/>
            </a:gradFill>
            <a:ln w="9525">
              <a:noFill/>
              <a:round/>
            </a:ln>
          </p:spPr>
          <p:txBody>
            <a:bodyPr/>
            <a:lstStyle/>
            <a:p>
              <a:pPr>
                <a:defRPr/>
              </a:pPr>
              <a:endParaRPr altLang="zh-CN" kern="0" lang="zh-CN" sz="1013">
                <a:solidFill>
                  <a:srgbClr val="000000"/>
                </a:solidFill>
                <a:latin typeface="Arial"/>
              </a:endParaRPr>
            </a:p>
          </p:txBody>
        </p:sp>
      </p:grpSp>
      <p:grpSp>
        <p:nvGrpSpPr>
          <p:cNvPr id="23" name="组合 22"/>
          <p:cNvGrpSpPr/>
          <p:nvPr/>
        </p:nvGrpSpPr>
        <p:grpSpPr>
          <a:xfrm>
            <a:off x="3309426" y="2387566"/>
            <a:ext cx="3470672" cy="559593"/>
            <a:chOff x="3309426" y="2387566"/>
            <a:chExt cx="3470672" cy="559593"/>
          </a:xfrm>
        </p:grpSpPr>
        <p:sp>
          <p:nvSpPr>
            <p:cNvPr id="15" name="任意多边形 14"/>
            <p:cNvSpPr/>
            <p:nvPr>
              <p:custDataLst>
                <p:tags r:id="rId13"/>
              </p:custDataLst>
            </p:nvPr>
          </p:nvSpPr>
          <p:spPr bwMode="auto">
            <a:xfrm flipH="1">
              <a:off x="3343954" y="2387566"/>
              <a:ext cx="3405188" cy="475060"/>
            </a:xfrm>
            <a:custGeom>
              <a:gdLst>
                <a:gd fmla="*/ 2957680 w 4539922" name="connsiteX0"/>
                <a:gd fmla="*/ 34 h 633569" name="connsiteY0"/>
                <a:gd fmla="*/ 2338828 w 4539922" name="connsiteX1"/>
                <a:gd fmla="*/ 948 h 633569" name="connsiteY1"/>
                <a:gd fmla="*/ 2183760 w 4539922" name="connsiteX2"/>
                <a:gd fmla="*/ 1166 h 633569" name="connsiteY2"/>
                <a:gd fmla="*/ 2040037 w 4539922" name="connsiteX3"/>
                <a:gd fmla="*/ 948 h 633569" name="connsiteY3"/>
                <a:gd fmla="*/ 35351 w 4539922" name="connsiteX4"/>
                <a:gd fmla="*/ 13740 h 633569" name="connsiteY4"/>
                <a:gd fmla="*/ 0 w 4539922" name="connsiteX5"/>
                <a:gd fmla="*/ 24879 h 633569" name="connsiteY5"/>
                <a:gd fmla="*/ 156229 w 4539922" name="connsiteX6"/>
                <a:gd fmla="*/ 633347 h 633569" name="connsiteY6"/>
                <a:gd fmla="*/ 2067822 w 4539922" name="connsiteX7"/>
                <a:gd fmla="*/ 631881 h 633569" name="connsiteY7"/>
                <a:gd fmla="*/ 2183760 w 4539922" name="connsiteX8"/>
                <a:gd fmla="*/ 630823 h 633569" name="connsiteY8"/>
                <a:gd fmla="*/ 2308850 w 4539922" name="connsiteX9"/>
                <a:gd fmla="*/ 631881 h 633569" name="connsiteY9"/>
                <a:gd fmla="*/ 4371359 w 4539922" name="connsiteX10"/>
                <a:gd fmla="*/ 633347 h 633569" name="connsiteY10"/>
                <a:gd fmla="*/ 4539922 w 4539922" name="connsiteX11"/>
                <a:gd fmla="*/ 24879 h 633569" name="connsiteY11"/>
                <a:gd fmla="*/ 4501780 w 4539922" name="connsiteX12"/>
                <a:gd fmla="*/ 13740 h 633569" name="connsiteY12"/>
                <a:gd fmla="*/ 2957680 w 4539922" name="connsiteX13"/>
                <a:gd fmla="*/ 34 h 633569" name="connsiteY13"/>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b="b" l="l" r="r" t="t"/>
              <a:pathLst>
                <a:path h="633569" w="4539922">
                  <a:moveTo>
                    <a:pt x="2957680" y="34"/>
                  </a:moveTo>
                  <a:cubicBezTo>
                    <a:pt x="2717115" y="165"/>
                    <a:pt x="2497073" y="643"/>
                    <a:pt x="2338828" y="948"/>
                  </a:cubicBezTo>
                  <a:lnTo>
                    <a:pt x="2183760" y="1166"/>
                  </a:lnTo>
                  <a:lnTo>
                    <a:pt x="2040037" y="948"/>
                  </a:lnTo>
                  <a:cubicBezTo>
                    <a:pt x="1526708" y="-118"/>
                    <a:pt x="311745" y="-3316"/>
                    <a:pt x="35351" y="13740"/>
                  </a:cubicBezTo>
                  <a:cubicBezTo>
                    <a:pt x="23947" y="13740"/>
                    <a:pt x="2281" y="12348"/>
                    <a:pt x="0" y="24879"/>
                  </a:cubicBezTo>
                  <a:cubicBezTo>
                    <a:pt x="52456" y="228166"/>
                    <a:pt x="103773" y="430060"/>
                    <a:pt x="156229" y="633347"/>
                  </a:cubicBezTo>
                  <a:cubicBezTo>
                    <a:pt x="320868" y="633347"/>
                    <a:pt x="1601313" y="634413"/>
                    <a:pt x="2067822" y="631881"/>
                  </a:cubicBezTo>
                  <a:lnTo>
                    <a:pt x="2183760" y="630823"/>
                  </a:lnTo>
                  <a:lnTo>
                    <a:pt x="2308850" y="631881"/>
                  </a:lnTo>
                  <a:cubicBezTo>
                    <a:pt x="2812189" y="634413"/>
                    <a:pt x="4193722" y="633347"/>
                    <a:pt x="4371359" y="633347"/>
                  </a:cubicBezTo>
                  <a:cubicBezTo>
                    <a:pt x="4427957" y="430060"/>
                    <a:pt x="4483324" y="228166"/>
                    <a:pt x="4539922" y="24879"/>
                  </a:cubicBezTo>
                  <a:cubicBezTo>
                    <a:pt x="4537461" y="12348"/>
                    <a:pt x="4514084" y="13740"/>
                    <a:pt x="4501780" y="13740"/>
                  </a:cubicBezTo>
                  <a:cubicBezTo>
                    <a:pt x="4288769" y="1557"/>
                    <a:pt x="3559092" y="-292"/>
                    <a:pt x="2957680" y="34"/>
                  </a:cubicBezTo>
                  <a:close/>
                </a:path>
              </a:pathLst>
            </a:custGeom>
            <a:solidFill>
              <a:srgbClr val="92D050"/>
            </a:solidFill>
            <a:ln w="9525">
              <a:noFill/>
              <a:round/>
            </a:ln>
          </p:spPr>
          <p:txBody>
            <a:bodyPr anchor="ctr" anchorCtr="1">
              <a:normAutofit/>
            </a:bodyPr>
            <a:lstStyle/>
            <a:p>
              <a:pPr algn="ctr" lvl="0">
                <a:defRPr/>
              </a:pPr>
              <a:r>
                <a:rPr altLang="en-US" kern="0" lang="zh-CN" sz="1800">
                  <a:solidFill>
                    <a:srgbClr val="FFFFFF"/>
                  </a:solidFill>
                  <a:latin charset="-122" panose="020b0503020204020204" pitchFamily="34" typeface="微软雅黑"/>
                  <a:ea charset="-122" panose="020b0503020204020204" pitchFamily="34" typeface="微软雅黑"/>
                </a:rPr>
                <a:t>单击此处添加文字标题</a:t>
              </a:r>
            </a:p>
          </p:txBody>
        </p:sp>
        <p:sp>
          <p:nvSpPr>
            <p:cNvPr id="16" name="Freeform 10"/>
            <p:cNvSpPr/>
            <p:nvPr>
              <p:custDataLst>
                <p:tags r:id="rId14"/>
              </p:custDataLst>
            </p:nvPr>
          </p:nvSpPr>
          <p:spPr bwMode="auto">
            <a:xfrm flipH="1">
              <a:off x="3309426" y="2405425"/>
              <a:ext cx="207169" cy="541734"/>
            </a:xfrm>
            <a:custGeom>
              <a:cxnLst>
                <a:cxn ang="0">
                  <a:pos x="187" y="0"/>
                </a:cxn>
                <a:cxn ang="0">
                  <a:pos x="149" y="11"/>
                </a:cxn>
                <a:cxn ang="0">
                  <a:pos x="22" y="55"/>
                </a:cxn>
                <a:cxn ang="0">
                  <a:pos x="0" y="360"/>
                </a:cxn>
                <a:cxn ang="0">
                  <a:pos x="34" y="518"/>
                </a:cxn>
                <a:cxn ang="0">
                  <a:pos x="128" y="497"/>
                </a:cxn>
                <a:cxn ang="0">
                  <a:pos x="224" y="454"/>
                </a:cxn>
                <a:cxn ang="0">
                  <a:pos x="187" y="0"/>
                </a:cxn>
              </a:cxnLst>
              <a:rect b="b" l="0" r="r" t="0"/>
              <a:pathLst>
                <a:path h="518" w="224">
                  <a:moveTo>
                    <a:pt x="187" y="0"/>
                  </a:moveTo>
                  <a:cubicBezTo>
                    <a:pt x="185" y="4"/>
                    <a:pt x="172" y="5"/>
                    <a:pt x="149" y="11"/>
                  </a:cubicBezTo>
                  <a:cubicBezTo>
                    <a:pt x="127" y="15"/>
                    <a:pt x="27" y="37"/>
                    <a:pt x="22" y="55"/>
                  </a:cubicBezTo>
                  <a:cubicBezTo>
                    <a:pt x="15" y="157"/>
                    <a:pt x="7" y="258"/>
                    <a:pt x="0" y="360"/>
                  </a:cubicBezTo>
                  <a:cubicBezTo>
                    <a:pt x="12" y="413"/>
                    <a:pt x="23" y="466"/>
                    <a:pt x="34" y="518"/>
                  </a:cubicBezTo>
                  <a:cubicBezTo>
                    <a:pt x="65" y="511"/>
                    <a:pt x="87" y="509"/>
                    <a:pt x="128" y="497"/>
                  </a:cubicBezTo>
                  <a:cubicBezTo>
                    <a:pt x="170" y="485"/>
                    <a:pt x="206" y="467"/>
                    <a:pt x="224" y="454"/>
                  </a:cubicBezTo>
                  <a:cubicBezTo>
                    <a:pt x="212" y="302"/>
                    <a:pt x="199" y="151"/>
                    <a:pt x="187" y="0"/>
                  </a:cubicBezTo>
                  <a:close/>
                </a:path>
              </a:pathLst>
            </a:custGeom>
            <a:gradFill rotWithShape="1">
              <a:gsLst>
                <a:gs pos="0">
                  <a:srgbClr val="C7E6A4"/>
                </a:gs>
                <a:gs pos="100000">
                  <a:srgbClr val="6CA62C"/>
                </a:gs>
              </a:gsLst>
              <a:lin ang="0" scaled="1"/>
            </a:gradFill>
            <a:ln w="9525">
              <a:noFill/>
              <a:round/>
            </a:ln>
          </p:spPr>
          <p:txBody>
            <a:bodyPr/>
            <a:lstStyle/>
            <a:p>
              <a:pPr>
                <a:defRPr/>
              </a:pPr>
              <a:endParaRPr altLang="zh-CN" kern="0" lang="zh-CN" sz="1013">
                <a:solidFill>
                  <a:srgbClr val="000000"/>
                </a:solidFill>
                <a:latin typeface="Arial"/>
              </a:endParaRPr>
            </a:p>
          </p:txBody>
        </p:sp>
        <p:sp>
          <p:nvSpPr>
            <p:cNvPr id="17" name="Freeform 22"/>
            <p:cNvSpPr/>
            <p:nvPr>
              <p:custDataLst>
                <p:tags r:id="rId15"/>
              </p:custDataLst>
            </p:nvPr>
          </p:nvSpPr>
          <p:spPr bwMode="auto">
            <a:xfrm>
              <a:off x="6588407" y="2405425"/>
              <a:ext cx="191691" cy="541734"/>
            </a:xfrm>
            <a:custGeom>
              <a:cxnLst>
                <a:cxn ang="0">
                  <a:pos x="187" y="0"/>
                </a:cxn>
                <a:cxn ang="0">
                  <a:pos x="149" y="11"/>
                </a:cxn>
                <a:cxn ang="0">
                  <a:pos x="22" y="55"/>
                </a:cxn>
                <a:cxn ang="0">
                  <a:pos x="0" y="360"/>
                </a:cxn>
                <a:cxn ang="0">
                  <a:pos x="34" y="518"/>
                </a:cxn>
                <a:cxn ang="0">
                  <a:pos x="128" y="497"/>
                </a:cxn>
                <a:cxn ang="0">
                  <a:pos x="224" y="454"/>
                </a:cxn>
                <a:cxn ang="0">
                  <a:pos x="187" y="0"/>
                </a:cxn>
              </a:cxnLst>
              <a:rect b="b" l="0" r="r" t="0"/>
              <a:pathLst>
                <a:path h="518" w="224">
                  <a:moveTo>
                    <a:pt x="187" y="0"/>
                  </a:moveTo>
                  <a:cubicBezTo>
                    <a:pt x="185" y="4"/>
                    <a:pt x="172" y="5"/>
                    <a:pt x="149" y="11"/>
                  </a:cubicBezTo>
                  <a:cubicBezTo>
                    <a:pt x="127" y="15"/>
                    <a:pt x="27" y="37"/>
                    <a:pt x="22" y="55"/>
                  </a:cubicBezTo>
                  <a:cubicBezTo>
                    <a:pt x="15" y="157"/>
                    <a:pt x="7" y="258"/>
                    <a:pt x="0" y="360"/>
                  </a:cubicBezTo>
                  <a:cubicBezTo>
                    <a:pt x="12" y="413"/>
                    <a:pt x="23" y="466"/>
                    <a:pt x="34" y="518"/>
                  </a:cubicBezTo>
                  <a:cubicBezTo>
                    <a:pt x="65" y="511"/>
                    <a:pt x="87" y="509"/>
                    <a:pt x="128" y="497"/>
                  </a:cubicBezTo>
                  <a:cubicBezTo>
                    <a:pt x="170" y="485"/>
                    <a:pt x="206" y="467"/>
                    <a:pt x="224" y="454"/>
                  </a:cubicBezTo>
                  <a:cubicBezTo>
                    <a:pt x="212" y="302"/>
                    <a:pt x="199" y="151"/>
                    <a:pt x="187" y="0"/>
                  </a:cubicBezTo>
                  <a:close/>
                </a:path>
              </a:pathLst>
            </a:custGeom>
            <a:gradFill rotWithShape="1">
              <a:gsLst>
                <a:gs pos="0">
                  <a:srgbClr val="C7E6A4"/>
                </a:gs>
                <a:gs pos="100000">
                  <a:srgbClr val="6CA62C"/>
                </a:gs>
              </a:gsLst>
              <a:lin ang="0" scaled="1"/>
            </a:gradFill>
            <a:ln w="9525">
              <a:noFill/>
              <a:round/>
            </a:ln>
          </p:spPr>
          <p:txBody>
            <a:bodyPr/>
            <a:lstStyle/>
            <a:p>
              <a:pPr>
                <a:defRPr/>
              </a:pPr>
              <a:endParaRPr altLang="zh-CN" kern="0" lang="zh-CN" sz="1013">
                <a:solidFill>
                  <a:srgbClr val="000000"/>
                </a:solidFill>
                <a:latin typeface="Arial"/>
              </a:endParaRPr>
            </a:p>
          </p:txBody>
        </p:sp>
      </p:grpSp>
      <p:grpSp>
        <p:nvGrpSpPr>
          <p:cNvPr id="24" name="组合 23"/>
          <p:cNvGrpSpPr/>
          <p:nvPr/>
        </p:nvGrpSpPr>
        <p:grpSpPr>
          <a:xfrm>
            <a:off x="3309426" y="3160281"/>
            <a:ext cx="3470672" cy="559595"/>
            <a:chOff x="3309426" y="3160281"/>
            <a:chExt cx="3470672" cy="559595"/>
          </a:xfrm>
        </p:grpSpPr>
        <p:sp>
          <p:nvSpPr>
            <p:cNvPr id="18" name="任意多边形 17"/>
            <p:cNvSpPr/>
            <p:nvPr>
              <p:custDataLst>
                <p:tags r:id="rId16"/>
              </p:custDataLst>
            </p:nvPr>
          </p:nvSpPr>
          <p:spPr bwMode="auto">
            <a:xfrm flipH="1">
              <a:off x="3343954" y="3160281"/>
              <a:ext cx="3405188" cy="475059"/>
            </a:xfrm>
            <a:custGeom>
              <a:gdLst>
                <a:gd fmla="*/ 2957680 w 4539922" name="connsiteX0"/>
                <a:gd fmla="*/ 34 h 633569" name="connsiteY0"/>
                <a:gd fmla="*/ 2338828 w 4539922" name="connsiteX1"/>
                <a:gd fmla="*/ 948 h 633569" name="connsiteY1"/>
                <a:gd fmla="*/ 2183760 w 4539922" name="connsiteX2"/>
                <a:gd fmla="*/ 1166 h 633569" name="connsiteY2"/>
                <a:gd fmla="*/ 2040037 w 4539922" name="connsiteX3"/>
                <a:gd fmla="*/ 948 h 633569" name="connsiteY3"/>
                <a:gd fmla="*/ 35351 w 4539922" name="connsiteX4"/>
                <a:gd fmla="*/ 13740 h 633569" name="connsiteY4"/>
                <a:gd fmla="*/ 0 w 4539922" name="connsiteX5"/>
                <a:gd fmla="*/ 24879 h 633569" name="connsiteY5"/>
                <a:gd fmla="*/ 156229 w 4539922" name="connsiteX6"/>
                <a:gd fmla="*/ 633347 h 633569" name="connsiteY6"/>
                <a:gd fmla="*/ 2067822 w 4539922" name="connsiteX7"/>
                <a:gd fmla="*/ 631881 h 633569" name="connsiteY7"/>
                <a:gd fmla="*/ 2183760 w 4539922" name="connsiteX8"/>
                <a:gd fmla="*/ 630823 h 633569" name="connsiteY8"/>
                <a:gd fmla="*/ 2308850 w 4539922" name="connsiteX9"/>
                <a:gd fmla="*/ 631881 h 633569" name="connsiteY9"/>
                <a:gd fmla="*/ 4371359 w 4539922" name="connsiteX10"/>
                <a:gd fmla="*/ 633347 h 633569" name="connsiteY10"/>
                <a:gd fmla="*/ 4539922 w 4539922" name="connsiteX11"/>
                <a:gd fmla="*/ 24879 h 633569" name="connsiteY11"/>
                <a:gd fmla="*/ 4501780 w 4539922" name="connsiteX12"/>
                <a:gd fmla="*/ 13740 h 633569" name="connsiteY12"/>
                <a:gd fmla="*/ 2957680 w 4539922" name="connsiteX13"/>
                <a:gd fmla="*/ 34 h 633569" name="connsiteY13"/>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b="b" l="l" r="r" t="t"/>
              <a:pathLst>
                <a:path h="633569" w="4539922">
                  <a:moveTo>
                    <a:pt x="2957680" y="34"/>
                  </a:moveTo>
                  <a:cubicBezTo>
                    <a:pt x="2717115" y="165"/>
                    <a:pt x="2497073" y="644"/>
                    <a:pt x="2338828" y="948"/>
                  </a:cubicBezTo>
                  <a:lnTo>
                    <a:pt x="2183760" y="1166"/>
                  </a:lnTo>
                  <a:lnTo>
                    <a:pt x="2040037" y="948"/>
                  </a:lnTo>
                  <a:cubicBezTo>
                    <a:pt x="1526708" y="-118"/>
                    <a:pt x="311745" y="-3316"/>
                    <a:pt x="35351" y="13740"/>
                  </a:cubicBezTo>
                  <a:cubicBezTo>
                    <a:pt x="23947" y="13740"/>
                    <a:pt x="2281" y="12348"/>
                    <a:pt x="0" y="24879"/>
                  </a:cubicBezTo>
                  <a:cubicBezTo>
                    <a:pt x="52456" y="228166"/>
                    <a:pt x="103773" y="430060"/>
                    <a:pt x="156229" y="633347"/>
                  </a:cubicBezTo>
                  <a:cubicBezTo>
                    <a:pt x="320868" y="633347"/>
                    <a:pt x="1601313" y="634413"/>
                    <a:pt x="2067822" y="631881"/>
                  </a:cubicBezTo>
                  <a:lnTo>
                    <a:pt x="2183760" y="630823"/>
                  </a:lnTo>
                  <a:lnTo>
                    <a:pt x="2308850" y="631881"/>
                  </a:lnTo>
                  <a:cubicBezTo>
                    <a:pt x="2812189" y="634413"/>
                    <a:pt x="4193722" y="633347"/>
                    <a:pt x="4371359" y="633347"/>
                  </a:cubicBezTo>
                  <a:cubicBezTo>
                    <a:pt x="4427957" y="430060"/>
                    <a:pt x="4483324" y="228166"/>
                    <a:pt x="4539922" y="24879"/>
                  </a:cubicBezTo>
                  <a:cubicBezTo>
                    <a:pt x="4537461" y="12348"/>
                    <a:pt x="4514084" y="13740"/>
                    <a:pt x="4501780" y="13740"/>
                  </a:cubicBezTo>
                  <a:cubicBezTo>
                    <a:pt x="4288769" y="1557"/>
                    <a:pt x="3559092" y="-292"/>
                    <a:pt x="2957680" y="34"/>
                  </a:cubicBezTo>
                  <a:close/>
                </a:path>
              </a:pathLst>
            </a:custGeom>
            <a:solidFill>
              <a:srgbClr val="EAB800"/>
            </a:solidFill>
            <a:ln w="9525">
              <a:noFill/>
              <a:round/>
            </a:ln>
          </p:spPr>
          <p:txBody>
            <a:bodyPr anchor="ctr" anchorCtr="1">
              <a:normAutofit/>
            </a:bodyPr>
            <a:lstStyle/>
            <a:p>
              <a:pPr algn="ctr" lvl="0">
                <a:defRPr/>
              </a:pPr>
              <a:r>
                <a:rPr altLang="en-US" kern="0" lang="zh-CN" sz="1800">
                  <a:solidFill>
                    <a:srgbClr val="FFFFFF"/>
                  </a:solidFill>
                  <a:latin charset="-122" panose="020b0503020204020204" pitchFamily="34" typeface="微软雅黑"/>
                  <a:ea charset="-122" panose="020b0503020204020204" pitchFamily="34" typeface="微软雅黑"/>
                </a:rPr>
                <a:t>单击此处添加文字标题</a:t>
              </a:r>
            </a:p>
          </p:txBody>
        </p:sp>
        <p:sp>
          <p:nvSpPr>
            <p:cNvPr id="19" name="Freeform 13"/>
            <p:cNvSpPr/>
            <p:nvPr>
              <p:custDataLst>
                <p:tags r:id="rId17"/>
              </p:custDataLst>
            </p:nvPr>
          </p:nvSpPr>
          <p:spPr bwMode="auto">
            <a:xfrm flipH="1">
              <a:off x="3309426" y="3179332"/>
              <a:ext cx="207169" cy="540544"/>
            </a:xfrm>
            <a:custGeom>
              <a:cxnLst>
                <a:cxn ang="0">
                  <a:pos x="187" y="0"/>
                </a:cxn>
                <a:cxn ang="0">
                  <a:pos x="149" y="11"/>
                </a:cxn>
                <a:cxn ang="0">
                  <a:pos x="22" y="55"/>
                </a:cxn>
                <a:cxn ang="0">
                  <a:pos x="0" y="360"/>
                </a:cxn>
                <a:cxn ang="0">
                  <a:pos x="34" y="518"/>
                </a:cxn>
                <a:cxn ang="0">
                  <a:pos x="128" y="497"/>
                </a:cxn>
                <a:cxn ang="0">
                  <a:pos x="224" y="454"/>
                </a:cxn>
                <a:cxn ang="0">
                  <a:pos x="187" y="0"/>
                </a:cxn>
              </a:cxnLst>
              <a:rect b="b" l="0" r="r" t="0"/>
              <a:pathLst>
                <a:path h="518" w="224">
                  <a:moveTo>
                    <a:pt x="187" y="0"/>
                  </a:moveTo>
                  <a:cubicBezTo>
                    <a:pt x="185" y="4"/>
                    <a:pt x="172" y="5"/>
                    <a:pt x="149" y="11"/>
                  </a:cubicBezTo>
                  <a:cubicBezTo>
                    <a:pt x="127" y="15"/>
                    <a:pt x="27" y="37"/>
                    <a:pt x="22" y="55"/>
                  </a:cubicBezTo>
                  <a:cubicBezTo>
                    <a:pt x="15" y="157"/>
                    <a:pt x="7" y="258"/>
                    <a:pt x="0" y="360"/>
                  </a:cubicBezTo>
                  <a:cubicBezTo>
                    <a:pt x="12" y="413"/>
                    <a:pt x="23" y="466"/>
                    <a:pt x="34" y="518"/>
                  </a:cubicBezTo>
                  <a:cubicBezTo>
                    <a:pt x="65" y="511"/>
                    <a:pt x="87" y="509"/>
                    <a:pt x="128" y="497"/>
                  </a:cubicBezTo>
                  <a:cubicBezTo>
                    <a:pt x="170" y="485"/>
                    <a:pt x="206" y="467"/>
                    <a:pt x="224" y="454"/>
                  </a:cubicBezTo>
                  <a:cubicBezTo>
                    <a:pt x="212" y="302"/>
                    <a:pt x="199" y="151"/>
                    <a:pt x="187" y="0"/>
                  </a:cubicBezTo>
                  <a:close/>
                </a:path>
              </a:pathLst>
            </a:custGeom>
            <a:gradFill rotWithShape="1">
              <a:gsLst>
                <a:gs pos="0">
                  <a:srgbClr val="FFEA9B"/>
                </a:gs>
                <a:gs pos="100000">
                  <a:srgbClr val="DAAB00"/>
                </a:gs>
              </a:gsLst>
              <a:lin ang="0" scaled="1"/>
            </a:gradFill>
            <a:ln w="9525">
              <a:noFill/>
              <a:round/>
            </a:ln>
          </p:spPr>
          <p:txBody>
            <a:bodyPr/>
            <a:lstStyle/>
            <a:p>
              <a:pPr>
                <a:defRPr/>
              </a:pPr>
              <a:endParaRPr altLang="zh-CN" kern="0" lang="zh-CN" sz="1013">
                <a:solidFill>
                  <a:srgbClr val="000000"/>
                </a:solidFill>
                <a:latin typeface="Arial"/>
              </a:endParaRPr>
            </a:p>
          </p:txBody>
        </p:sp>
        <p:sp>
          <p:nvSpPr>
            <p:cNvPr id="20" name="Freeform 25"/>
            <p:cNvSpPr/>
            <p:nvPr>
              <p:custDataLst>
                <p:tags r:id="rId18"/>
              </p:custDataLst>
            </p:nvPr>
          </p:nvSpPr>
          <p:spPr bwMode="auto">
            <a:xfrm>
              <a:off x="6588407" y="3179332"/>
              <a:ext cx="191691" cy="540544"/>
            </a:xfrm>
            <a:custGeom>
              <a:cxnLst>
                <a:cxn ang="0">
                  <a:pos x="187" y="0"/>
                </a:cxn>
                <a:cxn ang="0">
                  <a:pos x="149" y="11"/>
                </a:cxn>
                <a:cxn ang="0">
                  <a:pos x="22" y="55"/>
                </a:cxn>
                <a:cxn ang="0">
                  <a:pos x="0" y="360"/>
                </a:cxn>
                <a:cxn ang="0">
                  <a:pos x="34" y="518"/>
                </a:cxn>
                <a:cxn ang="0">
                  <a:pos x="128" y="497"/>
                </a:cxn>
                <a:cxn ang="0">
                  <a:pos x="224" y="454"/>
                </a:cxn>
                <a:cxn ang="0">
                  <a:pos x="187" y="0"/>
                </a:cxn>
              </a:cxnLst>
              <a:rect b="b" l="0" r="r" t="0"/>
              <a:pathLst>
                <a:path h="518" w="224">
                  <a:moveTo>
                    <a:pt x="187" y="0"/>
                  </a:moveTo>
                  <a:cubicBezTo>
                    <a:pt x="185" y="4"/>
                    <a:pt x="172" y="5"/>
                    <a:pt x="149" y="11"/>
                  </a:cubicBezTo>
                  <a:cubicBezTo>
                    <a:pt x="127" y="15"/>
                    <a:pt x="27" y="37"/>
                    <a:pt x="22" y="55"/>
                  </a:cubicBezTo>
                  <a:cubicBezTo>
                    <a:pt x="15" y="157"/>
                    <a:pt x="7" y="258"/>
                    <a:pt x="0" y="360"/>
                  </a:cubicBezTo>
                  <a:cubicBezTo>
                    <a:pt x="12" y="413"/>
                    <a:pt x="23" y="466"/>
                    <a:pt x="34" y="518"/>
                  </a:cubicBezTo>
                  <a:cubicBezTo>
                    <a:pt x="65" y="511"/>
                    <a:pt x="87" y="509"/>
                    <a:pt x="128" y="497"/>
                  </a:cubicBezTo>
                  <a:cubicBezTo>
                    <a:pt x="170" y="485"/>
                    <a:pt x="206" y="467"/>
                    <a:pt x="224" y="454"/>
                  </a:cubicBezTo>
                  <a:cubicBezTo>
                    <a:pt x="212" y="302"/>
                    <a:pt x="199" y="151"/>
                    <a:pt x="187" y="0"/>
                  </a:cubicBezTo>
                  <a:close/>
                </a:path>
              </a:pathLst>
            </a:custGeom>
            <a:gradFill rotWithShape="1">
              <a:gsLst>
                <a:gs pos="0">
                  <a:srgbClr val="FFEA9B"/>
                </a:gs>
                <a:gs pos="100000">
                  <a:srgbClr val="DAAB00"/>
                </a:gs>
              </a:gsLst>
              <a:lin ang="0" scaled="1"/>
            </a:gradFill>
            <a:ln w="9525">
              <a:noFill/>
              <a:round/>
            </a:ln>
          </p:spPr>
          <p:txBody>
            <a:bodyPr/>
            <a:lstStyle/>
            <a:p>
              <a:pPr>
                <a:defRPr/>
              </a:pPr>
              <a:endParaRPr altLang="zh-CN" kern="0" lang="zh-CN" sz="1013">
                <a:solidFill>
                  <a:srgbClr val="000000"/>
                </a:solidFill>
                <a:latin typeface="Arial"/>
              </a:endParaRPr>
            </a:p>
          </p:txBody>
        </p:sp>
      </p:grpSp>
      <p:grpSp>
        <p:nvGrpSpPr>
          <p:cNvPr id="27" name="组合 26"/>
          <p:cNvGrpSpPr/>
          <p:nvPr/>
        </p:nvGrpSpPr>
        <p:grpSpPr>
          <a:xfrm>
            <a:off x="710004" y="1944484"/>
            <a:ext cx="1943161" cy="726484"/>
            <a:chOff x="710004" y="1944484"/>
            <a:chExt cx="1943161" cy="726484"/>
          </a:xfrm>
        </p:grpSpPr>
        <p:sp>
          <p:nvSpPr>
            <p:cNvPr id="25" name="文本框 24"/>
            <p:cNvSpPr txBox="1"/>
            <p:nvPr>
              <p:custDataLst>
                <p:tags r:id="rId19"/>
              </p:custDataLst>
            </p:nvPr>
          </p:nvSpPr>
          <p:spPr>
            <a:xfrm>
              <a:off x="710004" y="2422759"/>
              <a:ext cx="1924367" cy="245821"/>
            </a:xfrm>
            <a:prstGeom prst="rect">
              <a:avLst/>
            </a:prstGeom>
            <a:noFill/>
          </p:spPr>
          <p:txBody>
            <a:bodyPr wrap="none">
              <a:spAutoFit/>
            </a:bodyPr>
            <a:lstStyle/>
            <a:p>
              <a:pPr>
                <a:defRPr/>
              </a:pPr>
              <a:r>
                <a:rPr altLang="zh-CN" lang="en-US" spc="300" sz="1013">
                  <a:solidFill>
                    <a:schemeClr val="bg1">
                      <a:lumMod val="50000"/>
                    </a:schemeClr>
                  </a:solidFill>
                  <a:latin charset="-122" panose="020b0503020204020204" pitchFamily="34" typeface="微软雅黑"/>
                  <a:ea charset="-122" panose="020b0503020204020204" pitchFamily="34" typeface="微软雅黑"/>
                </a:rPr>
                <a:t>Table of Contents</a:t>
              </a:r>
            </a:p>
          </p:txBody>
        </p:sp>
        <p:sp>
          <p:nvSpPr>
            <p:cNvPr id="26" name="文本框 1"/>
            <p:cNvSpPr txBox="1">
              <a:spLocks noChangeArrowheads="1"/>
            </p:cNvSpPr>
            <p:nvPr>
              <p:custDataLst>
                <p:tags r:id="rId20"/>
              </p:custDataLst>
            </p:nvPr>
          </p:nvSpPr>
          <p:spPr bwMode="auto">
            <a:xfrm>
              <a:off x="980052" y="1944484"/>
              <a:ext cx="1515666" cy="4572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lnSpc>
                  <a:spcPct val="90000"/>
                </a:lnSpc>
                <a:spcBef>
                  <a:spcPts val="750"/>
                </a:spcBef>
                <a:buFont charset="0" panose="020b0604020202020204" pitchFamily="34" typeface="Arial"/>
                <a:buChar char="•"/>
                <a:defRPr sz="2100">
                  <a:solidFill>
                    <a:schemeClr val="tx1"/>
                  </a:solidFill>
                  <a:latin charset="0" panose="020f0502020204030204" pitchFamily="34" typeface="Calibri"/>
                  <a:ea charset="-122" panose="02010600030101010101" pitchFamily="2" typeface="宋体"/>
                </a:defRPr>
              </a:lvl1pPr>
              <a:lvl2pPr indent="-285750" marL="742950">
                <a:lnSpc>
                  <a:spcPct val="90000"/>
                </a:lnSpc>
                <a:spcBef>
                  <a:spcPts val="375"/>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2pPr>
              <a:lvl3pPr indent="-228600" marL="1143000">
                <a:lnSpc>
                  <a:spcPct val="90000"/>
                </a:lnSpc>
                <a:spcBef>
                  <a:spcPts val="375"/>
                </a:spcBef>
                <a:buFont charset="0" panose="020b0604020202020204" pitchFamily="34" typeface="Arial"/>
                <a:buChar char="•"/>
                <a:defRPr sz="1500">
                  <a:solidFill>
                    <a:schemeClr val="tx1"/>
                  </a:solidFill>
                  <a:latin charset="0" panose="020f0502020204030204" pitchFamily="34" typeface="Calibri"/>
                  <a:ea charset="-122" panose="02010600030101010101" pitchFamily="2" typeface="宋体"/>
                </a:defRPr>
              </a:lvl3pPr>
              <a:lvl4pPr indent="-228600" marL="1600200">
                <a:lnSpc>
                  <a:spcPct val="90000"/>
                </a:lnSpc>
                <a:spcBef>
                  <a:spcPts val="375"/>
                </a:spcBef>
                <a:buFont charset="0" panose="020b0604020202020204" pitchFamily="34" typeface="Arial"/>
                <a:buChar char="•"/>
                <a:defRPr sz="1300">
                  <a:solidFill>
                    <a:schemeClr val="tx1"/>
                  </a:solidFill>
                  <a:latin charset="0" panose="020f0502020204030204" pitchFamily="34" typeface="Calibri"/>
                  <a:ea charset="-122" panose="02010600030101010101" pitchFamily="2" typeface="宋体"/>
                </a:defRPr>
              </a:lvl4pPr>
              <a:lvl5pPr indent="-228600" marL="2057400">
                <a:lnSpc>
                  <a:spcPct val="90000"/>
                </a:lnSpc>
                <a:spcBef>
                  <a:spcPts val="375"/>
                </a:spcBef>
                <a:buFont charset="0" panose="020b0604020202020204" pitchFamily="34" typeface="Arial"/>
                <a:buChar char="•"/>
                <a:defRPr sz="1300">
                  <a:solidFill>
                    <a:schemeClr val="tx1"/>
                  </a:solidFill>
                  <a:latin charset="0" panose="020f0502020204030204" pitchFamily="34" typeface="Calibri"/>
                  <a:ea charset="-122" panose="02010600030101010101" pitchFamily="2" typeface="宋体"/>
                </a:defRPr>
              </a:lvl5pPr>
              <a:lvl6pPr eaLnBrk="0" fontAlgn="base" hangingPunct="0" indent="-228600" marL="2514600">
                <a:lnSpc>
                  <a:spcPct val="90000"/>
                </a:lnSpc>
                <a:spcBef>
                  <a:spcPts val="375"/>
                </a:spcBef>
                <a:spcAft>
                  <a:spcPct val="0"/>
                </a:spcAft>
                <a:buFont charset="0" panose="020b0604020202020204" pitchFamily="34" typeface="Arial"/>
                <a:buChar char="•"/>
                <a:defRPr sz="1300">
                  <a:solidFill>
                    <a:schemeClr val="tx1"/>
                  </a:solidFill>
                  <a:latin charset="0" panose="020f0502020204030204" pitchFamily="34" typeface="Calibri"/>
                  <a:ea charset="-122" panose="02010600030101010101" pitchFamily="2" typeface="宋体"/>
                </a:defRPr>
              </a:lvl6pPr>
              <a:lvl7pPr eaLnBrk="0" fontAlgn="base" hangingPunct="0" indent="-228600" marL="2971800">
                <a:lnSpc>
                  <a:spcPct val="90000"/>
                </a:lnSpc>
                <a:spcBef>
                  <a:spcPts val="375"/>
                </a:spcBef>
                <a:spcAft>
                  <a:spcPct val="0"/>
                </a:spcAft>
                <a:buFont charset="0" panose="020b0604020202020204" pitchFamily="34" typeface="Arial"/>
                <a:buChar char="•"/>
                <a:defRPr sz="1300">
                  <a:solidFill>
                    <a:schemeClr val="tx1"/>
                  </a:solidFill>
                  <a:latin charset="0" panose="020f0502020204030204" pitchFamily="34" typeface="Calibri"/>
                  <a:ea charset="-122" panose="02010600030101010101" pitchFamily="2" typeface="宋体"/>
                </a:defRPr>
              </a:lvl7pPr>
              <a:lvl8pPr eaLnBrk="0" fontAlgn="base" hangingPunct="0" indent="-228600" marL="3429000">
                <a:lnSpc>
                  <a:spcPct val="90000"/>
                </a:lnSpc>
                <a:spcBef>
                  <a:spcPts val="375"/>
                </a:spcBef>
                <a:spcAft>
                  <a:spcPct val="0"/>
                </a:spcAft>
                <a:buFont charset="0" panose="020b0604020202020204" pitchFamily="34" typeface="Arial"/>
                <a:buChar char="•"/>
                <a:defRPr sz="1300">
                  <a:solidFill>
                    <a:schemeClr val="tx1"/>
                  </a:solidFill>
                  <a:latin charset="0" panose="020f0502020204030204" pitchFamily="34" typeface="Calibri"/>
                  <a:ea charset="-122" panose="02010600030101010101" pitchFamily="2" typeface="宋体"/>
                </a:defRPr>
              </a:lvl8pPr>
              <a:lvl9pPr eaLnBrk="0" fontAlgn="base" hangingPunct="0" indent="-228600" marL="3886200">
                <a:lnSpc>
                  <a:spcPct val="90000"/>
                </a:lnSpc>
                <a:spcBef>
                  <a:spcPts val="375"/>
                </a:spcBef>
                <a:spcAft>
                  <a:spcPct val="0"/>
                </a:spcAft>
                <a:buFont charset="0" panose="020b0604020202020204" pitchFamily="34" typeface="Arial"/>
                <a:buChar char="•"/>
                <a:defRPr sz="1300">
                  <a:solidFill>
                    <a:schemeClr val="tx1"/>
                  </a:solidFill>
                  <a:latin charset="0" panose="020f0502020204030204" pitchFamily="34" typeface="Calibri"/>
                  <a:ea charset="-122" panose="02010600030101010101" pitchFamily="2" typeface="宋体"/>
                </a:defRPr>
              </a:lvl9pPr>
            </a:lstStyle>
            <a:p>
              <a:pPr algn="ctr">
                <a:lnSpc>
                  <a:spcPct val="100000"/>
                </a:lnSpc>
                <a:spcBef>
                  <a:spcPct val="0"/>
                </a:spcBef>
                <a:buFontTx/>
                <a:buNone/>
              </a:pPr>
              <a:r>
                <a:rPr altLang="en-US" b="1" lang="zh-CN" sz="2400">
                  <a:solidFill>
                    <a:srgbClr val="FD8CB1"/>
                  </a:solidFill>
                  <a:latin charset="-122" panose="020b0503020204020204" pitchFamily="34" typeface="微软雅黑"/>
                  <a:ea charset="-122" panose="020b0503020204020204" pitchFamily="34" typeface="微软雅黑"/>
                </a:rPr>
                <a:t>内容大纲</a:t>
              </a:r>
            </a:p>
          </p:txBody>
        </p:sp>
      </p:grpSp>
    </p:spTree>
    <p:extLst>
      <p:ext uri="{BB962C8B-B14F-4D97-AF65-F5344CB8AC3E}">
        <p14:creationId val="743236669"/>
      </p:ext>
    </p:extLst>
  </p:cSld>
  <p:clrMapOvr>
    <a:masterClrMapping/>
  </p:clrMapOvr>
  <mc:AlternateContent>
    <mc:Choice Requires="p14">
      <p:transition p14:dur="1250" spd="slow">
        <p14:switch dir="r"/>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42" presetSubtype="0">
                                  <p:stCondLst>
                                    <p:cond delay="0"/>
                                  </p:stCondLst>
                                  <p:childTnLst>
                                    <p:set>
                                      <p:cBhvr>
                                        <p:cTn dur="1" fill="hold" id="6">
                                          <p:stCondLst>
                                            <p:cond delay="0"/>
                                          </p:stCondLst>
                                        </p:cTn>
                                        <p:tgtEl>
                                          <p:spTgt spid="27"/>
                                        </p:tgtEl>
                                        <p:attrNameLst>
                                          <p:attrName>style.visibility</p:attrName>
                                        </p:attrNameLst>
                                      </p:cBhvr>
                                      <p:to>
                                        <p:strVal val="visible"/>
                                      </p:to>
                                    </p:set>
                                    <p:animEffect filter="fade" transition="in">
                                      <p:cBhvr>
                                        <p:cTn dur="1000" id="7"/>
                                        <p:tgtEl>
                                          <p:spTgt spid="27"/>
                                        </p:tgtEl>
                                      </p:cBhvr>
                                    </p:animEffect>
                                    <p:anim calcmode="lin" valueType="num">
                                      <p:cBhvr>
                                        <p:cTn dur="1000" fill="hold" id="8"/>
                                        <p:tgtEl>
                                          <p:spTgt spid="27"/>
                                        </p:tgtEl>
                                        <p:attrNameLst>
                                          <p:attrName>ppt_x</p:attrName>
                                        </p:attrNameLst>
                                      </p:cBhvr>
                                      <p:tavLst>
                                        <p:tav tm="0">
                                          <p:val>
                                            <p:strVal val="#ppt_x"/>
                                          </p:val>
                                        </p:tav>
                                        <p:tav tm="100000">
                                          <p:val>
                                            <p:strVal val="#ppt_x"/>
                                          </p:val>
                                        </p:tav>
                                      </p:tavLst>
                                    </p:anim>
                                    <p:anim calcmode="lin" valueType="num">
                                      <p:cBhvr>
                                        <p:cTn dur="1000" fill="hold" id="9"/>
                                        <p:tgtEl>
                                          <p:spTgt spid="27"/>
                                        </p:tgtEl>
                                        <p:attrNameLst>
                                          <p:attrName>ppt_y</p:attrName>
                                        </p:attrNameLst>
                                      </p:cBhvr>
                                      <p:tavLst>
                                        <p:tav tm="0">
                                          <p:val>
                                            <p:strVal val="#ppt_y+.1"/>
                                          </p:val>
                                        </p:tav>
                                        <p:tav tm="100000">
                                          <p:val>
                                            <p:strVal val="#ppt_y"/>
                                          </p:val>
                                        </p:tav>
                                      </p:tavLst>
                                    </p:anim>
                                  </p:childTnLst>
                                </p:cTn>
                              </p:par>
                            </p:childTnLst>
                          </p:cTn>
                        </p:par>
                        <p:par>
                          <p:cTn fill="hold" id="10" nodeType="afterGroup">
                            <p:stCondLst>
                              <p:cond delay="1000"/>
                            </p:stCondLst>
                            <p:childTnLst>
                              <p:par>
                                <p:cTn decel="100000" fill="hold" id="11" nodeType="afterEffect" presetClass="entr" presetID="50" presetSubtype="0">
                                  <p:stCondLst>
                                    <p:cond delay="0"/>
                                  </p:stCondLst>
                                  <p:childTnLst>
                                    <p:set>
                                      <p:cBhvr>
                                        <p:cTn dur="1" fill="hold" id="12">
                                          <p:stCondLst>
                                            <p:cond delay="0"/>
                                          </p:stCondLst>
                                        </p:cTn>
                                        <p:tgtEl>
                                          <p:spTgt spid="21"/>
                                        </p:tgtEl>
                                        <p:attrNameLst>
                                          <p:attrName>style.visibility</p:attrName>
                                        </p:attrNameLst>
                                      </p:cBhvr>
                                      <p:to>
                                        <p:strVal val="visible"/>
                                      </p:to>
                                    </p:set>
                                    <p:anim calcmode="lin" valueType="num">
                                      <p:cBhvr>
                                        <p:cTn dur="1000" fill="hold" id="13"/>
                                        <p:tgtEl>
                                          <p:spTgt spid="21"/>
                                        </p:tgtEl>
                                        <p:attrNameLst>
                                          <p:attrName>ppt_w</p:attrName>
                                        </p:attrNameLst>
                                      </p:cBhvr>
                                      <p:tavLst>
                                        <p:tav tm="0">
                                          <p:val>
                                            <p:strVal val="#ppt_w+.3"/>
                                          </p:val>
                                        </p:tav>
                                        <p:tav tm="100000">
                                          <p:val>
                                            <p:strVal val="#ppt_w"/>
                                          </p:val>
                                        </p:tav>
                                      </p:tavLst>
                                    </p:anim>
                                    <p:anim calcmode="lin" valueType="num">
                                      <p:cBhvr>
                                        <p:cTn dur="1000" fill="hold" id="14"/>
                                        <p:tgtEl>
                                          <p:spTgt spid="21"/>
                                        </p:tgtEl>
                                        <p:attrNameLst>
                                          <p:attrName>ppt_h</p:attrName>
                                        </p:attrNameLst>
                                      </p:cBhvr>
                                      <p:tavLst>
                                        <p:tav tm="0">
                                          <p:val>
                                            <p:strVal val="#ppt_h"/>
                                          </p:val>
                                        </p:tav>
                                        <p:tav tm="100000">
                                          <p:val>
                                            <p:strVal val="#ppt_h"/>
                                          </p:val>
                                        </p:tav>
                                      </p:tavLst>
                                    </p:anim>
                                    <p:animEffect filter="fade" transition="in">
                                      <p:cBhvr>
                                        <p:cTn dur="1000" id="15"/>
                                        <p:tgtEl>
                                          <p:spTgt spid="21"/>
                                        </p:tgtEl>
                                      </p:cBhvr>
                                    </p:animEffect>
                                  </p:childTnLst>
                                </p:cTn>
                              </p:par>
                            </p:childTnLst>
                          </p:cTn>
                        </p:par>
                        <p:par>
                          <p:cTn fill="hold" id="16" nodeType="afterGroup">
                            <p:stCondLst>
                              <p:cond delay="2000"/>
                            </p:stCondLst>
                            <p:childTnLst>
                              <p:par>
                                <p:cTn decel="100000" fill="hold" id="17" nodeType="afterEffect" presetClass="entr" presetID="50" presetSubtype="0">
                                  <p:stCondLst>
                                    <p:cond delay="0"/>
                                  </p:stCondLst>
                                  <p:childTnLst>
                                    <p:set>
                                      <p:cBhvr>
                                        <p:cTn dur="1" fill="hold" id="18">
                                          <p:stCondLst>
                                            <p:cond delay="0"/>
                                          </p:stCondLst>
                                        </p:cTn>
                                        <p:tgtEl>
                                          <p:spTgt spid="22"/>
                                        </p:tgtEl>
                                        <p:attrNameLst>
                                          <p:attrName>style.visibility</p:attrName>
                                        </p:attrNameLst>
                                      </p:cBhvr>
                                      <p:to>
                                        <p:strVal val="visible"/>
                                      </p:to>
                                    </p:set>
                                    <p:anim calcmode="lin" valueType="num">
                                      <p:cBhvr>
                                        <p:cTn dur="1000" fill="hold" id="19"/>
                                        <p:tgtEl>
                                          <p:spTgt spid="22"/>
                                        </p:tgtEl>
                                        <p:attrNameLst>
                                          <p:attrName>ppt_w</p:attrName>
                                        </p:attrNameLst>
                                      </p:cBhvr>
                                      <p:tavLst>
                                        <p:tav tm="0">
                                          <p:val>
                                            <p:strVal val="#ppt_w+.3"/>
                                          </p:val>
                                        </p:tav>
                                        <p:tav tm="100000">
                                          <p:val>
                                            <p:strVal val="#ppt_w"/>
                                          </p:val>
                                        </p:tav>
                                      </p:tavLst>
                                    </p:anim>
                                    <p:anim calcmode="lin" valueType="num">
                                      <p:cBhvr>
                                        <p:cTn dur="1000" fill="hold" id="20"/>
                                        <p:tgtEl>
                                          <p:spTgt spid="22"/>
                                        </p:tgtEl>
                                        <p:attrNameLst>
                                          <p:attrName>ppt_h</p:attrName>
                                        </p:attrNameLst>
                                      </p:cBhvr>
                                      <p:tavLst>
                                        <p:tav tm="0">
                                          <p:val>
                                            <p:strVal val="#ppt_h"/>
                                          </p:val>
                                        </p:tav>
                                        <p:tav tm="100000">
                                          <p:val>
                                            <p:strVal val="#ppt_h"/>
                                          </p:val>
                                        </p:tav>
                                      </p:tavLst>
                                    </p:anim>
                                    <p:animEffect filter="fade" transition="in">
                                      <p:cBhvr>
                                        <p:cTn dur="1000" id="21"/>
                                        <p:tgtEl>
                                          <p:spTgt spid="22"/>
                                        </p:tgtEl>
                                      </p:cBhvr>
                                    </p:animEffect>
                                  </p:childTnLst>
                                </p:cTn>
                              </p:par>
                            </p:childTnLst>
                          </p:cTn>
                        </p:par>
                        <p:par>
                          <p:cTn fill="hold" id="22" nodeType="afterGroup">
                            <p:stCondLst>
                              <p:cond delay="3000"/>
                            </p:stCondLst>
                            <p:childTnLst>
                              <p:par>
                                <p:cTn decel="100000" fill="hold" id="23" nodeType="afterEffect" presetClass="entr" presetID="50" presetSubtype="0">
                                  <p:stCondLst>
                                    <p:cond delay="0"/>
                                  </p:stCondLst>
                                  <p:childTnLst>
                                    <p:set>
                                      <p:cBhvr>
                                        <p:cTn dur="1" fill="hold" id="24">
                                          <p:stCondLst>
                                            <p:cond delay="0"/>
                                          </p:stCondLst>
                                        </p:cTn>
                                        <p:tgtEl>
                                          <p:spTgt spid="23"/>
                                        </p:tgtEl>
                                        <p:attrNameLst>
                                          <p:attrName>style.visibility</p:attrName>
                                        </p:attrNameLst>
                                      </p:cBhvr>
                                      <p:to>
                                        <p:strVal val="visible"/>
                                      </p:to>
                                    </p:set>
                                    <p:anim calcmode="lin" valueType="num">
                                      <p:cBhvr>
                                        <p:cTn dur="1000" fill="hold" id="25"/>
                                        <p:tgtEl>
                                          <p:spTgt spid="23"/>
                                        </p:tgtEl>
                                        <p:attrNameLst>
                                          <p:attrName>ppt_w</p:attrName>
                                        </p:attrNameLst>
                                      </p:cBhvr>
                                      <p:tavLst>
                                        <p:tav tm="0">
                                          <p:val>
                                            <p:strVal val="#ppt_w+.3"/>
                                          </p:val>
                                        </p:tav>
                                        <p:tav tm="100000">
                                          <p:val>
                                            <p:strVal val="#ppt_w"/>
                                          </p:val>
                                        </p:tav>
                                      </p:tavLst>
                                    </p:anim>
                                    <p:anim calcmode="lin" valueType="num">
                                      <p:cBhvr>
                                        <p:cTn dur="1000" fill="hold" id="26"/>
                                        <p:tgtEl>
                                          <p:spTgt spid="23"/>
                                        </p:tgtEl>
                                        <p:attrNameLst>
                                          <p:attrName>ppt_h</p:attrName>
                                        </p:attrNameLst>
                                      </p:cBhvr>
                                      <p:tavLst>
                                        <p:tav tm="0">
                                          <p:val>
                                            <p:strVal val="#ppt_h"/>
                                          </p:val>
                                        </p:tav>
                                        <p:tav tm="100000">
                                          <p:val>
                                            <p:strVal val="#ppt_h"/>
                                          </p:val>
                                        </p:tav>
                                      </p:tavLst>
                                    </p:anim>
                                    <p:animEffect filter="fade" transition="in">
                                      <p:cBhvr>
                                        <p:cTn dur="1000" id="27"/>
                                        <p:tgtEl>
                                          <p:spTgt spid="23"/>
                                        </p:tgtEl>
                                      </p:cBhvr>
                                    </p:animEffect>
                                  </p:childTnLst>
                                </p:cTn>
                              </p:par>
                            </p:childTnLst>
                          </p:cTn>
                        </p:par>
                        <p:par>
                          <p:cTn fill="hold" id="28" nodeType="afterGroup">
                            <p:stCondLst>
                              <p:cond delay="4000"/>
                            </p:stCondLst>
                            <p:childTnLst>
                              <p:par>
                                <p:cTn decel="100000" fill="hold" id="29" nodeType="afterEffect" presetClass="entr" presetID="50" presetSubtype="0">
                                  <p:stCondLst>
                                    <p:cond delay="0"/>
                                  </p:stCondLst>
                                  <p:childTnLst>
                                    <p:set>
                                      <p:cBhvr>
                                        <p:cTn dur="1" fill="hold" id="30">
                                          <p:stCondLst>
                                            <p:cond delay="0"/>
                                          </p:stCondLst>
                                        </p:cTn>
                                        <p:tgtEl>
                                          <p:spTgt spid="24"/>
                                        </p:tgtEl>
                                        <p:attrNameLst>
                                          <p:attrName>style.visibility</p:attrName>
                                        </p:attrNameLst>
                                      </p:cBhvr>
                                      <p:to>
                                        <p:strVal val="visible"/>
                                      </p:to>
                                    </p:set>
                                    <p:anim calcmode="lin" valueType="num">
                                      <p:cBhvr>
                                        <p:cTn dur="1000" fill="hold" id="31"/>
                                        <p:tgtEl>
                                          <p:spTgt spid="24"/>
                                        </p:tgtEl>
                                        <p:attrNameLst>
                                          <p:attrName>ppt_w</p:attrName>
                                        </p:attrNameLst>
                                      </p:cBhvr>
                                      <p:tavLst>
                                        <p:tav tm="0">
                                          <p:val>
                                            <p:strVal val="#ppt_w+.3"/>
                                          </p:val>
                                        </p:tav>
                                        <p:tav tm="100000">
                                          <p:val>
                                            <p:strVal val="#ppt_w"/>
                                          </p:val>
                                        </p:tav>
                                      </p:tavLst>
                                    </p:anim>
                                    <p:anim calcmode="lin" valueType="num">
                                      <p:cBhvr>
                                        <p:cTn dur="1000" fill="hold" id="32"/>
                                        <p:tgtEl>
                                          <p:spTgt spid="24"/>
                                        </p:tgtEl>
                                        <p:attrNameLst>
                                          <p:attrName>ppt_h</p:attrName>
                                        </p:attrNameLst>
                                      </p:cBhvr>
                                      <p:tavLst>
                                        <p:tav tm="0">
                                          <p:val>
                                            <p:strVal val="#ppt_h"/>
                                          </p:val>
                                        </p:tav>
                                        <p:tav tm="100000">
                                          <p:val>
                                            <p:strVal val="#ppt_h"/>
                                          </p:val>
                                        </p:tav>
                                      </p:tavLst>
                                    </p:anim>
                                    <p:animEffect filter="fade" transition="in">
                                      <p:cBhvr>
                                        <p:cTn dur="1000" id="33"/>
                                        <p:tgtEl>
                                          <p:spTgt spid="2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2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9" name="Oval 12"/>
          <p:cNvSpPr/>
          <p:nvPr/>
        </p:nvSpPr>
        <p:spPr>
          <a:xfrm>
            <a:off x="1913562" y="1275943"/>
            <a:ext cx="1179602" cy="1179602"/>
          </a:xfrm>
          <a:prstGeom prst="ellipse">
            <a:avLst/>
          </a:prstGeom>
          <a:noFill/>
          <a:ln cap="rnd" cmpd="sng" w="101600">
            <a:solidFill>
              <a:srgbClr val="0070C0">
                <a:alpha val="10196"/>
              </a:srgbClr>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charset="0" panose="020f0502020204030204" pitchFamily="34" typeface="Calibri"/>
              </a:defRPr>
            </a:lvl1pPr>
            <a:lvl2pPr indent="-285750" marL="742950">
              <a:defRPr>
                <a:solidFill>
                  <a:schemeClr val="tx1"/>
                </a:solidFill>
                <a:latin charset="0" panose="020f0502020204030204" pitchFamily="34" typeface="Calibri"/>
              </a:defRPr>
            </a:lvl2pPr>
            <a:lvl3pPr indent="-228600" marL="1143000">
              <a:defRPr>
                <a:solidFill>
                  <a:schemeClr val="tx1"/>
                </a:solidFill>
                <a:latin charset="0" panose="020f0502020204030204" pitchFamily="34" typeface="Calibri"/>
              </a:defRPr>
            </a:lvl3pPr>
            <a:lvl4pPr indent="-228600" marL="1600200">
              <a:defRPr>
                <a:solidFill>
                  <a:schemeClr val="tx1"/>
                </a:solidFill>
                <a:latin charset="0" panose="020f0502020204030204" pitchFamily="34" typeface="Calibri"/>
              </a:defRPr>
            </a:lvl4pPr>
            <a:lvl5pPr indent="-228600" marL="2057400">
              <a:defRPr>
                <a:solidFill>
                  <a:schemeClr val="tx1"/>
                </a:solidFill>
                <a:latin charset="0" panose="020f0502020204030204" pitchFamily="34" typeface="Calibri"/>
              </a:defRPr>
            </a:lvl5pPr>
            <a:lvl6pPr fontAlgn="base" indent="-228600" marL="2514600">
              <a:spcBef>
                <a:spcPct val="0"/>
              </a:spcBef>
              <a:spcAft>
                <a:spcPct val="0"/>
              </a:spcAft>
              <a:defRPr>
                <a:solidFill>
                  <a:schemeClr val="tx1"/>
                </a:solidFill>
                <a:latin charset="0" panose="020f0502020204030204" pitchFamily="34" typeface="Calibri"/>
              </a:defRPr>
            </a:lvl6pPr>
            <a:lvl7pPr fontAlgn="base" indent="-228600" marL="2971800">
              <a:spcBef>
                <a:spcPct val="0"/>
              </a:spcBef>
              <a:spcAft>
                <a:spcPct val="0"/>
              </a:spcAft>
              <a:defRPr>
                <a:solidFill>
                  <a:schemeClr val="tx1"/>
                </a:solidFill>
                <a:latin charset="0" panose="020f0502020204030204" pitchFamily="34" typeface="Calibri"/>
              </a:defRPr>
            </a:lvl7pPr>
            <a:lvl8pPr fontAlgn="base" indent="-228600" marL="3429000">
              <a:spcBef>
                <a:spcPct val="0"/>
              </a:spcBef>
              <a:spcAft>
                <a:spcPct val="0"/>
              </a:spcAft>
              <a:defRPr>
                <a:solidFill>
                  <a:schemeClr val="tx1"/>
                </a:solidFill>
                <a:latin charset="0" panose="020f0502020204030204" pitchFamily="34" typeface="Calibri"/>
              </a:defRPr>
            </a:lvl8pPr>
            <a:lvl9pPr fontAlgn="base" indent="-228600" marL="3886200">
              <a:spcBef>
                <a:spcPct val="0"/>
              </a:spcBef>
              <a:spcAft>
                <a:spcPct val="0"/>
              </a:spcAft>
              <a:defRPr>
                <a:solidFill>
                  <a:schemeClr val="tx1"/>
                </a:solidFill>
                <a:latin charset="0" panose="020f0502020204030204" pitchFamily="34" typeface="Calibri"/>
              </a:defRPr>
            </a:lvl9pPr>
          </a:lstStyle>
          <a:p>
            <a:pPr algn="ctr" eaLnBrk="1" hangingPunct="1"/>
            <a:endParaRPr altLang="zh-CN" lang="zh-CN" sz="1012">
              <a:solidFill>
                <a:srgbClr val="FFFFFF"/>
              </a:solidFill>
            </a:endParaRPr>
          </a:p>
        </p:txBody>
      </p:sp>
      <p:sp>
        <p:nvSpPr>
          <p:cNvPr id="21" name="Arc 14"/>
          <p:cNvSpPr/>
          <p:nvPr/>
        </p:nvSpPr>
        <p:spPr>
          <a:xfrm rot="249144">
            <a:off x="1913562" y="1275943"/>
            <a:ext cx="1179602" cy="1179602"/>
          </a:xfrm>
          <a:prstGeom prst="arc">
            <a:avLst>
              <a:gd fmla="val 16018236" name="adj1"/>
              <a:gd fmla="val 7971649" name="adj2"/>
            </a:avLst>
          </a:prstGeom>
          <a:noFill/>
          <a:ln cap="rnd" cmpd="sng" w="101600">
            <a:solidFill>
              <a:srgbClr val="92D050"/>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012"/>
          </a:p>
        </p:txBody>
      </p:sp>
      <p:sp>
        <p:nvSpPr>
          <p:cNvPr id="22" name="Oval 12"/>
          <p:cNvSpPr/>
          <p:nvPr/>
        </p:nvSpPr>
        <p:spPr>
          <a:xfrm>
            <a:off x="3937704" y="1296997"/>
            <a:ext cx="1179602" cy="1179602"/>
          </a:xfrm>
          <a:prstGeom prst="ellipse">
            <a:avLst/>
          </a:prstGeom>
          <a:noFill/>
          <a:ln cap="rnd" cmpd="sng" w="101600">
            <a:solidFill>
              <a:srgbClr val="0070C0">
                <a:alpha val="10196"/>
              </a:srgbClr>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charset="0" panose="020f0502020204030204" pitchFamily="34" typeface="Calibri"/>
              </a:defRPr>
            </a:lvl1pPr>
            <a:lvl2pPr indent="-285750" marL="742950">
              <a:defRPr>
                <a:solidFill>
                  <a:schemeClr val="tx1"/>
                </a:solidFill>
                <a:latin charset="0" panose="020f0502020204030204" pitchFamily="34" typeface="Calibri"/>
              </a:defRPr>
            </a:lvl2pPr>
            <a:lvl3pPr indent="-228600" marL="1143000">
              <a:defRPr>
                <a:solidFill>
                  <a:schemeClr val="tx1"/>
                </a:solidFill>
                <a:latin charset="0" panose="020f0502020204030204" pitchFamily="34" typeface="Calibri"/>
              </a:defRPr>
            </a:lvl3pPr>
            <a:lvl4pPr indent="-228600" marL="1600200">
              <a:defRPr>
                <a:solidFill>
                  <a:schemeClr val="tx1"/>
                </a:solidFill>
                <a:latin charset="0" panose="020f0502020204030204" pitchFamily="34" typeface="Calibri"/>
              </a:defRPr>
            </a:lvl4pPr>
            <a:lvl5pPr indent="-228600" marL="2057400">
              <a:defRPr>
                <a:solidFill>
                  <a:schemeClr val="tx1"/>
                </a:solidFill>
                <a:latin charset="0" panose="020f0502020204030204" pitchFamily="34" typeface="Calibri"/>
              </a:defRPr>
            </a:lvl5pPr>
            <a:lvl6pPr fontAlgn="base" indent="-228600" marL="2514600">
              <a:spcBef>
                <a:spcPct val="0"/>
              </a:spcBef>
              <a:spcAft>
                <a:spcPct val="0"/>
              </a:spcAft>
              <a:defRPr>
                <a:solidFill>
                  <a:schemeClr val="tx1"/>
                </a:solidFill>
                <a:latin charset="0" panose="020f0502020204030204" pitchFamily="34" typeface="Calibri"/>
              </a:defRPr>
            </a:lvl6pPr>
            <a:lvl7pPr fontAlgn="base" indent="-228600" marL="2971800">
              <a:spcBef>
                <a:spcPct val="0"/>
              </a:spcBef>
              <a:spcAft>
                <a:spcPct val="0"/>
              </a:spcAft>
              <a:defRPr>
                <a:solidFill>
                  <a:schemeClr val="tx1"/>
                </a:solidFill>
                <a:latin charset="0" panose="020f0502020204030204" pitchFamily="34" typeface="Calibri"/>
              </a:defRPr>
            </a:lvl7pPr>
            <a:lvl8pPr fontAlgn="base" indent="-228600" marL="3429000">
              <a:spcBef>
                <a:spcPct val="0"/>
              </a:spcBef>
              <a:spcAft>
                <a:spcPct val="0"/>
              </a:spcAft>
              <a:defRPr>
                <a:solidFill>
                  <a:schemeClr val="tx1"/>
                </a:solidFill>
                <a:latin charset="0" panose="020f0502020204030204" pitchFamily="34" typeface="Calibri"/>
              </a:defRPr>
            </a:lvl8pPr>
            <a:lvl9pPr fontAlgn="base" indent="-228600" marL="3886200">
              <a:spcBef>
                <a:spcPct val="0"/>
              </a:spcBef>
              <a:spcAft>
                <a:spcPct val="0"/>
              </a:spcAft>
              <a:defRPr>
                <a:solidFill>
                  <a:schemeClr val="tx1"/>
                </a:solidFill>
                <a:latin charset="0" panose="020f0502020204030204" pitchFamily="34" typeface="Calibri"/>
              </a:defRPr>
            </a:lvl9pPr>
          </a:lstStyle>
          <a:p>
            <a:pPr algn="ctr" eaLnBrk="1" hangingPunct="1"/>
            <a:endParaRPr altLang="zh-CN" lang="zh-CN" sz="1012">
              <a:solidFill>
                <a:srgbClr val="FFFFFF"/>
              </a:solidFill>
            </a:endParaRPr>
          </a:p>
        </p:txBody>
      </p:sp>
      <p:sp>
        <p:nvSpPr>
          <p:cNvPr id="23" name="Arc 14"/>
          <p:cNvSpPr/>
          <p:nvPr/>
        </p:nvSpPr>
        <p:spPr>
          <a:xfrm rot="249144">
            <a:off x="3945150" y="1296997"/>
            <a:ext cx="1179602" cy="1179602"/>
          </a:xfrm>
          <a:prstGeom prst="arc">
            <a:avLst>
              <a:gd fmla="val 16018236" name="adj1"/>
              <a:gd fmla="val 12749509" name="adj2"/>
            </a:avLst>
          </a:prstGeom>
          <a:noFill/>
          <a:ln cap="rnd" cmpd="sng" w="101600">
            <a:solidFill>
              <a:srgbClr val="FF6D67"/>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012"/>
          </a:p>
        </p:txBody>
      </p:sp>
      <p:sp>
        <p:nvSpPr>
          <p:cNvPr id="24" name="Oval 12"/>
          <p:cNvSpPr/>
          <p:nvPr/>
        </p:nvSpPr>
        <p:spPr>
          <a:xfrm>
            <a:off x="5989398" y="1296997"/>
            <a:ext cx="1179602" cy="1179602"/>
          </a:xfrm>
          <a:prstGeom prst="ellipse">
            <a:avLst/>
          </a:prstGeom>
          <a:noFill/>
          <a:ln cap="rnd" cmpd="sng" w="101600">
            <a:solidFill>
              <a:srgbClr val="0070C0">
                <a:alpha val="10196"/>
              </a:srgbClr>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charset="0" panose="020f0502020204030204" pitchFamily="34" typeface="Calibri"/>
              </a:defRPr>
            </a:lvl1pPr>
            <a:lvl2pPr indent="-285750" marL="742950">
              <a:defRPr>
                <a:solidFill>
                  <a:schemeClr val="tx1"/>
                </a:solidFill>
                <a:latin charset="0" panose="020f0502020204030204" pitchFamily="34" typeface="Calibri"/>
              </a:defRPr>
            </a:lvl2pPr>
            <a:lvl3pPr indent="-228600" marL="1143000">
              <a:defRPr>
                <a:solidFill>
                  <a:schemeClr val="tx1"/>
                </a:solidFill>
                <a:latin charset="0" panose="020f0502020204030204" pitchFamily="34" typeface="Calibri"/>
              </a:defRPr>
            </a:lvl3pPr>
            <a:lvl4pPr indent="-228600" marL="1600200">
              <a:defRPr>
                <a:solidFill>
                  <a:schemeClr val="tx1"/>
                </a:solidFill>
                <a:latin charset="0" panose="020f0502020204030204" pitchFamily="34" typeface="Calibri"/>
              </a:defRPr>
            </a:lvl4pPr>
            <a:lvl5pPr indent="-228600" marL="2057400">
              <a:defRPr>
                <a:solidFill>
                  <a:schemeClr val="tx1"/>
                </a:solidFill>
                <a:latin charset="0" panose="020f0502020204030204" pitchFamily="34" typeface="Calibri"/>
              </a:defRPr>
            </a:lvl5pPr>
            <a:lvl6pPr fontAlgn="base" indent="-228600" marL="2514600">
              <a:spcBef>
                <a:spcPct val="0"/>
              </a:spcBef>
              <a:spcAft>
                <a:spcPct val="0"/>
              </a:spcAft>
              <a:defRPr>
                <a:solidFill>
                  <a:schemeClr val="tx1"/>
                </a:solidFill>
                <a:latin charset="0" panose="020f0502020204030204" pitchFamily="34" typeface="Calibri"/>
              </a:defRPr>
            </a:lvl6pPr>
            <a:lvl7pPr fontAlgn="base" indent="-228600" marL="2971800">
              <a:spcBef>
                <a:spcPct val="0"/>
              </a:spcBef>
              <a:spcAft>
                <a:spcPct val="0"/>
              </a:spcAft>
              <a:defRPr>
                <a:solidFill>
                  <a:schemeClr val="tx1"/>
                </a:solidFill>
                <a:latin charset="0" panose="020f0502020204030204" pitchFamily="34" typeface="Calibri"/>
              </a:defRPr>
            </a:lvl7pPr>
            <a:lvl8pPr fontAlgn="base" indent="-228600" marL="3429000">
              <a:spcBef>
                <a:spcPct val="0"/>
              </a:spcBef>
              <a:spcAft>
                <a:spcPct val="0"/>
              </a:spcAft>
              <a:defRPr>
                <a:solidFill>
                  <a:schemeClr val="tx1"/>
                </a:solidFill>
                <a:latin charset="0" panose="020f0502020204030204" pitchFamily="34" typeface="Calibri"/>
              </a:defRPr>
            </a:lvl8pPr>
            <a:lvl9pPr fontAlgn="base" indent="-228600" marL="3886200">
              <a:spcBef>
                <a:spcPct val="0"/>
              </a:spcBef>
              <a:spcAft>
                <a:spcPct val="0"/>
              </a:spcAft>
              <a:defRPr>
                <a:solidFill>
                  <a:schemeClr val="tx1"/>
                </a:solidFill>
                <a:latin charset="0" panose="020f0502020204030204" pitchFamily="34" typeface="Calibri"/>
              </a:defRPr>
            </a:lvl9pPr>
          </a:lstStyle>
          <a:p>
            <a:pPr algn="ctr" eaLnBrk="1" hangingPunct="1"/>
            <a:endParaRPr altLang="zh-CN" lang="zh-CN" sz="1012">
              <a:solidFill>
                <a:srgbClr val="FFFFFF"/>
              </a:solidFill>
            </a:endParaRPr>
          </a:p>
        </p:txBody>
      </p:sp>
      <p:sp>
        <p:nvSpPr>
          <p:cNvPr id="25" name="Arc 14"/>
          <p:cNvSpPr/>
          <p:nvPr/>
        </p:nvSpPr>
        <p:spPr>
          <a:xfrm rot="249144">
            <a:off x="5996844" y="1296997"/>
            <a:ext cx="1179602" cy="1179602"/>
          </a:xfrm>
          <a:prstGeom prst="arc">
            <a:avLst>
              <a:gd fmla="val 16018236" name="adj1"/>
              <a:gd fmla="val 5714737" name="adj2"/>
            </a:avLst>
          </a:prstGeom>
          <a:noFill/>
          <a:ln cap="rnd" cmpd="sng" w="101600">
            <a:solidFill>
              <a:srgbClr val="F5C058"/>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012"/>
          </a:p>
        </p:txBody>
      </p:sp>
      <p:grpSp>
        <p:nvGrpSpPr>
          <p:cNvPr id="26" name="组合 25"/>
          <p:cNvGrpSpPr/>
          <p:nvPr/>
        </p:nvGrpSpPr>
        <p:grpSpPr>
          <a:xfrm>
            <a:off x="2050071" y="1412453"/>
            <a:ext cx="906585" cy="906585"/>
            <a:chOff x="2734139" y="1882867"/>
            <a:chExt cx="1209095" cy="1209095"/>
          </a:xfrm>
        </p:grpSpPr>
        <p:grpSp>
          <p:nvGrpSpPr>
            <p:cNvPr id="27" name="组合 26"/>
            <p:cNvGrpSpPr/>
            <p:nvPr/>
          </p:nvGrpSpPr>
          <p:grpSpPr>
            <a:xfrm>
              <a:off x="2734139" y="1882867"/>
              <a:ext cx="1209095" cy="1209095"/>
              <a:chOff x="3724323" y="1908536"/>
              <a:chExt cx="1329153" cy="1329153"/>
            </a:xfrm>
          </p:grpSpPr>
          <p:sp>
            <p:nvSpPr>
              <p:cNvPr id="29" name="椭圆 28"/>
              <p:cNvSpPr/>
              <p:nvPr/>
            </p:nvSpPr>
            <p:spPr>
              <a:xfrm>
                <a:off x="3724323" y="1908536"/>
                <a:ext cx="1329153" cy="1329153"/>
              </a:xfrm>
              <a:prstGeom prst="ellipse">
                <a:avLst/>
              </a:prstGeom>
              <a:gradFill flip="none" rotWithShape="1">
                <a:gsLst>
                  <a:gs pos="0">
                    <a:schemeClr val="bg1"/>
                  </a:gs>
                  <a:gs pos="100000">
                    <a:srgbClr val="DDDEDD"/>
                  </a:gs>
                </a:gsLst>
                <a:lin ang="9600000" scaled="0"/>
              </a:gradFill>
              <a:ln w="28575">
                <a:solidFill>
                  <a:schemeClr val="bg1"/>
                </a:solidFill>
              </a:ln>
              <a:effectLst>
                <a:outerShdw algn="tr" blurRad="279400" dir="8100000" dist="254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2"/>
              </a:p>
            </p:txBody>
          </p:sp>
          <p:sp>
            <p:nvSpPr>
              <p:cNvPr id="30" name="椭圆 29"/>
              <p:cNvSpPr/>
              <p:nvPr/>
            </p:nvSpPr>
            <p:spPr>
              <a:xfrm>
                <a:off x="3839838" y="2024052"/>
                <a:ext cx="1098122" cy="1098122"/>
              </a:xfrm>
              <a:prstGeom prst="ellipse">
                <a:avLst/>
              </a:prstGeom>
              <a:solidFill>
                <a:srgbClr val="92D050"/>
              </a:solidFill>
              <a:ln>
                <a:noFill/>
              </a:ln>
              <a:effectLst>
                <a:innerShdw blurRad="63500" dir="18900000" dist="508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sz="1350"/>
              </a:p>
            </p:txBody>
          </p:sp>
        </p:grpSp>
        <p:sp>
          <p:nvSpPr>
            <p:cNvPr id="28" name="文本框 9"/>
            <p:cNvSpPr txBox="1"/>
            <p:nvPr/>
          </p:nvSpPr>
          <p:spPr>
            <a:xfrm>
              <a:off x="2825947" y="2348880"/>
              <a:ext cx="1064225" cy="274273"/>
            </a:xfrm>
            <a:prstGeom prst="rect">
              <a:avLst/>
            </a:prstGeom>
            <a:noFill/>
          </p:spPr>
          <p:txBody>
            <a:bodyPr bIns="25711" lIns="51422" rIns="51422" rtlCol="0" tIns="25711" wrap="square">
              <a:spAutoFit/>
            </a:bodyPr>
            <a:lstStyle/>
            <a:p>
              <a:pPr algn="ctr" lvl="1" marL="0"/>
              <a:r>
                <a:rPr altLang="zh-CN" lang="en-US" sz="1012">
                  <a:solidFill>
                    <a:schemeClr val="bg1"/>
                  </a:solidFill>
                  <a:latin charset="0" pitchFamily="34" typeface="Impact MT Std"/>
                  <a:ea charset="-122" panose="02000000000000000000" pitchFamily="2" typeface="方正兰亭黑简体"/>
                </a:rPr>
                <a:t>65%</a:t>
              </a:r>
            </a:p>
          </p:txBody>
        </p:sp>
      </p:grpSp>
      <p:grpSp>
        <p:nvGrpSpPr>
          <p:cNvPr id="31" name="组合 30"/>
          <p:cNvGrpSpPr/>
          <p:nvPr/>
        </p:nvGrpSpPr>
        <p:grpSpPr>
          <a:xfrm>
            <a:off x="4077246" y="1437920"/>
            <a:ext cx="906585" cy="906585"/>
            <a:chOff x="5437742" y="1916832"/>
            <a:chExt cx="1209095" cy="1209095"/>
          </a:xfrm>
        </p:grpSpPr>
        <p:grpSp>
          <p:nvGrpSpPr>
            <p:cNvPr id="32" name="组合 31"/>
            <p:cNvGrpSpPr/>
            <p:nvPr/>
          </p:nvGrpSpPr>
          <p:grpSpPr>
            <a:xfrm>
              <a:off x="5437742" y="1916832"/>
              <a:ext cx="1209095" cy="1209095"/>
              <a:chOff x="3724323" y="1908536"/>
              <a:chExt cx="1329153" cy="1329153"/>
            </a:xfrm>
          </p:grpSpPr>
          <p:sp>
            <p:nvSpPr>
              <p:cNvPr id="34" name="椭圆 33"/>
              <p:cNvSpPr/>
              <p:nvPr/>
            </p:nvSpPr>
            <p:spPr>
              <a:xfrm>
                <a:off x="3724323" y="1908536"/>
                <a:ext cx="1329153" cy="1329153"/>
              </a:xfrm>
              <a:prstGeom prst="ellipse">
                <a:avLst/>
              </a:prstGeom>
              <a:gradFill flip="none" rotWithShape="1">
                <a:gsLst>
                  <a:gs pos="0">
                    <a:schemeClr val="bg1"/>
                  </a:gs>
                  <a:gs pos="100000">
                    <a:srgbClr val="DDDEDD"/>
                  </a:gs>
                </a:gsLst>
                <a:lin ang="9600000" scaled="0"/>
              </a:gradFill>
              <a:ln w="28575">
                <a:solidFill>
                  <a:schemeClr val="bg1"/>
                </a:solidFill>
              </a:ln>
              <a:effectLst>
                <a:outerShdw algn="tr" blurRad="279400" dir="8100000" dist="254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2"/>
              </a:p>
            </p:txBody>
          </p:sp>
          <p:sp>
            <p:nvSpPr>
              <p:cNvPr id="35" name="椭圆 34"/>
              <p:cNvSpPr/>
              <p:nvPr/>
            </p:nvSpPr>
            <p:spPr>
              <a:xfrm>
                <a:off x="3839838" y="2024052"/>
                <a:ext cx="1098122" cy="1098122"/>
              </a:xfrm>
              <a:prstGeom prst="ellipse">
                <a:avLst/>
              </a:prstGeom>
              <a:solidFill>
                <a:srgbClr val="FF6D67"/>
              </a:solidFill>
              <a:ln>
                <a:noFill/>
              </a:ln>
              <a:effectLst>
                <a:innerShdw blurRad="63500" dir="18900000" dist="508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sz="1350"/>
              </a:p>
            </p:txBody>
          </p:sp>
        </p:grpSp>
        <p:sp>
          <p:nvSpPr>
            <p:cNvPr id="33" name="文本框 9"/>
            <p:cNvSpPr txBox="1"/>
            <p:nvPr/>
          </p:nvSpPr>
          <p:spPr>
            <a:xfrm>
              <a:off x="5566717" y="2331765"/>
              <a:ext cx="1064225" cy="274273"/>
            </a:xfrm>
            <a:prstGeom prst="rect">
              <a:avLst/>
            </a:prstGeom>
            <a:noFill/>
          </p:spPr>
          <p:txBody>
            <a:bodyPr bIns="25711" lIns="51422" rIns="51422" rtlCol="0" tIns="25711" wrap="square">
              <a:spAutoFit/>
            </a:bodyPr>
            <a:lstStyle/>
            <a:p>
              <a:pPr algn="ctr" lvl="1" marL="0"/>
              <a:r>
                <a:rPr altLang="zh-CN" lang="en-US" sz="1012">
                  <a:solidFill>
                    <a:schemeClr val="bg1"/>
                  </a:solidFill>
                  <a:latin charset="0" pitchFamily="34" typeface="Impact MT Std"/>
                  <a:ea charset="-122" panose="02000000000000000000" pitchFamily="2" typeface="方正兰亭黑简体"/>
                </a:rPr>
                <a:t>95%</a:t>
              </a:r>
            </a:p>
          </p:txBody>
        </p:sp>
      </p:grpSp>
      <p:grpSp>
        <p:nvGrpSpPr>
          <p:cNvPr id="36" name="组合 35"/>
          <p:cNvGrpSpPr/>
          <p:nvPr/>
        </p:nvGrpSpPr>
        <p:grpSpPr>
          <a:xfrm>
            <a:off x="6156561" y="1437920"/>
            <a:ext cx="906585" cy="906585"/>
            <a:chOff x="8210884" y="1916832"/>
            <a:chExt cx="1209095" cy="1209095"/>
          </a:xfrm>
        </p:grpSpPr>
        <p:grpSp>
          <p:nvGrpSpPr>
            <p:cNvPr id="37" name="组合 36"/>
            <p:cNvGrpSpPr/>
            <p:nvPr/>
          </p:nvGrpSpPr>
          <p:grpSpPr>
            <a:xfrm>
              <a:off x="8210884" y="1916832"/>
              <a:ext cx="1209095" cy="1209095"/>
              <a:chOff x="3724323" y="1908536"/>
              <a:chExt cx="1329153" cy="1329153"/>
            </a:xfrm>
          </p:grpSpPr>
          <p:sp>
            <p:nvSpPr>
              <p:cNvPr id="39" name="椭圆 38"/>
              <p:cNvSpPr/>
              <p:nvPr/>
            </p:nvSpPr>
            <p:spPr>
              <a:xfrm>
                <a:off x="3724323" y="1908536"/>
                <a:ext cx="1329153" cy="1329153"/>
              </a:xfrm>
              <a:prstGeom prst="ellipse">
                <a:avLst/>
              </a:prstGeom>
              <a:gradFill flip="none" rotWithShape="1">
                <a:gsLst>
                  <a:gs pos="0">
                    <a:schemeClr val="bg1"/>
                  </a:gs>
                  <a:gs pos="100000">
                    <a:srgbClr val="DDDEDD"/>
                  </a:gs>
                </a:gsLst>
                <a:lin ang="9600000" scaled="0"/>
              </a:gradFill>
              <a:ln w="28575">
                <a:solidFill>
                  <a:schemeClr val="bg1"/>
                </a:solidFill>
              </a:ln>
              <a:effectLst>
                <a:outerShdw algn="tr" blurRad="279400" dir="8100000" dist="254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2"/>
              </a:p>
            </p:txBody>
          </p:sp>
          <p:sp>
            <p:nvSpPr>
              <p:cNvPr id="40" name="椭圆 39"/>
              <p:cNvSpPr/>
              <p:nvPr/>
            </p:nvSpPr>
            <p:spPr>
              <a:xfrm>
                <a:off x="3839838" y="2024052"/>
                <a:ext cx="1098122" cy="1098122"/>
              </a:xfrm>
              <a:prstGeom prst="ellipse">
                <a:avLst/>
              </a:prstGeom>
              <a:solidFill>
                <a:srgbClr val="F5C058"/>
              </a:solidFill>
              <a:ln>
                <a:noFill/>
              </a:ln>
              <a:effectLst>
                <a:innerShdw blurRad="63500" dir="18900000" dist="508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sz="1350"/>
              </a:p>
            </p:txBody>
          </p:sp>
        </p:grpSp>
        <p:sp>
          <p:nvSpPr>
            <p:cNvPr id="38" name="文本框 9"/>
            <p:cNvSpPr txBox="1"/>
            <p:nvPr/>
          </p:nvSpPr>
          <p:spPr>
            <a:xfrm>
              <a:off x="8345730" y="2331765"/>
              <a:ext cx="1064225" cy="274273"/>
            </a:xfrm>
            <a:prstGeom prst="rect">
              <a:avLst/>
            </a:prstGeom>
            <a:noFill/>
          </p:spPr>
          <p:txBody>
            <a:bodyPr bIns="25711" lIns="51422" rIns="51422" rtlCol="0" tIns="25711" wrap="square">
              <a:spAutoFit/>
            </a:bodyPr>
            <a:lstStyle/>
            <a:p>
              <a:pPr algn="ctr" lvl="1" marL="0"/>
              <a:r>
                <a:rPr altLang="zh-CN" lang="en-US" sz="1012">
                  <a:solidFill>
                    <a:schemeClr val="bg1"/>
                  </a:solidFill>
                  <a:latin charset="0" pitchFamily="34" typeface="Impact MT Std"/>
                  <a:ea charset="-122" panose="02000000000000000000" pitchFamily="2" typeface="方正兰亭黑简体"/>
                </a:rPr>
                <a:t>45%</a:t>
              </a:r>
            </a:p>
          </p:txBody>
        </p:sp>
      </p:grpSp>
      <p:grpSp>
        <p:nvGrpSpPr>
          <p:cNvPr id="41" name="组合 40"/>
          <p:cNvGrpSpPr/>
          <p:nvPr/>
        </p:nvGrpSpPr>
        <p:grpSpPr>
          <a:xfrm>
            <a:off x="1872404" y="2610153"/>
            <a:ext cx="1242034" cy="703135"/>
            <a:chOff x="2497187" y="3480219"/>
            <a:chExt cx="1656477" cy="937757"/>
          </a:xfrm>
        </p:grpSpPr>
        <p:grpSp>
          <p:nvGrpSpPr>
            <p:cNvPr id="42" name="组合 41"/>
            <p:cNvGrpSpPr/>
            <p:nvPr/>
          </p:nvGrpSpPr>
          <p:grpSpPr>
            <a:xfrm>
              <a:off x="2497187" y="3764325"/>
              <a:ext cx="153895" cy="316672"/>
              <a:chOff x="5300663" y="2555875"/>
              <a:chExt cx="165100" cy="339726"/>
            </a:xfrm>
          </p:grpSpPr>
          <p:sp>
            <p:nvSpPr>
              <p:cNvPr id="47" name="Oval 19"/>
              <p:cNvSpPr>
                <a:spLocks noChangeArrowheads="1"/>
              </p:cNvSpPr>
              <p:nvPr/>
            </p:nvSpPr>
            <p:spPr bwMode="auto">
              <a:xfrm>
                <a:off x="5353051" y="2555875"/>
                <a:ext cx="63500" cy="60325"/>
              </a:xfrm>
              <a:prstGeom prst="ellipse">
                <a:avLst/>
              </a:prstGeom>
              <a:solidFill>
                <a:srgbClr val="92D050"/>
              </a:solidFill>
              <a:ln w="28575">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2"/>
              </a:p>
            </p:txBody>
          </p:sp>
          <p:sp>
            <p:nvSpPr>
              <p:cNvPr id="48" name="Freeform 20"/>
              <p:cNvSpPr>
                <a:spLocks noEditPoints="1"/>
              </p:cNvSpPr>
              <p:nvPr/>
            </p:nvSpPr>
            <p:spPr bwMode="auto">
              <a:xfrm>
                <a:off x="5300663" y="2566988"/>
                <a:ext cx="165100" cy="328613"/>
              </a:xfrm>
              <a:custGeom>
                <a:gdLst>
                  <a:gd fmla="*/ 38 w 44" name="T0"/>
                  <a:gd fmla="*/ 10 h 87" name="T1"/>
                  <a:gd fmla="*/ 37 w 44" name="T2"/>
                  <a:gd fmla="*/ 10 h 87" name="T3"/>
                  <a:gd fmla="*/ 37 w 44" name="T4"/>
                  <a:gd fmla="*/ 2 h 87" name="T5"/>
                  <a:gd fmla="*/ 33 w 44" name="T6"/>
                  <a:gd fmla="*/ 0 h 87" name="T7"/>
                  <a:gd fmla="*/ 31 w 44" name="T8"/>
                  <a:gd fmla="*/ 10 h 87" name="T9"/>
                  <a:gd fmla="*/ 35 w 44" name="T10"/>
                  <a:gd fmla="*/ 12 h 87" name="T11"/>
                  <a:gd fmla="*/ 36 w 44" name="T12"/>
                  <a:gd fmla="*/ 12 h 87" name="T13"/>
                  <a:gd fmla="*/ 36 w 44" name="T14"/>
                  <a:gd fmla="*/ 18 h 87" name="T15"/>
                  <a:gd fmla="*/ 30 w 44" name="T16"/>
                  <a:gd fmla="*/ 14 h 87" name="T17"/>
                  <a:gd fmla="*/ 16 w 44" name="T18"/>
                  <a:gd fmla="*/ 14 h 87" name="T19"/>
                  <a:gd fmla="*/ 12 w 44" name="T20"/>
                  <a:gd fmla="*/ 16 h 87" name="T21"/>
                  <a:gd fmla="*/ 0 w 44" name="T22"/>
                  <a:gd fmla="*/ 47 h 87" name="T23"/>
                  <a:gd fmla="*/ 7 w 44" name="T24"/>
                  <a:gd fmla="*/ 49 h 87" name="T25"/>
                  <a:gd fmla="*/ 12 w 44" name="T26"/>
                  <a:gd fmla="*/ 45 h 87" name="T27"/>
                  <a:gd fmla="*/ 13 w 44" name="T28"/>
                  <a:gd fmla="*/ 83 h 87" name="T29"/>
                  <a:gd fmla="*/ 21 w 44" name="T30"/>
                  <a:gd fmla="*/ 83 h 87" name="T31"/>
                  <a:gd fmla="*/ 24 w 44" name="T32"/>
                  <a:gd fmla="*/ 49 h 87" name="T33"/>
                  <a:gd fmla="*/ 28 w 44" name="T34"/>
                  <a:gd fmla="*/ 87 h 87" name="T35"/>
                  <a:gd fmla="*/ 32 w 44" name="T36"/>
                  <a:gd fmla="*/ 47 h 87" name="T37"/>
                  <a:gd fmla="*/ 33 w 44" name="T38"/>
                  <a:gd fmla="*/ 25 h 87" name="T39"/>
                  <a:gd fmla="*/ 41 w 44" name="T40"/>
                  <a:gd fmla="*/ 30 h 87" name="T41"/>
                  <a:gd fmla="*/ 42 w 44" name="T42"/>
                  <a:gd fmla="*/ 13 h 87" name="T43"/>
                  <a:gd fmla="*/ 35 w 44" name="T44"/>
                  <a:gd fmla="*/ 1 h 87" name="T45"/>
                  <a:gd fmla="*/ 35 w 44" name="T46"/>
                  <a:gd fmla="*/ 1 h 87" name="T47"/>
                  <a:gd fmla="*/ 34 w 44" name="T48"/>
                  <a:gd fmla="*/ 0 h 87" name="T49"/>
                  <a:gd fmla="*/ 34 w 44" name="T50"/>
                  <a:gd fmla="*/ 1 h 87" name="T51"/>
                  <a:gd fmla="*/ 34 w 44" name="T52"/>
                  <a:gd fmla="*/ 0 h 87" name="T53"/>
                  <a:gd fmla="*/ 34 w 44" name="T54"/>
                  <a:gd fmla="*/ 1 h 87" name="T55"/>
                  <a:gd fmla="*/ 34 w 44" name="T56"/>
                  <a:gd fmla="*/ 1 h 87" name="T57"/>
                  <a:gd fmla="*/ 36 w 44" name="T58"/>
                  <a:gd fmla="*/ 10 h 87" name="T59"/>
                  <a:gd fmla="*/ 33 w 44" name="T60"/>
                  <a:gd fmla="*/ 11 h 87" name="T61"/>
                  <a:gd fmla="*/ 33 w 44" name="T62"/>
                  <a:gd fmla="*/ 10 h 87" name="T63"/>
                  <a:gd fmla="*/ 35 w 44" name="T64"/>
                  <a:gd fmla="*/ 9 h 87" name="T65"/>
                  <a:gd fmla="*/ 36 w 44" name="T66"/>
                  <a:gd fmla="*/ 7 h 87" name="T67"/>
                  <a:gd fmla="*/ 33 w 44" name="T68"/>
                  <a:gd fmla="*/ 8 h 87" name="T69"/>
                  <a:gd fmla="*/ 32 w 44" name="T70"/>
                  <a:gd fmla="*/ 3 h 87" name="T71"/>
                  <a:gd fmla="*/ 35 w 44" name="T72"/>
                  <a:gd fmla="*/ 1 h 87" name="T73"/>
                  <a:gd fmla="*/ 36 w 44" name="T74"/>
                  <a:gd fmla="*/ 7 h 87" name="T7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b="b" l="0" r="r" t="0"/>
                <a:pathLst>
                  <a:path h="87" w="44">
                    <a:moveTo>
                      <a:pt x="42" y="13"/>
                    </a:moveTo>
                    <a:cubicBezTo>
                      <a:pt x="42" y="11"/>
                      <a:pt x="40" y="10"/>
                      <a:pt x="38" y="10"/>
                    </a:cubicBezTo>
                    <a:cubicBezTo>
                      <a:pt x="38" y="10"/>
                      <a:pt x="38" y="10"/>
                      <a:pt x="38" y="10"/>
                    </a:cubicBezTo>
                    <a:cubicBezTo>
                      <a:pt x="37" y="10"/>
                      <a:pt x="37" y="10"/>
                      <a:pt x="37" y="10"/>
                    </a:cubicBezTo>
                    <a:cubicBezTo>
                      <a:pt x="37" y="10"/>
                      <a:pt x="37" y="10"/>
                      <a:pt x="37" y="10"/>
                    </a:cubicBezTo>
                    <a:cubicBezTo>
                      <a:pt x="37" y="2"/>
                      <a:pt x="37" y="2"/>
                      <a:pt x="37" y="2"/>
                    </a:cubicBezTo>
                    <a:cubicBezTo>
                      <a:pt x="37" y="1"/>
                      <a:pt x="37" y="0"/>
                      <a:pt x="35" y="0"/>
                    </a:cubicBezTo>
                    <a:cubicBezTo>
                      <a:pt x="33" y="0"/>
                      <a:pt x="33" y="0"/>
                      <a:pt x="33" y="0"/>
                    </a:cubicBezTo>
                    <a:cubicBezTo>
                      <a:pt x="32" y="0"/>
                      <a:pt x="31" y="1"/>
                      <a:pt x="31" y="2"/>
                    </a:cubicBezTo>
                    <a:cubicBezTo>
                      <a:pt x="31" y="10"/>
                      <a:pt x="31" y="10"/>
                      <a:pt x="31" y="10"/>
                    </a:cubicBezTo>
                    <a:cubicBezTo>
                      <a:pt x="31" y="11"/>
                      <a:pt x="32" y="12"/>
                      <a:pt x="33" y="12"/>
                    </a:cubicBezTo>
                    <a:cubicBezTo>
                      <a:pt x="35" y="12"/>
                      <a:pt x="35" y="12"/>
                      <a:pt x="35" y="12"/>
                    </a:cubicBezTo>
                    <a:cubicBezTo>
                      <a:pt x="35" y="12"/>
                      <a:pt x="35" y="12"/>
                      <a:pt x="36" y="12"/>
                    </a:cubicBezTo>
                    <a:cubicBezTo>
                      <a:pt x="36" y="12"/>
                      <a:pt x="36" y="12"/>
                      <a:pt x="36" y="12"/>
                    </a:cubicBezTo>
                    <a:cubicBezTo>
                      <a:pt x="35" y="12"/>
                      <a:pt x="35" y="13"/>
                      <a:pt x="35" y="14"/>
                    </a:cubicBezTo>
                    <a:cubicBezTo>
                      <a:pt x="36" y="18"/>
                      <a:pt x="36" y="18"/>
                      <a:pt x="36" y="18"/>
                    </a:cubicBezTo>
                    <a:cubicBezTo>
                      <a:pt x="33" y="15"/>
                      <a:pt x="33" y="15"/>
                      <a:pt x="33" y="15"/>
                    </a:cubicBezTo>
                    <a:cubicBezTo>
                      <a:pt x="32" y="15"/>
                      <a:pt x="31" y="14"/>
                      <a:pt x="30" y="14"/>
                    </a:cubicBezTo>
                    <a:cubicBezTo>
                      <a:pt x="30" y="14"/>
                      <a:pt x="30" y="14"/>
                      <a:pt x="29" y="14"/>
                    </a:cubicBezTo>
                    <a:cubicBezTo>
                      <a:pt x="16" y="14"/>
                      <a:pt x="16" y="14"/>
                      <a:pt x="16" y="14"/>
                    </a:cubicBezTo>
                    <a:cubicBezTo>
                      <a:pt x="15" y="14"/>
                      <a:pt x="15" y="14"/>
                      <a:pt x="15" y="14"/>
                    </a:cubicBezTo>
                    <a:cubicBezTo>
                      <a:pt x="13" y="15"/>
                      <a:pt x="13" y="15"/>
                      <a:pt x="12" y="16"/>
                    </a:cubicBezTo>
                    <a:cubicBezTo>
                      <a:pt x="12" y="17"/>
                      <a:pt x="11" y="17"/>
                      <a:pt x="11" y="18"/>
                    </a:cubicBezTo>
                    <a:cubicBezTo>
                      <a:pt x="0" y="47"/>
                      <a:pt x="0" y="47"/>
                      <a:pt x="0" y="47"/>
                    </a:cubicBezTo>
                    <a:cubicBezTo>
                      <a:pt x="0" y="48"/>
                      <a:pt x="0" y="50"/>
                      <a:pt x="2" y="51"/>
                    </a:cubicBezTo>
                    <a:cubicBezTo>
                      <a:pt x="4" y="52"/>
                      <a:pt x="6" y="51"/>
                      <a:pt x="7" y="49"/>
                    </a:cubicBezTo>
                    <a:cubicBezTo>
                      <a:pt x="12" y="36"/>
                      <a:pt x="12" y="36"/>
                      <a:pt x="12" y="36"/>
                    </a:cubicBezTo>
                    <a:cubicBezTo>
                      <a:pt x="12" y="45"/>
                      <a:pt x="12" y="45"/>
                      <a:pt x="12" y="45"/>
                    </a:cubicBezTo>
                    <a:cubicBezTo>
                      <a:pt x="12" y="46"/>
                      <a:pt x="12" y="47"/>
                      <a:pt x="13" y="47"/>
                    </a:cubicBezTo>
                    <a:cubicBezTo>
                      <a:pt x="13" y="83"/>
                      <a:pt x="13" y="83"/>
                      <a:pt x="13" y="83"/>
                    </a:cubicBezTo>
                    <a:cubicBezTo>
                      <a:pt x="13" y="85"/>
                      <a:pt x="15" y="87"/>
                      <a:pt x="17" y="87"/>
                    </a:cubicBezTo>
                    <a:cubicBezTo>
                      <a:pt x="19" y="87"/>
                      <a:pt x="21" y="85"/>
                      <a:pt x="21" y="83"/>
                    </a:cubicBezTo>
                    <a:cubicBezTo>
                      <a:pt x="21" y="49"/>
                      <a:pt x="21" y="49"/>
                      <a:pt x="21" y="49"/>
                    </a:cubicBezTo>
                    <a:cubicBezTo>
                      <a:pt x="24" y="49"/>
                      <a:pt x="24" y="49"/>
                      <a:pt x="24" y="49"/>
                    </a:cubicBezTo>
                    <a:cubicBezTo>
                      <a:pt x="24" y="83"/>
                      <a:pt x="24" y="83"/>
                      <a:pt x="24" y="83"/>
                    </a:cubicBezTo>
                    <a:cubicBezTo>
                      <a:pt x="24" y="85"/>
                      <a:pt x="26" y="87"/>
                      <a:pt x="28" y="87"/>
                    </a:cubicBezTo>
                    <a:cubicBezTo>
                      <a:pt x="30" y="87"/>
                      <a:pt x="32" y="85"/>
                      <a:pt x="32" y="83"/>
                    </a:cubicBezTo>
                    <a:cubicBezTo>
                      <a:pt x="32" y="47"/>
                      <a:pt x="32" y="47"/>
                      <a:pt x="32" y="47"/>
                    </a:cubicBezTo>
                    <a:cubicBezTo>
                      <a:pt x="32" y="47"/>
                      <a:pt x="33" y="46"/>
                      <a:pt x="33" y="45"/>
                    </a:cubicBezTo>
                    <a:cubicBezTo>
                      <a:pt x="33" y="25"/>
                      <a:pt x="33" y="25"/>
                      <a:pt x="33" y="25"/>
                    </a:cubicBezTo>
                    <a:cubicBezTo>
                      <a:pt x="38" y="29"/>
                      <a:pt x="38" y="29"/>
                      <a:pt x="38" y="29"/>
                    </a:cubicBezTo>
                    <a:cubicBezTo>
                      <a:pt x="39" y="30"/>
                      <a:pt x="40" y="30"/>
                      <a:pt x="41" y="30"/>
                    </a:cubicBezTo>
                    <a:cubicBezTo>
                      <a:pt x="43" y="30"/>
                      <a:pt x="44" y="28"/>
                      <a:pt x="44" y="26"/>
                    </a:cubicBezTo>
                    <a:lnTo>
                      <a:pt x="42" y="13"/>
                    </a:lnTo>
                    <a:close/>
                    <a:moveTo>
                      <a:pt x="35" y="0"/>
                    </a:moveTo>
                    <a:cubicBezTo>
                      <a:pt x="35" y="0"/>
                      <a:pt x="35" y="1"/>
                      <a:pt x="35" y="1"/>
                    </a:cubicBezTo>
                    <a:cubicBezTo>
                      <a:pt x="35" y="1"/>
                      <a:pt x="35" y="1"/>
                      <a:pt x="35" y="1"/>
                    </a:cubicBezTo>
                    <a:cubicBezTo>
                      <a:pt x="35" y="1"/>
                      <a:pt x="35" y="1"/>
                      <a:pt x="35" y="1"/>
                    </a:cubicBezTo>
                    <a:cubicBezTo>
                      <a:pt x="35" y="1"/>
                      <a:pt x="35" y="0"/>
                      <a:pt x="35" y="0"/>
                    </a:cubicBezTo>
                    <a:close/>
                    <a:moveTo>
                      <a:pt x="34" y="0"/>
                    </a:moveTo>
                    <a:cubicBezTo>
                      <a:pt x="34" y="0"/>
                      <a:pt x="34" y="1"/>
                      <a:pt x="34" y="1"/>
                    </a:cubicBezTo>
                    <a:cubicBezTo>
                      <a:pt x="34" y="1"/>
                      <a:pt x="34" y="1"/>
                      <a:pt x="34" y="1"/>
                    </a:cubicBezTo>
                    <a:cubicBezTo>
                      <a:pt x="34" y="1"/>
                      <a:pt x="34" y="1"/>
                      <a:pt x="34" y="1"/>
                    </a:cubicBezTo>
                    <a:cubicBezTo>
                      <a:pt x="34" y="1"/>
                      <a:pt x="34" y="0"/>
                      <a:pt x="34" y="0"/>
                    </a:cubicBezTo>
                    <a:close/>
                    <a:moveTo>
                      <a:pt x="34" y="0"/>
                    </a:moveTo>
                    <a:cubicBezTo>
                      <a:pt x="34" y="0"/>
                      <a:pt x="34" y="1"/>
                      <a:pt x="34" y="1"/>
                    </a:cubicBezTo>
                    <a:cubicBezTo>
                      <a:pt x="34" y="1"/>
                      <a:pt x="34" y="1"/>
                      <a:pt x="34" y="1"/>
                    </a:cubicBezTo>
                    <a:cubicBezTo>
                      <a:pt x="34" y="1"/>
                      <a:pt x="34" y="1"/>
                      <a:pt x="34" y="1"/>
                    </a:cubicBezTo>
                    <a:cubicBezTo>
                      <a:pt x="34" y="1"/>
                      <a:pt x="34" y="0"/>
                      <a:pt x="34" y="0"/>
                    </a:cubicBezTo>
                    <a:close/>
                    <a:moveTo>
                      <a:pt x="36" y="10"/>
                    </a:moveTo>
                    <a:cubicBezTo>
                      <a:pt x="36" y="11"/>
                      <a:pt x="35" y="11"/>
                      <a:pt x="35" y="11"/>
                    </a:cubicBezTo>
                    <a:cubicBezTo>
                      <a:pt x="33" y="11"/>
                      <a:pt x="33" y="11"/>
                      <a:pt x="33" y="11"/>
                    </a:cubicBezTo>
                    <a:cubicBezTo>
                      <a:pt x="33" y="11"/>
                      <a:pt x="33" y="11"/>
                      <a:pt x="33" y="10"/>
                    </a:cubicBezTo>
                    <a:cubicBezTo>
                      <a:pt x="33" y="10"/>
                      <a:pt x="33" y="10"/>
                      <a:pt x="33" y="10"/>
                    </a:cubicBezTo>
                    <a:cubicBezTo>
                      <a:pt x="33" y="10"/>
                      <a:pt x="33" y="9"/>
                      <a:pt x="33" y="9"/>
                    </a:cubicBezTo>
                    <a:cubicBezTo>
                      <a:pt x="35" y="9"/>
                      <a:pt x="35" y="9"/>
                      <a:pt x="35" y="9"/>
                    </a:cubicBezTo>
                    <a:cubicBezTo>
                      <a:pt x="35" y="9"/>
                      <a:pt x="36" y="10"/>
                      <a:pt x="36" y="10"/>
                    </a:cubicBezTo>
                    <a:close/>
                    <a:moveTo>
                      <a:pt x="36" y="7"/>
                    </a:moveTo>
                    <a:cubicBezTo>
                      <a:pt x="36" y="8"/>
                      <a:pt x="36" y="8"/>
                      <a:pt x="35" y="8"/>
                    </a:cubicBezTo>
                    <a:cubicBezTo>
                      <a:pt x="33" y="8"/>
                      <a:pt x="33" y="8"/>
                      <a:pt x="33" y="8"/>
                    </a:cubicBezTo>
                    <a:cubicBezTo>
                      <a:pt x="33" y="8"/>
                      <a:pt x="32" y="8"/>
                      <a:pt x="32" y="7"/>
                    </a:cubicBezTo>
                    <a:cubicBezTo>
                      <a:pt x="32" y="3"/>
                      <a:pt x="32" y="3"/>
                      <a:pt x="32" y="3"/>
                    </a:cubicBezTo>
                    <a:cubicBezTo>
                      <a:pt x="32" y="2"/>
                      <a:pt x="33" y="1"/>
                      <a:pt x="33" y="1"/>
                    </a:cubicBezTo>
                    <a:cubicBezTo>
                      <a:pt x="35" y="1"/>
                      <a:pt x="35" y="1"/>
                      <a:pt x="35" y="1"/>
                    </a:cubicBezTo>
                    <a:cubicBezTo>
                      <a:pt x="36" y="1"/>
                      <a:pt x="36" y="2"/>
                      <a:pt x="36" y="3"/>
                    </a:cubicBezTo>
                    <a:lnTo>
                      <a:pt x="36" y="7"/>
                    </a:lnTo>
                    <a:close/>
                  </a:path>
                </a:pathLst>
              </a:custGeom>
              <a:solidFill>
                <a:srgbClr val="92D050"/>
              </a:solidFill>
              <a:ln w="28575">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2"/>
              </a:p>
            </p:txBody>
          </p:sp>
        </p:grpSp>
        <p:grpSp>
          <p:nvGrpSpPr>
            <p:cNvPr id="43" name="组合 42"/>
            <p:cNvGrpSpPr/>
            <p:nvPr/>
          </p:nvGrpSpPr>
          <p:grpSpPr>
            <a:xfrm>
              <a:off x="2699498" y="3480219"/>
              <a:ext cx="1333743" cy="937757"/>
              <a:chOff x="4271689" y="1207551"/>
              <a:chExt cx="1333743" cy="937757"/>
            </a:xfrm>
          </p:grpSpPr>
          <p:sp>
            <p:nvSpPr>
              <p:cNvPr id="45" name="文本框 30"/>
              <p:cNvSpPr txBox="1"/>
              <p:nvPr/>
            </p:nvSpPr>
            <p:spPr>
              <a:xfrm>
                <a:off x="4283968" y="1207551"/>
                <a:ext cx="1276564" cy="327644"/>
              </a:xfrm>
              <a:prstGeom prst="rect">
                <a:avLst/>
              </a:prstGeom>
              <a:noFill/>
            </p:spPr>
            <p:txBody>
              <a:bodyPr rtlCol="0" wrap="square">
                <a:spAutoFit/>
              </a:bodyPr>
              <a:lstStyle/>
              <a:p>
                <a:pPr algn="ctr"/>
                <a:r>
                  <a:rPr altLang="en-US" b="1" lang="zh-CN" sz="1012">
                    <a:solidFill>
                      <a:srgbClr val="92D050"/>
                    </a:solidFill>
                    <a:latin charset="-122" panose="020b0503020204020204" pitchFamily="34" typeface="微软雅黑"/>
                    <a:ea charset="-122" panose="020b0503020204020204" pitchFamily="34" typeface="微软雅黑"/>
                  </a:rPr>
                  <a:t>添加标题</a:t>
                </a:r>
              </a:p>
            </p:txBody>
          </p:sp>
          <p:sp>
            <p:nvSpPr>
              <p:cNvPr id="46" name="文本框 31"/>
              <p:cNvSpPr txBox="1"/>
              <p:nvPr/>
            </p:nvSpPr>
            <p:spPr>
              <a:xfrm>
                <a:off x="4271689" y="1504967"/>
                <a:ext cx="1333743" cy="634149"/>
              </a:xfrm>
              <a:prstGeom prst="rect">
                <a:avLst/>
              </a:prstGeom>
              <a:noFill/>
            </p:spPr>
            <p:txBody>
              <a:bodyPr rtlCol="0" wrap="square">
                <a:spAutoFit/>
              </a:bodyPr>
              <a:lstStyle/>
              <a:p>
                <a:pPr algn="ctr">
                  <a:lnSpc>
                    <a:spcPct val="120000"/>
                  </a:lnSpc>
                </a:pPr>
                <a:r>
                  <a:rPr altLang="en-US" lang="zh-CN" sz="1050">
                    <a:solidFill>
                      <a:schemeClr val="tx1">
                        <a:lumMod val="50000"/>
                        <a:lumOff val="50000"/>
                      </a:schemeClr>
                    </a:solidFill>
                    <a:latin charset="-122" panose="020b0503020204020204" pitchFamily="34" typeface="微软雅黑"/>
                    <a:ea charset="-122" panose="020b0503020204020204" pitchFamily="34" typeface="微软雅黑"/>
                  </a:rPr>
                  <a:t>点击添加内容点击添加内容</a:t>
                </a:r>
              </a:p>
            </p:txBody>
          </p:sp>
        </p:grpSp>
        <p:sp>
          <p:nvSpPr>
            <p:cNvPr id="44" name="任意多边形 151"/>
            <p:cNvSpPr>
              <a:spLocks noChangeArrowheads="1"/>
            </p:cNvSpPr>
            <p:nvPr/>
          </p:nvSpPr>
          <p:spPr bwMode="auto">
            <a:xfrm>
              <a:off x="2579074" y="3498439"/>
              <a:ext cx="1574590" cy="848445"/>
            </a:xfrm>
            <a:custGeom>
              <a:gdLst>
                <a:gd fmla="*/ 176216 w 3090" name="T0"/>
                <a:gd fmla="*/ 0 h 1665" name="T1"/>
                <a:gd fmla="*/ 1785934 w 3090" name="T2"/>
                <a:gd fmla="*/ 0 h 1665" name="T3"/>
                <a:gd fmla="*/ 1962150 w 3090" name="T4"/>
                <a:gd fmla="*/ 176216 h 1665" name="T5"/>
                <a:gd fmla="*/ 1962150 w 3090" name="T6"/>
                <a:gd fmla="*/ 881059 h 1665" name="T7"/>
                <a:gd fmla="*/ 1785934 w 3090" name="T8"/>
                <a:gd fmla="*/ 1057275 h 1665" name="T9"/>
                <a:gd fmla="*/ 176216 w 3090" name="T10"/>
                <a:gd fmla="*/ 1057275 h 1665" name="T11"/>
                <a:gd fmla="*/ 0 w 3090" name="T12"/>
                <a:gd fmla="*/ 881059 h 1665" name="T13"/>
                <a:gd fmla="*/ 0 w 3090" name="T14"/>
                <a:gd fmla="*/ 720027 h 1665" name="T15"/>
                <a:gd fmla="*/ 180692 w 3090" name="T16"/>
                <a:gd fmla="*/ 720027 h 1665" name="T17"/>
                <a:gd fmla="*/ 180692 w 3090" name="T18"/>
                <a:gd fmla="*/ 319977 h 1665" name="T19"/>
                <a:gd fmla="*/ 0 w 3090" name="T20"/>
                <a:gd fmla="*/ 319977 h 1665" name="T21"/>
                <a:gd fmla="*/ 0 w 3090" name="T22"/>
                <a:gd fmla="*/ 176216 h 1665" name="T23"/>
                <a:gd fmla="*/ 176216 w 3090" name="T24"/>
                <a:gd fmla="*/ 0 h 1665" name="T25"/>
                <a:gd fmla="*/ 0 60000 65536" name="T26"/>
                <a:gd fmla="*/ 0 60000 65536" name="T27"/>
                <a:gd fmla="*/ 0 60000 65536" name="T28"/>
                <a:gd fmla="*/ 0 60000 65536" name="T29"/>
                <a:gd fmla="*/ 0 60000 65536" name="T30"/>
                <a:gd fmla="*/ 0 60000 65536" name="T31"/>
                <a:gd fmla="*/ 0 60000 65536" name="T32"/>
                <a:gd fmla="*/ 0 60000 65536" name="T33"/>
                <a:gd fmla="*/ 0 60000 65536" name="T34"/>
                <a:gd fmla="*/ 0 60000 65536" name="T35"/>
                <a:gd fmla="*/ 0 60000 65536" name="T36"/>
                <a:gd fmla="*/ 0 60000 65536" name="T37"/>
                <a:gd fmla="*/ 0 60000 65536" name="T38"/>
              </a:gd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b="b" l="0" r="r" t="0"/>
              <a:pathLst>
                <a:path h="1665" w="3090">
                  <a:moveTo>
                    <a:pt x="0" y="504"/>
                  </a:moveTo>
                  <a:lnTo>
                    <a:pt x="0" y="278"/>
                  </a:lnTo>
                  <a:cubicBezTo>
                    <a:pt x="0" y="124"/>
                    <a:pt x="124" y="0"/>
                    <a:pt x="278" y="0"/>
                  </a:cubicBezTo>
                  <a:lnTo>
                    <a:pt x="2812" y="0"/>
                  </a:lnTo>
                  <a:cubicBezTo>
                    <a:pt x="2966" y="0"/>
                    <a:pt x="3090" y="124"/>
                    <a:pt x="3090" y="278"/>
                  </a:cubicBezTo>
                  <a:lnTo>
                    <a:pt x="3090" y="1387"/>
                  </a:lnTo>
                  <a:cubicBezTo>
                    <a:pt x="3090" y="1541"/>
                    <a:pt x="2966" y="1665"/>
                    <a:pt x="2812" y="1665"/>
                  </a:cubicBezTo>
                  <a:lnTo>
                    <a:pt x="278" y="1665"/>
                  </a:lnTo>
                  <a:cubicBezTo>
                    <a:pt x="124" y="1665"/>
                    <a:pt x="0" y="1541"/>
                    <a:pt x="0" y="1387"/>
                  </a:cubicBezTo>
                  <a:lnTo>
                    <a:pt x="0" y="1134"/>
                  </a:lnTo>
                </a:path>
              </a:pathLst>
            </a:custGeom>
            <a:noFill/>
            <a:ln w="6350">
              <a:solidFill>
                <a:srgbClr val="92D050"/>
              </a:solidFill>
              <a:prstDash val="sysDash"/>
              <a:round/>
            </a:ln>
            <a:extLst>
              <a:ext uri="{909E8E84-426E-40DD-AFC4-6F175D3DCCD1}">
                <a14:hiddenFill>
                  <a:solidFill>
                    <a:srgbClr val="FFFFFF"/>
                  </a:solidFill>
                </a14:hiddenFill>
              </a:ext>
            </a:extLst>
          </p:spPr>
          <p:txBody>
            <a:bodyPr anchor="t" anchorCtr="0" bIns="34281" compatLnSpc="1" lIns="68562" numCol="1" rIns="68562" tIns="34281" vert="horz" wrap="square"/>
            <a:lstStyle/>
            <a:p>
              <a:endParaRPr altLang="en-US" lang="zh-CN" sz="1012"/>
            </a:p>
          </p:txBody>
        </p:sp>
      </p:grpSp>
      <p:grpSp>
        <p:nvGrpSpPr>
          <p:cNvPr id="49" name="组合 48"/>
          <p:cNvGrpSpPr/>
          <p:nvPr/>
        </p:nvGrpSpPr>
        <p:grpSpPr>
          <a:xfrm>
            <a:off x="3924097" y="2619941"/>
            <a:ext cx="1241508" cy="693345"/>
            <a:chOff x="5233491" y="3493273"/>
            <a:chExt cx="1655775" cy="924701"/>
          </a:xfrm>
        </p:grpSpPr>
        <p:grpSp>
          <p:nvGrpSpPr>
            <p:cNvPr id="50" name="组合 49"/>
            <p:cNvGrpSpPr/>
            <p:nvPr/>
          </p:nvGrpSpPr>
          <p:grpSpPr>
            <a:xfrm>
              <a:off x="5314676" y="3493273"/>
              <a:ext cx="1574590" cy="924701"/>
              <a:chOff x="4509578" y="2151568"/>
              <a:chExt cx="1574590" cy="924701"/>
            </a:xfrm>
          </p:grpSpPr>
          <p:grpSp>
            <p:nvGrpSpPr>
              <p:cNvPr id="54" name="组合 53"/>
              <p:cNvGrpSpPr/>
              <p:nvPr/>
            </p:nvGrpSpPr>
            <p:grpSpPr>
              <a:xfrm>
                <a:off x="4630002" y="2151568"/>
                <a:ext cx="1333743" cy="924701"/>
                <a:chOff x="4271689" y="1246457"/>
                <a:chExt cx="1333743" cy="840638"/>
              </a:xfrm>
            </p:grpSpPr>
            <p:sp>
              <p:nvSpPr>
                <p:cNvPr id="56" name="文本框 156"/>
                <p:cNvSpPr txBox="1"/>
                <p:nvPr/>
              </p:nvSpPr>
              <p:spPr>
                <a:xfrm>
                  <a:off x="4283967" y="1246457"/>
                  <a:ext cx="1276564" cy="297858"/>
                </a:xfrm>
                <a:prstGeom prst="rect">
                  <a:avLst/>
                </a:prstGeom>
                <a:noFill/>
              </p:spPr>
              <p:txBody>
                <a:bodyPr rtlCol="0" wrap="square">
                  <a:spAutoFit/>
                </a:bodyPr>
                <a:lstStyle/>
                <a:p>
                  <a:pPr algn="ctr"/>
                  <a:r>
                    <a:rPr altLang="en-US" b="1" lang="zh-CN" sz="1012">
                      <a:solidFill>
                        <a:srgbClr val="FF6D67"/>
                      </a:solidFill>
                      <a:latin charset="-122" panose="020b0503020204020204" pitchFamily="34" typeface="微软雅黑"/>
                      <a:ea charset="-122" panose="020b0503020204020204" pitchFamily="34" typeface="微软雅黑"/>
                    </a:rPr>
                    <a:t>添加标题</a:t>
                  </a:r>
                </a:p>
              </p:txBody>
            </p:sp>
            <p:sp>
              <p:nvSpPr>
                <p:cNvPr id="57" name="文本框 157"/>
                <p:cNvSpPr txBox="1"/>
                <p:nvPr/>
              </p:nvSpPr>
              <p:spPr>
                <a:xfrm>
                  <a:off x="4271689" y="1504966"/>
                  <a:ext cx="1333743" cy="576500"/>
                </a:xfrm>
                <a:prstGeom prst="rect">
                  <a:avLst/>
                </a:prstGeom>
                <a:noFill/>
              </p:spPr>
              <p:txBody>
                <a:bodyPr rtlCol="0" wrap="square">
                  <a:spAutoFit/>
                </a:bodyPr>
                <a:lstStyle/>
                <a:p>
                  <a:pPr algn="ctr">
                    <a:lnSpc>
                      <a:spcPct val="120000"/>
                    </a:lnSpc>
                  </a:pPr>
                  <a:r>
                    <a:rPr altLang="en-US" lang="zh-CN" sz="1050">
                      <a:solidFill>
                        <a:schemeClr val="tx1">
                          <a:lumMod val="50000"/>
                          <a:lumOff val="50000"/>
                        </a:schemeClr>
                      </a:solidFill>
                      <a:latin charset="-122" panose="020b0503020204020204" pitchFamily="34" typeface="微软雅黑"/>
                      <a:ea charset="-122" panose="020b0503020204020204" pitchFamily="34" typeface="微软雅黑"/>
                    </a:rPr>
                    <a:t>点击添加内容点击添加内容</a:t>
                  </a:r>
                </a:p>
              </p:txBody>
            </p:sp>
          </p:grpSp>
          <p:sp>
            <p:nvSpPr>
              <p:cNvPr id="55" name="任意多边形 151"/>
              <p:cNvSpPr>
                <a:spLocks noChangeArrowheads="1"/>
              </p:cNvSpPr>
              <p:nvPr/>
            </p:nvSpPr>
            <p:spPr bwMode="auto">
              <a:xfrm>
                <a:off x="4509578" y="2160839"/>
                <a:ext cx="1574590" cy="848445"/>
              </a:xfrm>
              <a:custGeom>
                <a:gdLst>
                  <a:gd fmla="*/ 176216 w 3090" name="T0"/>
                  <a:gd fmla="*/ 0 h 1665" name="T1"/>
                  <a:gd fmla="*/ 1785934 w 3090" name="T2"/>
                  <a:gd fmla="*/ 0 h 1665" name="T3"/>
                  <a:gd fmla="*/ 1962150 w 3090" name="T4"/>
                  <a:gd fmla="*/ 176216 h 1665" name="T5"/>
                  <a:gd fmla="*/ 1962150 w 3090" name="T6"/>
                  <a:gd fmla="*/ 881059 h 1665" name="T7"/>
                  <a:gd fmla="*/ 1785934 w 3090" name="T8"/>
                  <a:gd fmla="*/ 1057275 h 1665" name="T9"/>
                  <a:gd fmla="*/ 176216 w 3090" name="T10"/>
                  <a:gd fmla="*/ 1057275 h 1665" name="T11"/>
                  <a:gd fmla="*/ 0 w 3090" name="T12"/>
                  <a:gd fmla="*/ 881059 h 1665" name="T13"/>
                  <a:gd fmla="*/ 0 w 3090" name="T14"/>
                  <a:gd fmla="*/ 720027 h 1665" name="T15"/>
                  <a:gd fmla="*/ 180692 w 3090" name="T16"/>
                  <a:gd fmla="*/ 720027 h 1665" name="T17"/>
                  <a:gd fmla="*/ 180692 w 3090" name="T18"/>
                  <a:gd fmla="*/ 319977 h 1665" name="T19"/>
                  <a:gd fmla="*/ 0 w 3090" name="T20"/>
                  <a:gd fmla="*/ 319977 h 1665" name="T21"/>
                  <a:gd fmla="*/ 0 w 3090" name="T22"/>
                  <a:gd fmla="*/ 176216 h 1665" name="T23"/>
                  <a:gd fmla="*/ 176216 w 3090" name="T24"/>
                  <a:gd fmla="*/ 0 h 1665" name="T25"/>
                  <a:gd fmla="*/ 0 60000 65536" name="T26"/>
                  <a:gd fmla="*/ 0 60000 65536" name="T27"/>
                  <a:gd fmla="*/ 0 60000 65536" name="T28"/>
                  <a:gd fmla="*/ 0 60000 65536" name="T29"/>
                  <a:gd fmla="*/ 0 60000 65536" name="T30"/>
                  <a:gd fmla="*/ 0 60000 65536" name="T31"/>
                  <a:gd fmla="*/ 0 60000 65536" name="T32"/>
                  <a:gd fmla="*/ 0 60000 65536" name="T33"/>
                  <a:gd fmla="*/ 0 60000 65536" name="T34"/>
                  <a:gd fmla="*/ 0 60000 65536" name="T35"/>
                  <a:gd fmla="*/ 0 60000 65536" name="T36"/>
                  <a:gd fmla="*/ 0 60000 65536" name="T37"/>
                  <a:gd fmla="*/ 0 60000 65536" name="T38"/>
                </a:gd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b="b" l="0" r="r" t="0"/>
                <a:pathLst>
                  <a:path h="1665" w="3090">
                    <a:moveTo>
                      <a:pt x="0" y="504"/>
                    </a:moveTo>
                    <a:lnTo>
                      <a:pt x="0" y="278"/>
                    </a:lnTo>
                    <a:cubicBezTo>
                      <a:pt x="0" y="124"/>
                      <a:pt x="124" y="0"/>
                      <a:pt x="278" y="0"/>
                    </a:cubicBezTo>
                    <a:lnTo>
                      <a:pt x="2812" y="0"/>
                    </a:lnTo>
                    <a:cubicBezTo>
                      <a:pt x="2966" y="0"/>
                      <a:pt x="3090" y="124"/>
                      <a:pt x="3090" y="278"/>
                    </a:cubicBezTo>
                    <a:lnTo>
                      <a:pt x="3090" y="1387"/>
                    </a:lnTo>
                    <a:cubicBezTo>
                      <a:pt x="3090" y="1541"/>
                      <a:pt x="2966" y="1665"/>
                      <a:pt x="2812" y="1665"/>
                    </a:cubicBezTo>
                    <a:lnTo>
                      <a:pt x="278" y="1665"/>
                    </a:lnTo>
                    <a:cubicBezTo>
                      <a:pt x="124" y="1665"/>
                      <a:pt x="0" y="1541"/>
                      <a:pt x="0" y="1387"/>
                    </a:cubicBezTo>
                    <a:lnTo>
                      <a:pt x="0" y="1134"/>
                    </a:lnTo>
                  </a:path>
                </a:pathLst>
              </a:custGeom>
              <a:noFill/>
              <a:ln w="6350">
                <a:solidFill>
                  <a:srgbClr val="FF6D67"/>
                </a:solidFill>
                <a:prstDash val="sysDash"/>
                <a:round/>
              </a:ln>
              <a:extLst>
                <a:ext uri="{909E8E84-426E-40DD-AFC4-6F175D3DCCD1}">
                  <a14:hiddenFill>
                    <a:solidFill>
                      <a:srgbClr val="FFFFFF"/>
                    </a:solidFill>
                  </a14:hiddenFill>
                </a:ext>
              </a:extLst>
            </p:spPr>
            <p:txBody>
              <a:bodyPr anchor="t" anchorCtr="0" bIns="34281" compatLnSpc="1" lIns="68562" numCol="1" rIns="68562" tIns="34281" vert="horz" wrap="square"/>
              <a:lstStyle/>
              <a:p>
                <a:endParaRPr altLang="en-US" lang="zh-CN" sz="1012"/>
              </a:p>
            </p:txBody>
          </p:sp>
        </p:grpSp>
        <p:grpSp>
          <p:nvGrpSpPr>
            <p:cNvPr id="51" name="组合 50"/>
            <p:cNvGrpSpPr/>
            <p:nvPr/>
          </p:nvGrpSpPr>
          <p:grpSpPr>
            <a:xfrm>
              <a:off x="5233491" y="3758557"/>
              <a:ext cx="153895" cy="316672"/>
              <a:chOff x="5300663" y="2555875"/>
              <a:chExt cx="165100" cy="339726"/>
            </a:xfrm>
            <a:solidFill>
              <a:srgbClr val="FF6D67"/>
            </a:solidFill>
          </p:grpSpPr>
          <p:sp>
            <p:nvSpPr>
              <p:cNvPr id="52" name="Oval 19"/>
              <p:cNvSpPr>
                <a:spLocks noChangeArrowheads="1"/>
              </p:cNvSpPr>
              <p:nvPr/>
            </p:nvSpPr>
            <p:spPr bwMode="auto">
              <a:xfrm>
                <a:off x="5353051" y="2555875"/>
                <a:ext cx="63500" cy="60325"/>
              </a:xfrm>
              <a:prstGeom prst="ellipse">
                <a:avLst/>
              </a:pr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2"/>
              </a:p>
            </p:txBody>
          </p:sp>
          <p:sp>
            <p:nvSpPr>
              <p:cNvPr id="53" name="Freeform 20"/>
              <p:cNvSpPr>
                <a:spLocks noEditPoints="1"/>
              </p:cNvSpPr>
              <p:nvPr/>
            </p:nvSpPr>
            <p:spPr bwMode="auto">
              <a:xfrm>
                <a:off x="5300663" y="2566988"/>
                <a:ext cx="165100" cy="328613"/>
              </a:xfrm>
              <a:custGeom>
                <a:gdLst>
                  <a:gd fmla="*/ 38 w 44" name="T0"/>
                  <a:gd fmla="*/ 10 h 87" name="T1"/>
                  <a:gd fmla="*/ 37 w 44" name="T2"/>
                  <a:gd fmla="*/ 10 h 87" name="T3"/>
                  <a:gd fmla="*/ 37 w 44" name="T4"/>
                  <a:gd fmla="*/ 2 h 87" name="T5"/>
                  <a:gd fmla="*/ 33 w 44" name="T6"/>
                  <a:gd fmla="*/ 0 h 87" name="T7"/>
                  <a:gd fmla="*/ 31 w 44" name="T8"/>
                  <a:gd fmla="*/ 10 h 87" name="T9"/>
                  <a:gd fmla="*/ 35 w 44" name="T10"/>
                  <a:gd fmla="*/ 12 h 87" name="T11"/>
                  <a:gd fmla="*/ 36 w 44" name="T12"/>
                  <a:gd fmla="*/ 12 h 87" name="T13"/>
                  <a:gd fmla="*/ 36 w 44" name="T14"/>
                  <a:gd fmla="*/ 18 h 87" name="T15"/>
                  <a:gd fmla="*/ 30 w 44" name="T16"/>
                  <a:gd fmla="*/ 14 h 87" name="T17"/>
                  <a:gd fmla="*/ 16 w 44" name="T18"/>
                  <a:gd fmla="*/ 14 h 87" name="T19"/>
                  <a:gd fmla="*/ 12 w 44" name="T20"/>
                  <a:gd fmla="*/ 16 h 87" name="T21"/>
                  <a:gd fmla="*/ 0 w 44" name="T22"/>
                  <a:gd fmla="*/ 47 h 87" name="T23"/>
                  <a:gd fmla="*/ 7 w 44" name="T24"/>
                  <a:gd fmla="*/ 49 h 87" name="T25"/>
                  <a:gd fmla="*/ 12 w 44" name="T26"/>
                  <a:gd fmla="*/ 45 h 87" name="T27"/>
                  <a:gd fmla="*/ 13 w 44" name="T28"/>
                  <a:gd fmla="*/ 83 h 87" name="T29"/>
                  <a:gd fmla="*/ 21 w 44" name="T30"/>
                  <a:gd fmla="*/ 83 h 87" name="T31"/>
                  <a:gd fmla="*/ 24 w 44" name="T32"/>
                  <a:gd fmla="*/ 49 h 87" name="T33"/>
                  <a:gd fmla="*/ 28 w 44" name="T34"/>
                  <a:gd fmla="*/ 87 h 87" name="T35"/>
                  <a:gd fmla="*/ 32 w 44" name="T36"/>
                  <a:gd fmla="*/ 47 h 87" name="T37"/>
                  <a:gd fmla="*/ 33 w 44" name="T38"/>
                  <a:gd fmla="*/ 25 h 87" name="T39"/>
                  <a:gd fmla="*/ 41 w 44" name="T40"/>
                  <a:gd fmla="*/ 30 h 87" name="T41"/>
                  <a:gd fmla="*/ 42 w 44" name="T42"/>
                  <a:gd fmla="*/ 13 h 87" name="T43"/>
                  <a:gd fmla="*/ 35 w 44" name="T44"/>
                  <a:gd fmla="*/ 1 h 87" name="T45"/>
                  <a:gd fmla="*/ 35 w 44" name="T46"/>
                  <a:gd fmla="*/ 1 h 87" name="T47"/>
                  <a:gd fmla="*/ 34 w 44" name="T48"/>
                  <a:gd fmla="*/ 0 h 87" name="T49"/>
                  <a:gd fmla="*/ 34 w 44" name="T50"/>
                  <a:gd fmla="*/ 1 h 87" name="T51"/>
                  <a:gd fmla="*/ 34 w 44" name="T52"/>
                  <a:gd fmla="*/ 0 h 87" name="T53"/>
                  <a:gd fmla="*/ 34 w 44" name="T54"/>
                  <a:gd fmla="*/ 1 h 87" name="T55"/>
                  <a:gd fmla="*/ 34 w 44" name="T56"/>
                  <a:gd fmla="*/ 1 h 87" name="T57"/>
                  <a:gd fmla="*/ 36 w 44" name="T58"/>
                  <a:gd fmla="*/ 10 h 87" name="T59"/>
                  <a:gd fmla="*/ 33 w 44" name="T60"/>
                  <a:gd fmla="*/ 11 h 87" name="T61"/>
                  <a:gd fmla="*/ 33 w 44" name="T62"/>
                  <a:gd fmla="*/ 10 h 87" name="T63"/>
                  <a:gd fmla="*/ 35 w 44" name="T64"/>
                  <a:gd fmla="*/ 9 h 87" name="T65"/>
                  <a:gd fmla="*/ 36 w 44" name="T66"/>
                  <a:gd fmla="*/ 7 h 87" name="T67"/>
                  <a:gd fmla="*/ 33 w 44" name="T68"/>
                  <a:gd fmla="*/ 8 h 87" name="T69"/>
                  <a:gd fmla="*/ 32 w 44" name="T70"/>
                  <a:gd fmla="*/ 3 h 87" name="T71"/>
                  <a:gd fmla="*/ 35 w 44" name="T72"/>
                  <a:gd fmla="*/ 1 h 87" name="T73"/>
                  <a:gd fmla="*/ 36 w 44" name="T74"/>
                  <a:gd fmla="*/ 7 h 87" name="T7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b="b" l="0" r="r" t="0"/>
                <a:pathLst>
                  <a:path h="87" w="44">
                    <a:moveTo>
                      <a:pt x="42" y="13"/>
                    </a:moveTo>
                    <a:cubicBezTo>
                      <a:pt x="42" y="11"/>
                      <a:pt x="40" y="10"/>
                      <a:pt x="38" y="10"/>
                    </a:cubicBezTo>
                    <a:cubicBezTo>
                      <a:pt x="38" y="10"/>
                      <a:pt x="38" y="10"/>
                      <a:pt x="38" y="10"/>
                    </a:cubicBezTo>
                    <a:cubicBezTo>
                      <a:pt x="37" y="10"/>
                      <a:pt x="37" y="10"/>
                      <a:pt x="37" y="10"/>
                    </a:cubicBezTo>
                    <a:cubicBezTo>
                      <a:pt x="37" y="10"/>
                      <a:pt x="37" y="10"/>
                      <a:pt x="37" y="10"/>
                    </a:cubicBezTo>
                    <a:cubicBezTo>
                      <a:pt x="37" y="2"/>
                      <a:pt x="37" y="2"/>
                      <a:pt x="37" y="2"/>
                    </a:cubicBezTo>
                    <a:cubicBezTo>
                      <a:pt x="37" y="1"/>
                      <a:pt x="37" y="0"/>
                      <a:pt x="35" y="0"/>
                    </a:cubicBezTo>
                    <a:cubicBezTo>
                      <a:pt x="33" y="0"/>
                      <a:pt x="33" y="0"/>
                      <a:pt x="33" y="0"/>
                    </a:cubicBezTo>
                    <a:cubicBezTo>
                      <a:pt x="32" y="0"/>
                      <a:pt x="31" y="1"/>
                      <a:pt x="31" y="2"/>
                    </a:cubicBezTo>
                    <a:cubicBezTo>
                      <a:pt x="31" y="10"/>
                      <a:pt x="31" y="10"/>
                      <a:pt x="31" y="10"/>
                    </a:cubicBezTo>
                    <a:cubicBezTo>
                      <a:pt x="31" y="11"/>
                      <a:pt x="32" y="12"/>
                      <a:pt x="33" y="12"/>
                    </a:cubicBezTo>
                    <a:cubicBezTo>
                      <a:pt x="35" y="12"/>
                      <a:pt x="35" y="12"/>
                      <a:pt x="35" y="12"/>
                    </a:cubicBezTo>
                    <a:cubicBezTo>
                      <a:pt x="35" y="12"/>
                      <a:pt x="35" y="12"/>
                      <a:pt x="36" y="12"/>
                    </a:cubicBezTo>
                    <a:cubicBezTo>
                      <a:pt x="36" y="12"/>
                      <a:pt x="36" y="12"/>
                      <a:pt x="36" y="12"/>
                    </a:cubicBezTo>
                    <a:cubicBezTo>
                      <a:pt x="35" y="12"/>
                      <a:pt x="35" y="13"/>
                      <a:pt x="35" y="14"/>
                    </a:cubicBezTo>
                    <a:cubicBezTo>
                      <a:pt x="36" y="18"/>
                      <a:pt x="36" y="18"/>
                      <a:pt x="36" y="18"/>
                    </a:cubicBezTo>
                    <a:cubicBezTo>
                      <a:pt x="33" y="15"/>
                      <a:pt x="33" y="15"/>
                      <a:pt x="33" y="15"/>
                    </a:cubicBezTo>
                    <a:cubicBezTo>
                      <a:pt x="32" y="15"/>
                      <a:pt x="31" y="14"/>
                      <a:pt x="30" y="14"/>
                    </a:cubicBezTo>
                    <a:cubicBezTo>
                      <a:pt x="30" y="14"/>
                      <a:pt x="30" y="14"/>
                      <a:pt x="29" y="14"/>
                    </a:cubicBezTo>
                    <a:cubicBezTo>
                      <a:pt x="16" y="14"/>
                      <a:pt x="16" y="14"/>
                      <a:pt x="16" y="14"/>
                    </a:cubicBezTo>
                    <a:cubicBezTo>
                      <a:pt x="15" y="14"/>
                      <a:pt x="15" y="14"/>
                      <a:pt x="15" y="14"/>
                    </a:cubicBezTo>
                    <a:cubicBezTo>
                      <a:pt x="13" y="15"/>
                      <a:pt x="13" y="15"/>
                      <a:pt x="12" y="16"/>
                    </a:cubicBezTo>
                    <a:cubicBezTo>
                      <a:pt x="12" y="17"/>
                      <a:pt x="11" y="17"/>
                      <a:pt x="11" y="18"/>
                    </a:cubicBezTo>
                    <a:cubicBezTo>
                      <a:pt x="0" y="47"/>
                      <a:pt x="0" y="47"/>
                      <a:pt x="0" y="47"/>
                    </a:cubicBezTo>
                    <a:cubicBezTo>
                      <a:pt x="0" y="48"/>
                      <a:pt x="0" y="50"/>
                      <a:pt x="2" y="51"/>
                    </a:cubicBezTo>
                    <a:cubicBezTo>
                      <a:pt x="4" y="52"/>
                      <a:pt x="6" y="51"/>
                      <a:pt x="7" y="49"/>
                    </a:cubicBezTo>
                    <a:cubicBezTo>
                      <a:pt x="12" y="36"/>
                      <a:pt x="12" y="36"/>
                      <a:pt x="12" y="36"/>
                    </a:cubicBezTo>
                    <a:cubicBezTo>
                      <a:pt x="12" y="45"/>
                      <a:pt x="12" y="45"/>
                      <a:pt x="12" y="45"/>
                    </a:cubicBezTo>
                    <a:cubicBezTo>
                      <a:pt x="12" y="46"/>
                      <a:pt x="12" y="47"/>
                      <a:pt x="13" y="47"/>
                    </a:cubicBezTo>
                    <a:cubicBezTo>
                      <a:pt x="13" y="83"/>
                      <a:pt x="13" y="83"/>
                      <a:pt x="13" y="83"/>
                    </a:cubicBezTo>
                    <a:cubicBezTo>
                      <a:pt x="13" y="85"/>
                      <a:pt x="15" y="87"/>
                      <a:pt x="17" y="87"/>
                    </a:cubicBezTo>
                    <a:cubicBezTo>
                      <a:pt x="19" y="87"/>
                      <a:pt x="21" y="85"/>
                      <a:pt x="21" y="83"/>
                    </a:cubicBezTo>
                    <a:cubicBezTo>
                      <a:pt x="21" y="49"/>
                      <a:pt x="21" y="49"/>
                      <a:pt x="21" y="49"/>
                    </a:cubicBezTo>
                    <a:cubicBezTo>
                      <a:pt x="24" y="49"/>
                      <a:pt x="24" y="49"/>
                      <a:pt x="24" y="49"/>
                    </a:cubicBezTo>
                    <a:cubicBezTo>
                      <a:pt x="24" y="83"/>
                      <a:pt x="24" y="83"/>
                      <a:pt x="24" y="83"/>
                    </a:cubicBezTo>
                    <a:cubicBezTo>
                      <a:pt x="24" y="85"/>
                      <a:pt x="26" y="87"/>
                      <a:pt x="28" y="87"/>
                    </a:cubicBezTo>
                    <a:cubicBezTo>
                      <a:pt x="30" y="87"/>
                      <a:pt x="32" y="85"/>
                      <a:pt x="32" y="83"/>
                    </a:cubicBezTo>
                    <a:cubicBezTo>
                      <a:pt x="32" y="47"/>
                      <a:pt x="32" y="47"/>
                      <a:pt x="32" y="47"/>
                    </a:cubicBezTo>
                    <a:cubicBezTo>
                      <a:pt x="32" y="47"/>
                      <a:pt x="33" y="46"/>
                      <a:pt x="33" y="45"/>
                    </a:cubicBezTo>
                    <a:cubicBezTo>
                      <a:pt x="33" y="25"/>
                      <a:pt x="33" y="25"/>
                      <a:pt x="33" y="25"/>
                    </a:cubicBezTo>
                    <a:cubicBezTo>
                      <a:pt x="38" y="29"/>
                      <a:pt x="38" y="29"/>
                      <a:pt x="38" y="29"/>
                    </a:cubicBezTo>
                    <a:cubicBezTo>
                      <a:pt x="39" y="30"/>
                      <a:pt x="40" y="30"/>
                      <a:pt x="41" y="30"/>
                    </a:cubicBezTo>
                    <a:cubicBezTo>
                      <a:pt x="43" y="30"/>
                      <a:pt x="44" y="28"/>
                      <a:pt x="44" y="26"/>
                    </a:cubicBezTo>
                    <a:lnTo>
                      <a:pt x="42" y="13"/>
                    </a:lnTo>
                    <a:close/>
                    <a:moveTo>
                      <a:pt x="35" y="0"/>
                    </a:moveTo>
                    <a:cubicBezTo>
                      <a:pt x="35" y="0"/>
                      <a:pt x="35" y="1"/>
                      <a:pt x="35" y="1"/>
                    </a:cubicBezTo>
                    <a:cubicBezTo>
                      <a:pt x="35" y="1"/>
                      <a:pt x="35" y="1"/>
                      <a:pt x="35" y="1"/>
                    </a:cubicBezTo>
                    <a:cubicBezTo>
                      <a:pt x="35" y="1"/>
                      <a:pt x="35" y="1"/>
                      <a:pt x="35" y="1"/>
                    </a:cubicBezTo>
                    <a:cubicBezTo>
                      <a:pt x="35" y="1"/>
                      <a:pt x="35" y="0"/>
                      <a:pt x="35" y="0"/>
                    </a:cubicBezTo>
                    <a:close/>
                    <a:moveTo>
                      <a:pt x="34" y="0"/>
                    </a:moveTo>
                    <a:cubicBezTo>
                      <a:pt x="34" y="0"/>
                      <a:pt x="34" y="1"/>
                      <a:pt x="34" y="1"/>
                    </a:cubicBezTo>
                    <a:cubicBezTo>
                      <a:pt x="34" y="1"/>
                      <a:pt x="34" y="1"/>
                      <a:pt x="34" y="1"/>
                    </a:cubicBezTo>
                    <a:cubicBezTo>
                      <a:pt x="34" y="1"/>
                      <a:pt x="34" y="1"/>
                      <a:pt x="34" y="1"/>
                    </a:cubicBezTo>
                    <a:cubicBezTo>
                      <a:pt x="34" y="1"/>
                      <a:pt x="34" y="0"/>
                      <a:pt x="34" y="0"/>
                    </a:cubicBezTo>
                    <a:close/>
                    <a:moveTo>
                      <a:pt x="34" y="0"/>
                    </a:moveTo>
                    <a:cubicBezTo>
                      <a:pt x="34" y="0"/>
                      <a:pt x="34" y="1"/>
                      <a:pt x="34" y="1"/>
                    </a:cubicBezTo>
                    <a:cubicBezTo>
                      <a:pt x="34" y="1"/>
                      <a:pt x="34" y="1"/>
                      <a:pt x="34" y="1"/>
                    </a:cubicBezTo>
                    <a:cubicBezTo>
                      <a:pt x="34" y="1"/>
                      <a:pt x="34" y="1"/>
                      <a:pt x="34" y="1"/>
                    </a:cubicBezTo>
                    <a:cubicBezTo>
                      <a:pt x="34" y="1"/>
                      <a:pt x="34" y="0"/>
                      <a:pt x="34" y="0"/>
                    </a:cubicBezTo>
                    <a:close/>
                    <a:moveTo>
                      <a:pt x="36" y="10"/>
                    </a:moveTo>
                    <a:cubicBezTo>
                      <a:pt x="36" y="11"/>
                      <a:pt x="35" y="11"/>
                      <a:pt x="35" y="11"/>
                    </a:cubicBezTo>
                    <a:cubicBezTo>
                      <a:pt x="33" y="11"/>
                      <a:pt x="33" y="11"/>
                      <a:pt x="33" y="11"/>
                    </a:cubicBezTo>
                    <a:cubicBezTo>
                      <a:pt x="33" y="11"/>
                      <a:pt x="33" y="11"/>
                      <a:pt x="33" y="10"/>
                    </a:cubicBezTo>
                    <a:cubicBezTo>
                      <a:pt x="33" y="10"/>
                      <a:pt x="33" y="10"/>
                      <a:pt x="33" y="10"/>
                    </a:cubicBezTo>
                    <a:cubicBezTo>
                      <a:pt x="33" y="10"/>
                      <a:pt x="33" y="9"/>
                      <a:pt x="33" y="9"/>
                    </a:cubicBezTo>
                    <a:cubicBezTo>
                      <a:pt x="35" y="9"/>
                      <a:pt x="35" y="9"/>
                      <a:pt x="35" y="9"/>
                    </a:cubicBezTo>
                    <a:cubicBezTo>
                      <a:pt x="35" y="9"/>
                      <a:pt x="36" y="10"/>
                      <a:pt x="36" y="10"/>
                    </a:cubicBezTo>
                    <a:close/>
                    <a:moveTo>
                      <a:pt x="36" y="7"/>
                    </a:moveTo>
                    <a:cubicBezTo>
                      <a:pt x="36" y="8"/>
                      <a:pt x="36" y="8"/>
                      <a:pt x="35" y="8"/>
                    </a:cubicBezTo>
                    <a:cubicBezTo>
                      <a:pt x="33" y="8"/>
                      <a:pt x="33" y="8"/>
                      <a:pt x="33" y="8"/>
                    </a:cubicBezTo>
                    <a:cubicBezTo>
                      <a:pt x="33" y="8"/>
                      <a:pt x="32" y="8"/>
                      <a:pt x="32" y="7"/>
                    </a:cubicBezTo>
                    <a:cubicBezTo>
                      <a:pt x="32" y="3"/>
                      <a:pt x="32" y="3"/>
                      <a:pt x="32" y="3"/>
                    </a:cubicBezTo>
                    <a:cubicBezTo>
                      <a:pt x="32" y="2"/>
                      <a:pt x="33" y="1"/>
                      <a:pt x="33" y="1"/>
                    </a:cubicBezTo>
                    <a:cubicBezTo>
                      <a:pt x="35" y="1"/>
                      <a:pt x="35" y="1"/>
                      <a:pt x="35" y="1"/>
                    </a:cubicBezTo>
                    <a:cubicBezTo>
                      <a:pt x="36" y="1"/>
                      <a:pt x="36" y="2"/>
                      <a:pt x="36" y="3"/>
                    </a:cubicBezTo>
                    <a:lnTo>
                      <a:pt x="36" y="7"/>
                    </a:ln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2"/>
              </a:p>
            </p:txBody>
          </p:sp>
        </p:grpSp>
      </p:grpSp>
      <p:grpSp>
        <p:nvGrpSpPr>
          <p:cNvPr id="58" name="组合 57"/>
          <p:cNvGrpSpPr/>
          <p:nvPr/>
        </p:nvGrpSpPr>
        <p:grpSpPr>
          <a:xfrm>
            <a:off x="5975790" y="2610153"/>
            <a:ext cx="1242503" cy="703135"/>
            <a:chOff x="7969795" y="3480219"/>
            <a:chExt cx="1657102" cy="937757"/>
          </a:xfrm>
        </p:grpSpPr>
        <p:grpSp>
          <p:nvGrpSpPr>
            <p:cNvPr id="59" name="组合 58"/>
            <p:cNvGrpSpPr/>
            <p:nvPr/>
          </p:nvGrpSpPr>
          <p:grpSpPr>
            <a:xfrm>
              <a:off x="8172731" y="3480219"/>
              <a:ext cx="1333743" cy="937757"/>
              <a:chOff x="4271689" y="1207551"/>
              <a:chExt cx="1333743" cy="937757"/>
            </a:xfrm>
          </p:grpSpPr>
          <p:sp>
            <p:nvSpPr>
              <p:cNvPr id="64" name="文本框 169"/>
              <p:cNvSpPr txBox="1"/>
              <p:nvPr/>
            </p:nvSpPr>
            <p:spPr>
              <a:xfrm>
                <a:off x="4283968" y="1207551"/>
                <a:ext cx="1276564" cy="327644"/>
              </a:xfrm>
              <a:prstGeom prst="rect">
                <a:avLst/>
              </a:prstGeom>
              <a:noFill/>
            </p:spPr>
            <p:txBody>
              <a:bodyPr rtlCol="0" wrap="square">
                <a:spAutoFit/>
              </a:bodyPr>
              <a:lstStyle/>
              <a:p>
                <a:pPr algn="ctr"/>
                <a:r>
                  <a:rPr altLang="en-US" b="1" lang="zh-CN" sz="1012">
                    <a:solidFill>
                      <a:srgbClr val="F5C058"/>
                    </a:solidFill>
                    <a:latin charset="-122" panose="020b0503020204020204" pitchFamily="34" typeface="微软雅黑"/>
                    <a:ea charset="-122" panose="020b0503020204020204" pitchFamily="34" typeface="微软雅黑"/>
                  </a:rPr>
                  <a:t>添加标题</a:t>
                </a:r>
              </a:p>
            </p:txBody>
          </p:sp>
          <p:sp>
            <p:nvSpPr>
              <p:cNvPr id="65" name="文本框 170"/>
              <p:cNvSpPr txBox="1"/>
              <p:nvPr/>
            </p:nvSpPr>
            <p:spPr>
              <a:xfrm>
                <a:off x="4271690" y="1504967"/>
                <a:ext cx="1333743" cy="634149"/>
              </a:xfrm>
              <a:prstGeom prst="rect">
                <a:avLst/>
              </a:prstGeom>
              <a:noFill/>
            </p:spPr>
            <p:txBody>
              <a:bodyPr rtlCol="0" wrap="square">
                <a:spAutoFit/>
              </a:bodyPr>
              <a:lstStyle/>
              <a:p>
                <a:pPr algn="ctr">
                  <a:lnSpc>
                    <a:spcPct val="120000"/>
                  </a:lnSpc>
                </a:pPr>
                <a:r>
                  <a:rPr altLang="en-US" lang="zh-CN" sz="1050">
                    <a:solidFill>
                      <a:schemeClr val="tx1">
                        <a:lumMod val="50000"/>
                        <a:lumOff val="50000"/>
                      </a:schemeClr>
                    </a:solidFill>
                    <a:latin charset="-122" panose="020b0503020204020204" pitchFamily="34" typeface="微软雅黑"/>
                    <a:ea charset="-122" panose="020b0503020204020204" pitchFamily="34" typeface="微软雅黑"/>
                  </a:rPr>
                  <a:t>点击添加内容点击添加内容</a:t>
                </a:r>
              </a:p>
            </p:txBody>
          </p:sp>
        </p:grpSp>
        <p:sp>
          <p:nvSpPr>
            <p:cNvPr id="60" name="任意多边形 151"/>
            <p:cNvSpPr>
              <a:spLocks noChangeArrowheads="1"/>
            </p:cNvSpPr>
            <p:nvPr/>
          </p:nvSpPr>
          <p:spPr bwMode="auto">
            <a:xfrm>
              <a:off x="8052307" y="3498439"/>
              <a:ext cx="1574590" cy="848445"/>
            </a:xfrm>
            <a:custGeom>
              <a:gdLst>
                <a:gd fmla="*/ 176216 w 3090" name="T0"/>
                <a:gd fmla="*/ 0 h 1665" name="T1"/>
                <a:gd fmla="*/ 1785934 w 3090" name="T2"/>
                <a:gd fmla="*/ 0 h 1665" name="T3"/>
                <a:gd fmla="*/ 1962150 w 3090" name="T4"/>
                <a:gd fmla="*/ 176216 h 1665" name="T5"/>
                <a:gd fmla="*/ 1962150 w 3090" name="T6"/>
                <a:gd fmla="*/ 881059 h 1665" name="T7"/>
                <a:gd fmla="*/ 1785934 w 3090" name="T8"/>
                <a:gd fmla="*/ 1057275 h 1665" name="T9"/>
                <a:gd fmla="*/ 176216 w 3090" name="T10"/>
                <a:gd fmla="*/ 1057275 h 1665" name="T11"/>
                <a:gd fmla="*/ 0 w 3090" name="T12"/>
                <a:gd fmla="*/ 881059 h 1665" name="T13"/>
                <a:gd fmla="*/ 0 w 3090" name="T14"/>
                <a:gd fmla="*/ 720027 h 1665" name="T15"/>
                <a:gd fmla="*/ 180692 w 3090" name="T16"/>
                <a:gd fmla="*/ 720027 h 1665" name="T17"/>
                <a:gd fmla="*/ 180692 w 3090" name="T18"/>
                <a:gd fmla="*/ 319977 h 1665" name="T19"/>
                <a:gd fmla="*/ 0 w 3090" name="T20"/>
                <a:gd fmla="*/ 319977 h 1665" name="T21"/>
                <a:gd fmla="*/ 0 w 3090" name="T22"/>
                <a:gd fmla="*/ 176216 h 1665" name="T23"/>
                <a:gd fmla="*/ 176216 w 3090" name="T24"/>
                <a:gd fmla="*/ 0 h 1665" name="T25"/>
                <a:gd fmla="*/ 0 60000 65536" name="T26"/>
                <a:gd fmla="*/ 0 60000 65536" name="T27"/>
                <a:gd fmla="*/ 0 60000 65536" name="T28"/>
                <a:gd fmla="*/ 0 60000 65536" name="T29"/>
                <a:gd fmla="*/ 0 60000 65536" name="T30"/>
                <a:gd fmla="*/ 0 60000 65536" name="T31"/>
                <a:gd fmla="*/ 0 60000 65536" name="T32"/>
                <a:gd fmla="*/ 0 60000 65536" name="T33"/>
                <a:gd fmla="*/ 0 60000 65536" name="T34"/>
                <a:gd fmla="*/ 0 60000 65536" name="T35"/>
                <a:gd fmla="*/ 0 60000 65536" name="T36"/>
                <a:gd fmla="*/ 0 60000 65536" name="T37"/>
                <a:gd fmla="*/ 0 60000 65536" name="T38"/>
              </a:gd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b="b" l="0" r="r" t="0"/>
              <a:pathLst>
                <a:path h="1665" w="3090">
                  <a:moveTo>
                    <a:pt x="0" y="504"/>
                  </a:moveTo>
                  <a:lnTo>
                    <a:pt x="0" y="278"/>
                  </a:lnTo>
                  <a:cubicBezTo>
                    <a:pt x="0" y="124"/>
                    <a:pt x="124" y="0"/>
                    <a:pt x="278" y="0"/>
                  </a:cubicBezTo>
                  <a:lnTo>
                    <a:pt x="2812" y="0"/>
                  </a:lnTo>
                  <a:cubicBezTo>
                    <a:pt x="2966" y="0"/>
                    <a:pt x="3090" y="124"/>
                    <a:pt x="3090" y="278"/>
                  </a:cubicBezTo>
                  <a:lnTo>
                    <a:pt x="3090" y="1387"/>
                  </a:lnTo>
                  <a:cubicBezTo>
                    <a:pt x="3090" y="1541"/>
                    <a:pt x="2966" y="1665"/>
                    <a:pt x="2812" y="1665"/>
                  </a:cubicBezTo>
                  <a:lnTo>
                    <a:pt x="278" y="1665"/>
                  </a:lnTo>
                  <a:cubicBezTo>
                    <a:pt x="124" y="1665"/>
                    <a:pt x="0" y="1541"/>
                    <a:pt x="0" y="1387"/>
                  </a:cubicBezTo>
                  <a:lnTo>
                    <a:pt x="0" y="1134"/>
                  </a:lnTo>
                </a:path>
              </a:pathLst>
            </a:custGeom>
            <a:noFill/>
            <a:ln w="6350">
              <a:solidFill>
                <a:srgbClr val="F5C058"/>
              </a:solidFill>
              <a:prstDash val="sysDash"/>
              <a:round/>
            </a:ln>
            <a:extLst>
              <a:ext uri="{909E8E84-426E-40DD-AFC4-6F175D3DCCD1}">
                <a14:hiddenFill>
                  <a:solidFill>
                    <a:srgbClr val="FFFFFF"/>
                  </a:solidFill>
                </a14:hiddenFill>
              </a:ext>
            </a:extLst>
          </p:spPr>
          <p:txBody>
            <a:bodyPr anchor="t" anchorCtr="0" bIns="34281" compatLnSpc="1" lIns="68562" numCol="1" rIns="68562" tIns="34281" vert="horz" wrap="square"/>
            <a:lstStyle/>
            <a:p>
              <a:endParaRPr altLang="en-US" lang="zh-CN" sz="1012"/>
            </a:p>
          </p:txBody>
        </p:sp>
        <p:grpSp>
          <p:nvGrpSpPr>
            <p:cNvPr id="61" name="组合 60"/>
            <p:cNvGrpSpPr/>
            <p:nvPr/>
          </p:nvGrpSpPr>
          <p:grpSpPr>
            <a:xfrm>
              <a:off x="7969795" y="3754796"/>
              <a:ext cx="153895" cy="316672"/>
              <a:chOff x="5300663" y="2555875"/>
              <a:chExt cx="165100" cy="339726"/>
            </a:xfrm>
            <a:solidFill>
              <a:srgbClr val="F5C058"/>
            </a:solidFill>
          </p:grpSpPr>
          <p:sp>
            <p:nvSpPr>
              <p:cNvPr id="62" name="Oval 19"/>
              <p:cNvSpPr>
                <a:spLocks noChangeArrowheads="1"/>
              </p:cNvSpPr>
              <p:nvPr/>
            </p:nvSpPr>
            <p:spPr bwMode="auto">
              <a:xfrm>
                <a:off x="5353051" y="2555875"/>
                <a:ext cx="63500" cy="60325"/>
              </a:xfrm>
              <a:prstGeom prst="ellipse">
                <a:avLst/>
              </a:pr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2"/>
              </a:p>
            </p:txBody>
          </p:sp>
          <p:sp>
            <p:nvSpPr>
              <p:cNvPr id="63" name="Freeform 20"/>
              <p:cNvSpPr>
                <a:spLocks noEditPoints="1"/>
              </p:cNvSpPr>
              <p:nvPr/>
            </p:nvSpPr>
            <p:spPr bwMode="auto">
              <a:xfrm>
                <a:off x="5300663" y="2566988"/>
                <a:ext cx="165100" cy="328613"/>
              </a:xfrm>
              <a:custGeom>
                <a:gdLst>
                  <a:gd fmla="*/ 38 w 44" name="T0"/>
                  <a:gd fmla="*/ 10 h 87" name="T1"/>
                  <a:gd fmla="*/ 37 w 44" name="T2"/>
                  <a:gd fmla="*/ 10 h 87" name="T3"/>
                  <a:gd fmla="*/ 37 w 44" name="T4"/>
                  <a:gd fmla="*/ 2 h 87" name="T5"/>
                  <a:gd fmla="*/ 33 w 44" name="T6"/>
                  <a:gd fmla="*/ 0 h 87" name="T7"/>
                  <a:gd fmla="*/ 31 w 44" name="T8"/>
                  <a:gd fmla="*/ 10 h 87" name="T9"/>
                  <a:gd fmla="*/ 35 w 44" name="T10"/>
                  <a:gd fmla="*/ 12 h 87" name="T11"/>
                  <a:gd fmla="*/ 36 w 44" name="T12"/>
                  <a:gd fmla="*/ 12 h 87" name="T13"/>
                  <a:gd fmla="*/ 36 w 44" name="T14"/>
                  <a:gd fmla="*/ 18 h 87" name="T15"/>
                  <a:gd fmla="*/ 30 w 44" name="T16"/>
                  <a:gd fmla="*/ 14 h 87" name="T17"/>
                  <a:gd fmla="*/ 16 w 44" name="T18"/>
                  <a:gd fmla="*/ 14 h 87" name="T19"/>
                  <a:gd fmla="*/ 12 w 44" name="T20"/>
                  <a:gd fmla="*/ 16 h 87" name="T21"/>
                  <a:gd fmla="*/ 0 w 44" name="T22"/>
                  <a:gd fmla="*/ 47 h 87" name="T23"/>
                  <a:gd fmla="*/ 7 w 44" name="T24"/>
                  <a:gd fmla="*/ 49 h 87" name="T25"/>
                  <a:gd fmla="*/ 12 w 44" name="T26"/>
                  <a:gd fmla="*/ 45 h 87" name="T27"/>
                  <a:gd fmla="*/ 13 w 44" name="T28"/>
                  <a:gd fmla="*/ 83 h 87" name="T29"/>
                  <a:gd fmla="*/ 21 w 44" name="T30"/>
                  <a:gd fmla="*/ 83 h 87" name="T31"/>
                  <a:gd fmla="*/ 24 w 44" name="T32"/>
                  <a:gd fmla="*/ 49 h 87" name="T33"/>
                  <a:gd fmla="*/ 28 w 44" name="T34"/>
                  <a:gd fmla="*/ 87 h 87" name="T35"/>
                  <a:gd fmla="*/ 32 w 44" name="T36"/>
                  <a:gd fmla="*/ 47 h 87" name="T37"/>
                  <a:gd fmla="*/ 33 w 44" name="T38"/>
                  <a:gd fmla="*/ 25 h 87" name="T39"/>
                  <a:gd fmla="*/ 41 w 44" name="T40"/>
                  <a:gd fmla="*/ 30 h 87" name="T41"/>
                  <a:gd fmla="*/ 42 w 44" name="T42"/>
                  <a:gd fmla="*/ 13 h 87" name="T43"/>
                  <a:gd fmla="*/ 35 w 44" name="T44"/>
                  <a:gd fmla="*/ 1 h 87" name="T45"/>
                  <a:gd fmla="*/ 35 w 44" name="T46"/>
                  <a:gd fmla="*/ 1 h 87" name="T47"/>
                  <a:gd fmla="*/ 34 w 44" name="T48"/>
                  <a:gd fmla="*/ 0 h 87" name="T49"/>
                  <a:gd fmla="*/ 34 w 44" name="T50"/>
                  <a:gd fmla="*/ 1 h 87" name="T51"/>
                  <a:gd fmla="*/ 34 w 44" name="T52"/>
                  <a:gd fmla="*/ 0 h 87" name="T53"/>
                  <a:gd fmla="*/ 34 w 44" name="T54"/>
                  <a:gd fmla="*/ 1 h 87" name="T55"/>
                  <a:gd fmla="*/ 34 w 44" name="T56"/>
                  <a:gd fmla="*/ 1 h 87" name="T57"/>
                  <a:gd fmla="*/ 36 w 44" name="T58"/>
                  <a:gd fmla="*/ 10 h 87" name="T59"/>
                  <a:gd fmla="*/ 33 w 44" name="T60"/>
                  <a:gd fmla="*/ 11 h 87" name="T61"/>
                  <a:gd fmla="*/ 33 w 44" name="T62"/>
                  <a:gd fmla="*/ 10 h 87" name="T63"/>
                  <a:gd fmla="*/ 35 w 44" name="T64"/>
                  <a:gd fmla="*/ 9 h 87" name="T65"/>
                  <a:gd fmla="*/ 36 w 44" name="T66"/>
                  <a:gd fmla="*/ 7 h 87" name="T67"/>
                  <a:gd fmla="*/ 33 w 44" name="T68"/>
                  <a:gd fmla="*/ 8 h 87" name="T69"/>
                  <a:gd fmla="*/ 32 w 44" name="T70"/>
                  <a:gd fmla="*/ 3 h 87" name="T71"/>
                  <a:gd fmla="*/ 35 w 44" name="T72"/>
                  <a:gd fmla="*/ 1 h 87" name="T73"/>
                  <a:gd fmla="*/ 36 w 44" name="T74"/>
                  <a:gd fmla="*/ 7 h 87" name="T7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b="b" l="0" r="r" t="0"/>
                <a:pathLst>
                  <a:path h="87" w="44">
                    <a:moveTo>
                      <a:pt x="42" y="13"/>
                    </a:moveTo>
                    <a:cubicBezTo>
                      <a:pt x="42" y="11"/>
                      <a:pt x="40" y="10"/>
                      <a:pt x="38" y="10"/>
                    </a:cubicBezTo>
                    <a:cubicBezTo>
                      <a:pt x="38" y="10"/>
                      <a:pt x="38" y="10"/>
                      <a:pt x="38" y="10"/>
                    </a:cubicBezTo>
                    <a:cubicBezTo>
                      <a:pt x="37" y="10"/>
                      <a:pt x="37" y="10"/>
                      <a:pt x="37" y="10"/>
                    </a:cubicBezTo>
                    <a:cubicBezTo>
                      <a:pt x="37" y="10"/>
                      <a:pt x="37" y="10"/>
                      <a:pt x="37" y="10"/>
                    </a:cubicBezTo>
                    <a:cubicBezTo>
                      <a:pt x="37" y="2"/>
                      <a:pt x="37" y="2"/>
                      <a:pt x="37" y="2"/>
                    </a:cubicBezTo>
                    <a:cubicBezTo>
                      <a:pt x="37" y="1"/>
                      <a:pt x="37" y="0"/>
                      <a:pt x="35" y="0"/>
                    </a:cubicBezTo>
                    <a:cubicBezTo>
                      <a:pt x="33" y="0"/>
                      <a:pt x="33" y="0"/>
                      <a:pt x="33" y="0"/>
                    </a:cubicBezTo>
                    <a:cubicBezTo>
                      <a:pt x="32" y="0"/>
                      <a:pt x="31" y="1"/>
                      <a:pt x="31" y="2"/>
                    </a:cubicBezTo>
                    <a:cubicBezTo>
                      <a:pt x="31" y="10"/>
                      <a:pt x="31" y="10"/>
                      <a:pt x="31" y="10"/>
                    </a:cubicBezTo>
                    <a:cubicBezTo>
                      <a:pt x="31" y="11"/>
                      <a:pt x="32" y="12"/>
                      <a:pt x="33" y="12"/>
                    </a:cubicBezTo>
                    <a:cubicBezTo>
                      <a:pt x="35" y="12"/>
                      <a:pt x="35" y="12"/>
                      <a:pt x="35" y="12"/>
                    </a:cubicBezTo>
                    <a:cubicBezTo>
                      <a:pt x="35" y="12"/>
                      <a:pt x="35" y="12"/>
                      <a:pt x="36" y="12"/>
                    </a:cubicBezTo>
                    <a:cubicBezTo>
                      <a:pt x="36" y="12"/>
                      <a:pt x="36" y="12"/>
                      <a:pt x="36" y="12"/>
                    </a:cubicBezTo>
                    <a:cubicBezTo>
                      <a:pt x="35" y="12"/>
                      <a:pt x="35" y="13"/>
                      <a:pt x="35" y="14"/>
                    </a:cubicBezTo>
                    <a:cubicBezTo>
                      <a:pt x="36" y="18"/>
                      <a:pt x="36" y="18"/>
                      <a:pt x="36" y="18"/>
                    </a:cubicBezTo>
                    <a:cubicBezTo>
                      <a:pt x="33" y="15"/>
                      <a:pt x="33" y="15"/>
                      <a:pt x="33" y="15"/>
                    </a:cubicBezTo>
                    <a:cubicBezTo>
                      <a:pt x="32" y="15"/>
                      <a:pt x="31" y="14"/>
                      <a:pt x="30" y="14"/>
                    </a:cubicBezTo>
                    <a:cubicBezTo>
                      <a:pt x="30" y="14"/>
                      <a:pt x="30" y="14"/>
                      <a:pt x="29" y="14"/>
                    </a:cubicBezTo>
                    <a:cubicBezTo>
                      <a:pt x="16" y="14"/>
                      <a:pt x="16" y="14"/>
                      <a:pt x="16" y="14"/>
                    </a:cubicBezTo>
                    <a:cubicBezTo>
                      <a:pt x="15" y="14"/>
                      <a:pt x="15" y="14"/>
                      <a:pt x="15" y="14"/>
                    </a:cubicBezTo>
                    <a:cubicBezTo>
                      <a:pt x="13" y="15"/>
                      <a:pt x="13" y="15"/>
                      <a:pt x="12" y="16"/>
                    </a:cubicBezTo>
                    <a:cubicBezTo>
                      <a:pt x="12" y="17"/>
                      <a:pt x="11" y="17"/>
                      <a:pt x="11" y="18"/>
                    </a:cubicBezTo>
                    <a:cubicBezTo>
                      <a:pt x="0" y="47"/>
                      <a:pt x="0" y="47"/>
                      <a:pt x="0" y="47"/>
                    </a:cubicBezTo>
                    <a:cubicBezTo>
                      <a:pt x="0" y="48"/>
                      <a:pt x="0" y="50"/>
                      <a:pt x="2" y="51"/>
                    </a:cubicBezTo>
                    <a:cubicBezTo>
                      <a:pt x="4" y="52"/>
                      <a:pt x="6" y="51"/>
                      <a:pt x="7" y="49"/>
                    </a:cubicBezTo>
                    <a:cubicBezTo>
                      <a:pt x="12" y="36"/>
                      <a:pt x="12" y="36"/>
                      <a:pt x="12" y="36"/>
                    </a:cubicBezTo>
                    <a:cubicBezTo>
                      <a:pt x="12" y="45"/>
                      <a:pt x="12" y="45"/>
                      <a:pt x="12" y="45"/>
                    </a:cubicBezTo>
                    <a:cubicBezTo>
                      <a:pt x="12" y="46"/>
                      <a:pt x="12" y="47"/>
                      <a:pt x="13" y="47"/>
                    </a:cubicBezTo>
                    <a:cubicBezTo>
                      <a:pt x="13" y="83"/>
                      <a:pt x="13" y="83"/>
                      <a:pt x="13" y="83"/>
                    </a:cubicBezTo>
                    <a:cubicBezTo>
                      <a:pt x="13" y="85"/>
                      <a:pt x="15" y="87"/>
                      <a:pt x="17" y="87"/>
                    </a:cubicBezTo>
                    <a:cubicBezTo>
                      <a:pt x="19" y="87"/>
                      <a:pt x="21" y="85"/>
                      <a:pt x="21" y="83"/>
                    </a:cubicBezTo>
                    <a:cubicBezTo>
                      <a:pt x="21" y="49"/>
                      <a:pt x="21" y="49"/>
                      <a:pt x="21" y="49"/>
                    </a:cubicBezTo>
                    <a:cubicBezTo>
                      <a:pt x="24" y="49"/>
                      <a:pt x="24" y="49"/>
                      <a:pt x="24" y="49"/>
                    </a:cubicBezTo>
                    <a:cubicBezTo>
                      <a:pt x="24" y="83"/>
                      <a:pt x="24" y="83"/>
                      <a:pt x="24" y="83"/>
                    </a:cubicBezTo>
                    <a:cubicBezTo>
                      <a:pt x="24" y="85"/>
                      <a:pt x="26" y="87"/>
                      <a:pt x="28" y="87"/>
                    </a:cubicBezTo>
                    <a:cubicBezTo>
                      <a:pt x="30" y="87"/>
                      <a:pt x="32" y="85"/>
                      <a:pt x="32" y="83"/>
                    </a:cubicBezTo>
                    <a:cubicBezTo>
                      <a:pt x="32" y="47"/>
                      <a:pt x="32" y="47"/>
                      <a:pt x="32" y="47"/>
                    </a:cubicBezTo>
                    <a:cubicBezTo>
                      <a:pt x="32" y="47"/>
                      <a:pt x="33" y="46"/>
                      <a:pt x="33" y="45"/>
                    </a:cubicBezTo>
                    <a:cubicBezTo>
                      <a:pt x="33" y="25"/>
                      <a:pt x="33" y="25"/>
                      <a:pt x="33" y="25"/>
                    </a:cubicBezTo>
                    <a:cubicBezTo>
                      <a:pt x="38" y="29"/>
                      <a:pt x="38" y="29"/>
                      <a:pt x="38" y="29"/>
                    </a:cubicBezTo>
                    <a:cubicBezTo>
                      <a:pt x="39" y="30"/>
                      <a:pt x="40" y="30"/>
                      <a:pt x="41" y="30"/>
                    </a:cubicBezTo>
                    <a:cubicBezTo>
                      <a:pt x="43" y="30"/>
                      <a:pt x="44" y="28"/>
                      <a:pt x="44" y="26"/>
                    </a:cubicBezTo>
                    <a:lnTo>
                      <a:pt x="42" y="13"/>
                    </a:lnTo>
                    <a:close/>
                    <a:moveTo>
                      <a:pt x="35" y="0"/>
                    </a:moveTo>
                    <a:cubicBezTo>
                      <a:pt x="35" y="0"/>
                      <a:pt x="35" y="1"/>
                      <a:pt x="35" y="1"/>
                    </a:cubicBezTo>
                    <a:cubicBezTo>
                      <a:pt x="35" y="1"/>
                      <a:pt x="35" y="1"/>
                      <a:pt x="35" y="1"/>
                    </a:cubicBezTo>
                    <a:cubicBezTo>
                      <a:pt x="35" y="1"/>
                      <a:pt x="35" y="1"/>
                      <a:pt x="35" y="1"/>
                    </a:cubicBezTo>
                    <a:cubicBezTo>
                      <a:pt x="35" y="1"/>
                      <a:pt x="35" y="0"/>
                      <a:pt x="35" y="0"/>
                    </a:cubicBezTo>
                    <a:close/>
                    <a:moveTo>
                      <a:pt x="34" y="0"/>
                    </a:moveTo>
                    <a:cubicBezTo>
                      <a:pt x="34" y="0"/>
                      <a:pt x="34" y="1"/>
                      <a:pt x="34" y="1"/>
                    </a:cubicBezTo>
                    <a:cubicBezTo>
                      <a:pt x="34" y="1"/>
                      <a:pt x="34" y="1"/>
                      <a:pt x="34" y="1"/>
                    </a:cubicBezTo>
                    <a:cubicBezTo>
                      <a:pt x="34" y="1"/>
                      <a:pt x="34" y="1"/>
                      <a:pt x="34" y="1"/>
                    </a:cubicBezTo>
                    <a:cubicBezTo>
                      <a:pt x="34" y="1"/>
                      <a:pt x="34" y="0"/>
                      <a:pt x="34" y="0"/>
                    </a:cubicBezTo>
                    <a:close/>
                    <a:moveTo>
                      <a:pt x="34" y="0"/>
                    </a:moveTo>
                    <a:cubicBezTo>
                      <a:pt x="34" y="0"/>
                      <a:pt x="34" y="1"/>
                      <a:pt x="34" y="1"/>
                    </a:cubicBezTo>
                    <a:cubicBezTo>
                      <a:pt x="34" y="1"/>
                      <a:pt x="34" y="1"/>
                      <a:pt x="34" y="1"/>
                    </a:cubicBezTo>
                    <a:cubicBezTo>
                      <a:pt x="34" y="1"/>
                      <a:pt x="34" y="1"/>
                      <a:pt x="34" y="1"/>
                    </a:cubicBezTo>
                    <a:cubicBezTo>
                      <a:pt x="34" y="1"/>
                      <a:pt x="34" y="0"/>
                      <a:pt x="34" y="0"/>
                    </a:cubicBezTo>
                    <a:close/>
                    <a:moveTo>
                      <a:pt x="36" y="10"/>
                    </a:moveTo>
                    <a:cubicBezTo>
                      <a:pt x="36" y="11"/>
                      <a:pt x="35" y="11"/>
                      <a:pt x="35" y="11"/>
                    </a:cubicBezTo>
                    <a:cubicBezTo>
                      <a:pt x="33" y="11"/>
                      <a:pt x="33" y="11"/>
                      <a:pt x="33" y="11"/>
                    </a:cubicBezTo>
                    <a:cubicBezTo>
                      <a:pt x="33" y="11"/>
                      <a:pt x="33" y="11"/>
                      <a:pt x="33" y="10"/>
                    </a:cubicBezTo>
                    <a:cubicBezTo>
                      <a:pt x="33" y="10"/>
                      <a:pt x="33" y="10"/>
                      <a:pt x="33" y="10"/>
                    </a:cubicBezTo>
                    <a:cubicBezTo>
                      <a:pt x="33" y="10"/>
                      <a:pt x="33" y="9"/>
                      <a:pt x="33" y="9"/>
                    </a:cubicBezTo>
                    <a:cubicBezTo>
                      <a:pt x="35" y="9"/>
                      <a:pt x="35" y="9"/>
                      <a:pt x="35" y="9"/>
                    </a:cubicBezTo>
                    <a:cubicBezTo>
                      <a:pt x="35" y="9"/>
                      <a:pt x="36" y="10"/>
                      <a:pt x="36" y="10"/>
                    </a:cubicBezTo>
                    <a:close/>
                    <a:moveTo>
                      <a:pt x="36" y="7"/>
                    </a:moveTo>
                    <a:cubicBezTo>
                      <a:pt x="36" y="8"/>
                      <a:pt x="36" y="8"/>
                      <a:pt x="35" y="8"/>
                    </a:cubicBezTo>
                    <a:cubicBezTo>
                      <a:pt x="33" y="8"/>
                      <a:pt x="33" y="8"/>
                      <a:pt x="33" y="8"/>
                    </a:cubicBezTo>
                    <a:cubicBezTo>
                      <a:pt x="33" y="8"/>
                      <a:pt x="32" y="8"/>
                      <a:pt x="32" y="7"/>
                    </a:cubicBezTo>
                    <a:cubicBezTo>
                      <a:pt x="32" y="3"/>
                      <a:pt x="32" y="3"/>
                      <a:pt x="32" y="3"/>
                    </a:cubicBezTo>
                    <a:cubicBezTo>
                      <a:pt x="32" y="2"/>
                      <a:pt x="33" y="1"/>
                      <a:pt x="33" y="1"/>
                    </a:cubicBezTo>
                    <a:cubicBezTo>
                      <a:pt x="35" y="1"/>
                      <a:pt x="35" y="1"/>
                      <a:pt x="35" y="1"/>
                    </a:cubicBezTo>
                    <a:cubicBezTo>
                      <a:pt x="36" y="1"/>
                      <a:pt x="36" y="2"/>
                      <a:pt x="36" y="3"/>
                    </a:cubicBezTo>
                    <a:lnTo>
                      <a:pt x="36" y="7"/>
                    </a:ln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2"/>
              </a:p>
            </p:txBody>
          </p:sp>
        </p:grpSp>
      </p:grpSp>
      <p:sp>
        <p:nvSpPr>
          <p:cNvPr id="66" name="TextBox 65"/>
          <p:cNvSpPr txBox="1"/>
          <p:nvPr/>
        </p:nvSpPr>
        <p:spPr>
          <a:xfrm>
            <a:off x="1080304" y="4026223"/>
            <a:ext cx="7109156" cy="507492"/>
          </a:xfrm>
          <a:prstGeom prst="rect">
            <a:avLst/>
          </a:prstGeom>
          <a:noFill/>
        </p:spPr>
        <p:txBody>
          <a:bodyPr rtlCol="0" wrap="square">
            <a:spAutoFit/>
          </a:bodyPr>
          <a:lstStyle/>
          <a:p>
            <a:pPr>
              <a:lnSpc>
                <a:spcPct val="130000"/>
              </a:lnSpc>
              <a:spcBef>
                <a:spcPct val="0"/>
              </a:spcBef>
            </a:pPr>
            <a:r>
              <a:rPr altLang="en-US" lang="zh-CN" sz="1050">
                <a:solidFill>
                  <a:schemeClr val="bg1">
                    <a:lumMod val="50000"/>
                  </a:schemeClr>
                </a:solidFill>
                <a:latin charset="-122" panose="020b0503020204020204" pitchFamily="34" typeface="微软雅黑"/>
                <a:ea charset="-122" panose="020b0503020204020204" pitchFamily="34" typeface="微软雅黑"/>
                <a:sym charset="-122" panose="020b0503020204020204" pitchFamily="34" typeface="微软雅黑"/>
              </a:rPr>
              <a:t>在此录入上述图表的综合描述说明，在此录入上述图表的上述图表的综合描述说明入。在此录入上述图表的综合描述说明，在此录入上述图表的上述图表的综合描述说明入。</a:t>
            </a:r>
          </a:p>
        </p:txBody>
      </p:sp>
      <p:grpSp>
        <p:nvGrpSpPr>
          <p:cNvPr id="67" name="组合 66"/>
          <p:cNvGrpSpPr/>
          <p:nvPr/>
        </p:nvGrpSpPr>
        <p:grpSpPr>
          <a:xfrm>
            <a:off x="657327" y="3649098"/>
            <a:ext cx="1269068" cy="542411"/>
            <a:chOff x="5557184" y="1268760"/>
            <a:chExt cx="1692531" cy="723403"/>
          </a:xfrm>
        </p:grpSpPr>
        <p:sp>
          <p:nvSpPr>
            <p:cNvPr id="68" name="Freeform 20"/>
            <p:cNvSpPr/>
            <p:nvPr/>
          </p:nvSpPr>
          <p:spPr bwMode="auto">
            <a:xfrm>
              <a:off x="5557184" y="1511003"/>
              <a:ext cx="540543" cy="477837"/>
            </a:xfrm>
            <a:custGeom>
              <a:gdLst>
                <a:gd fmla="*/ 0 w 681" name="T0"/>
                <a:gd fmla="*/ 0 h 602" name="T1"/>
                <a:gd fmla="*/ 681 w 681" name="T2"/>
                <a:gd fmla="*/ 0 h 602" name="T3"/>
                <a:gd fmla="*/ 681 w 681" name="T4"/>
                <a:gd fmla="*/ 602 h 602" name="T5"/>
                <a:gd fmla="*/ 0 w 681" name="T6"/>
                <a:gd fmla="*/ 602 h 602" name="T7"/>
                <a:gd fmla="*/ 183 w 681" name="T8"/>
                <a:gd fmla="*/ 298 h 602" name="T9"/>
                <a:gd fmla="*/ 0 w 681" name="T10"/>
                <a:gd fmla="*/ 0 h 602" name="T11"/>
                <a:gd fmla="*/ 0 w 681" name="T12"/>
                <a:gd fmla="*/ 0 h 602" name="T13"/>
              </a:gdLst>
              <a:cxnLst>
                <a:cxn ang="0">
                  <a:pos x="T0" y="T1"/>
                </a:cxn>
                <a:cxn ang="0">
                  <a:pos x="T2" y="T3"/>
                </a:cxn>
                <a:cxn ang="0">
                  <a:pos x="T4" y="T5"/>
                </a:cxn>
                <a:cxn ang="0">
                  <a:pos x="T6" y="T7"/>
                </a:cxn>
                <a:cxn ang="0">
                  <a:pos x="T8" y="T9"/>
                </a:cxn>
                <a:cxn ang="0">
                  <a:pos x="T10" y="T11"/>
                </a:cxn>
                <a:cxn ang="0">
                  <a:pos x="T12" y="T13"/>
                </a:cxn>
              </a:cxnLst>
              <a:rect b="b" l="0" r="r" t="0"/>
              <a:pathLst>
                <a:path h="602" w="681">
                  <a:moveTo>
                    <a:pt x="0" y="0"/>
                  </a:moveTo>
                  <a:lnTo>
                    <a:pt x="681" y="0"/>
                  </a:lnTo>
                  <a:lnTo>
                    <a:pt x="681" y="602"/>
                  </a:lnTo>
                  <a:lnTo>
                    <a:pt x="0" y="602"/>
                  </a:lnTo>
                  <a:lnTo>
                    <a:pt x="183" y="298"/>
                  </a:lnTo>
                  <a:lnTo>
                    <a:pt x="0" y="0"/>
                  </a:lnTo>
                  <a:lnTo>
                    <a:pt x="0" y="0"/>
                  </a:lnTo>
                  <a:close/>
                </a:path>
              </a:pathLst>
            </a:custGeom>
            <a:solidFill>
              <a:srgbClr val="92D050">
                <a:alpha val="60000"/>
              </a:srgbClr>
            </a:solidFill>
            <a:ln>
              <a:noFill/>
            </a:ln>
          </p:spPr>
          <p:txBody>
            <a:bodyPr anchor="t" anchorCtr="0" bIns="34281" compatLnSpc="1" lIns="68562" numCol="1" rIns="68562" tIns="34281" vert="horz" wrap="square"/>
            <a:lstStyle/>
            <a:p>
              <a:endParaRPr altLang="en-US" lang="zh-CN" sz="1012"/>
            </a:p>
          </p:txBody>
        </p:sp>
        <p:sp>
          <p:nvSpPr>
            <p:cNvPr id="69" name="Freeform 23"/>
            <p:cNvSpPr/>
            <p:nvPr/>
          </p:nvSpPr>
          <p:spPr bwMode="auto">
            <a:xfrm>
              <a:off x="5855165" y="1276995"/>
              <a:ext cx="249237" cy="715168"/>
            </a:xfrm>
            <a:custGeom>
              <a:gdLst>
                <a:gd fmla="*/ 0 w 314" name="T0"/>
                <a:gd fmla="*/ 0 h 901" name="T1"/>
                <a:gd fmla="*/ 314 w 314" name="T2"/>
                <a:gd fmla="*/ 299 h 901" name="T3"/>
                <a:gd fmla="*/ 314 w 314" name="T4"/>
                <a:gd fmla="*/ 901 h 901" name="T5"/>
                <a:gd fmla="*/ 0 w 314" name="T6"/>
                <a:gd fmla="*/ 602 h 901" name="T7"/>
                <a:gd fmla="*/ 0 w 314" name="T8"/>
                <a:gd fmla="*/ 0 h 901" name="T9"/>
                <a:gd fmla="*/ 0 w 314" name="T10"/>
                <a:gd fmla="*/ 0 h 901" name="T11"/>
              </a:gdLst>
              <a:cxnLst>
                <a:cxn ang="0">
                  <a:pos x="T0" y="T1"/>
                </a:cxn>
                <a:cxn ang="0">
                  <a:pos x="T2" y="T3"/>
                </a:cxn>
                <a:cxn ang="0">
                  <a:pos x="T4" y="T5"/>
                </a:cxn>
                <a:cxn ang="0">
                  <a:pos x="T6" y="T7"/>
                </a:cxn>
                <a:cxn ang="0">
                  <a:pos x="T8" y="T9"/>
                </a:cxn>
                <a:cxn ang="0">
                  <a:pos x="T10" y="T11"/>
                </a:cxn>
              </a:cxnLst>
              <a:rect b="b" l="0" r="r" t="0"/>
              <a:pathLst>
                <a:path h="901" w="314">
                  <a:moveTo>
                    <a:pt x="0" y="0"/>
                  </a:moveTo>
                  <a:lnTo>
                    <a:pt x="314" y="299"/>
                  </a:lnTo>
                  <a:lnTo>
                    <a:pt x="314" y="901"/>
                  </a:lnTo>
                  <a:lnTo>
                    <a:pt x="0" y="602"/>
                  </a:lnTo>
                  <a:lnTo>
                    <a:pt x="0" y="0"/>
                  </a:lnTo>
                  <a:lnTo>
                    <a:pt x="0" y="0"/>
                  </a:lnTo>
                  <a:close/>
                </a:path>
              </a:pathLst>
            </a:custGeom>
            <a:solidFill>
              <a:srgbClr val="679E2A"/>
            </a:solidFill>
            <a:ln>
              <a:noFill/>
            </a:ln>
          </p:spPr>
          <p:txBody>
            <a:bodyPr anchor="t" anchorCtr="0" bIns="34281" compatLnSpc="1" lIns="68562" numCol="1" rIns="68562" tIns="34281" vert="horz" wrap="square"/>
            <a:lstStyle/>
            <a:p>
              <a:endParaRPr altLang="en-US" lang="zh-CN" sz="1012"/>
            </a:p>
          </p:txBody>
        </p:sp>
        <p:sp>
          <p:nvSpPr>
            <p:cNvPr id="70" name="Freeform 26"/>
            <p:cNvSpPr/>
            <p:nvPr/>
          </p:nvSpPr>
          <p:spPr bwMode="auto">
            <a:xfrm>
              <a:off x="6104402" y="1320008"/>
              <a:ext cx="1145313" cy="477837"/>
            </a:xfrm>
            <a:custGeom>
              <a:gdLst>
                <a:gd fmla="*/ 0 w 1094" name="T0"/>
                <a:gd fmla="*/ 0 h 602" name="T1"/>
                <a:gd fmla="*/ 911 w 1094" name="T2"/>
                <a:gd fmla="*/ 0 h 602" name="T3"/>
                <a:gd fmla="*/ 1094 w 1094" name="T4"/>
                <a:gd fmla="*/ 304 h 602" name="T5"/>
                <a:gd fmla="*/ 911 w 1094" name="T6"/>
                <a:gd fmla="*/ 602 h 602" name="T7"/>
                <a:gd fmla="*/ 0 w 1094" name="T8"/>
                <a:gd fmla="*/ 602 h 602" name="T9"/>
                <a:gd fmla="*/ 0 w 1094" name="T10"/>
                <a:gd fmla="*/ 0 h 602" name="T11"/>
                <a:gd fmla="*/ 0 w 1094" name="T12"/>
                <a:gd fmla="*/ 0 h 602" name="T13"/>
              </a:gdLst>
              <a:cxnLst>
                <a:cxn ang="0">
                  <a:pos x="T0" y="T1"/>
                </a:cxn>
                <a:cxn ang="0">
                  <a:pos x="T2" y="T3"/>
                </a:cxn>
                <a:cxn ang="0">
                  <a:pos x="T4" y="T5"/>
                </a:cxn>
                <a:cxn ang="0">
                  <a:pos x="T6" y="T7"/>
                </a:cxn>
                <a:cxn ang="0">
                  <a:pos x="T8" y="T9"/>
                </a:cxn>
                <a:cxn ang="0">
                  <a:pos x="T10" y="T11"/>
                </a:cxn>
                <a:cxn ang="0">
                  <a:pos x="T12" y="T13"/>
                </a:cxn>
              </a:cxnLst>
              <a:rect b="b" l="0" r="r" t="0"/>
              <a:pathLst>
                <a:path h="602" w="1094">
                  <a:moveTo>
                    <a:pt x="0" y="0"/>
                  </a:moveTo>
                  <a:lnTo>
                    <a:pt x="911" y="0"/>
                  </a:lnTo>
                  <a:lnTo>
                    <a:pt x="1094" y="304"/>
                  </a:lnTo>
                  <a:lnTo>
                    <a:pt x="911" y="602"/>
                  </a:lnTo>
                  <a:lnTo>
                    <a:pt x="0" y="602"/>
                  </a:lnTo>
                  <a:lnTo>
                    <a:pt x="0" y="0"/>
                  </a:lnTo>
                  <a:lnTo>
                    <a:pt x="0" y="0"/>
                  </a:lnTo>
                  <a:close/>
                </a:path>
              </a:pathLst>
            </a:custGeom>
            <a:solidFill>
              <a:srgbClr val="C9CACA"/>
            </a:solidFill>
            <a:ln>
              <a:noFill/>
            </a:ln>
            <a:extLst>
              <a:ext uri="{91240B29-F687-4F45-9708-019B960494DF}">
                <a14:hiddenLine w="9525">
                  <a:solidFill>
                    <a:srgbClr val="000000"/>
                  </a:solidFill>
                  <a:round/>
                </a14:hiddenLine>
              </a:ext>
            </a:extLst>
          </p:spPr>
          <p:txBody>
            <a:bodyPr anchor="t" anchorCtr="0" bIns="34281" compatLnSpc="1" lIns="68562" numCol="1" rIns="68562" tIns="34281" vert="horz" wrap="square"/>
            <a:lstStyle/>
            <a:p>
              <a:endParaRPr altLang="en-US" lang="zh-CN" sz="1012"/>
            </a:p>
          </p:txBody>
        </p:sp>
        <p:sp>
          <p:nvSpPr>
            <p:cNvPr id="71" name="Freeform 27"/>
            <p:cNvSpPr/>
            <p:nvPr/>
          </p:nvSpPr>
          <p:spPr bwMode="auto">
            <a:xfrm>
              <a:off x="5855165" y="1268760"/>
              <a:ext cx="1394550" cy="477837"/>
            </a:xfrm>
            <a:custGeom>
              <a:gdLst>
                <a:gd fmla="*/ 0 w 1231" name="T0"/>
                <a:gd fmla="*/ 0 h 602" name="T1"/>
                <a:gd fmla="*/ 1047 w 1231" name="T2"/>
                <a:gd fmla="*/ 0 h 602" name="T3"/>
                <a:gd fmla="*/ 1231 w 1231" name="T4"/>
                <a:gd fmla="*/ 299 h 602" name="T5"/>
                <a:gd fmla="*/ 1047 w 1231" name="T6"/>
                <a:gd fmla="*/ 602 h 602" name="T7"/>
                <a:gd fmla="*/ 0 w 1231" name="T8"/>
                <a:gd fmla="*/ 602 h 602" name="T9"/>
                <a:gd fmla="*/ 0 w 1231" name="T10"/>
                <a:gd fmla="*/ 0 h 602" name="T11"/>
                <a:gd fmla="*/ 0 w 1231" name="T12"/>
                <a:gd fmla="*/ 0 h 602" name="T13"/>
              </a:gdLst>
              <a:cxnLst>
                <a:cxn ang="0">
                  <a:pos x="T0" y="T1"/>
                </a:cxn>
                <a:cxn ang="0">
                  <a:pos x="T2" y="T3"/>
                </a:cxn>
                <a:cxn ang="0">
                  <a:pos x="T4" y="T5"/>
                </a:cxn>
                <a:cxn ang="0">
                  <a:pos x="T6" y="T7"/>
                </a:cxn>
                <a:cxn ang="0">
                  <a:pos x="T8" y="T9"/>
                </a:cxn>
                <a:cxn ang="0">
                  <a:pos x="T10" y="T11"/>
                </a:cxn>
                <a:cxn ang="0">
                  <a:pos x="T12" y="T13"/>
                </a:cxn>
              </a:cxnLst>
              <a:rect b="b" l="0" r="r" t="0"/>
              <a:pathLst>
                <a:path h="602" w="1231">
                  <a:moveTo>
                    <a:pt x="0" y="0"/>
                  </a:moveTo>
                  <a:lnTo>
                    <a:pt x="1047" y="0"/>
                  </a:lnTo>
                  <a:lnTo>
                    <a:pt x="1231" y="299"/>
                  </a:lnTo>
                  <a:lnTo>
                    <a:pt x="1047" y="602"/>
                  </a:lnTo>
                  <a:lnTo>
                    <a:pt x="0" y="602"/>
                  </a:lnTo>
                  <a:lnTo>
                    <a:pt x="0" y="0"/>
                  </a:lnTo>
                  <a:lnTo>
                    <a:pt x="0" y="0"/>
                  </a:lnTo>
                  <a:close/>
                </a:path>
              </a:pathLst>
            </a:custGeom>
            <a:solidFill>
              <a:srgbClr val="92D050"/>
            </a:solidFill>
            <a:ln>
              <a:noFill/>
            </a:ln>
          </p:spPr>
          <p:txBody>
            <a:bodyPr anchor="t" anchorCtr="0" bIns="34281" compatLnSpc="1" lIns="68562" numCol="1" rIns="68562" tIns="34281" vert="horz" wrap="square"/>
            <a:lstStyle/>
            <a:p>
              <a:endParaRPr altLang="en-US" lang="zh-CN" sz="1012">
                <a:solidFill>
                  <a:srgbClr val="00B0F0"/>
                </a:solidFill>
              </a:endParaRPr>
            </a:p>
          </p:txBody>
        </p:sp>
        <p:sp>
          <p:nvSpPr>
            <p:cNvPr id="72" name="Freeform 28"/>
            <p:cNvSpPr>
              <a:spLocks noEditPoints="1"/>
            </p:cNvSpPr>
            <p:nvPr/>
          </p:nvSpPr>
          <p:spPr bwMode="auto">
            <a:xfrm>
              <a:off x="5855165" y="1515841"/>
              <a:ext cx="1322542" cy="182562"/>
            </a:xfrm>
            <a:custGeom>
              <a:gdLst>
                <a:gd fmla="*/ 30 w 221" name="T0"/>
                <a:gd fmla="*/ 44 h 44" name="T1"/>
                <a:gd fmla="*/ 32 w 221" name="T2"/>
                <a:gd fmla="*/ 43 h 44" name="T3"/>
                <a:gd fmla="*/ 19 w 221" name="T4"/>
                <a:gd fmla="*/ 41 h 44" name="T5"/>
                <a:gd fmla="*/ 17 w 221" name="T6"/>
                <a:gd fmla="*/ 43 h 44" name="T7"/>
                <a:gd fmla="*/ 196 w 221" name="T8"/>
                <a:gd fmla="*/ 43 h 44" name="T9"/>
                <a:gd fmla="*/ 198 w 221" name="T10"/>
                <a:gd fmla="*/ 37 h 44" name="T11"/>
                <a:gd fmla="*/ 195 w 221" name="T12"/>
                <a:gd fmla="*/ 37 h 44" name="T13"/>
                <a:gd fmla="*/ 186 w 221" name="T14"/>
                <a:gd fmla="*/ 41 h 44" name="T15"/>
                <a:gd fmla="*/ 185 w 221" name="T16"/>
                <a:gd fmla="*/ 43 h 44" name="T17"/>
                <a:gd fmla="*/ 194 w 221" name="T18"/>
                <a:gd fmla="*/ 44 h 44" name="T19"/>
                <a:gd fmla="*/ 217 w 221" name="T20"/>
                <a:gd fmla="*/ 1 h 44" name="T21"/>
                <a:gd fmla="*/ 212 w 221" name="T22"/>
                <a:gd fmla="*/ 14 h 44" name="T23"/>
                <a:gd fmla="*/ 214 w 221" name="T24"/>
                <a:gd fmla="*/ 13 h 44" name="T25"/>
                <a:gd fmla="*/ 219 w 221" name="T26"/>
                <a:gd fmla="*/ 1 h 44" name="T27"/>
                <a:gd fmla="*/ 217 w 221" name="T28"/>
                <a:gd fmla="*/ 1 h 44" name="T29"/>
                <a:gd fmla="*/ 200 w 221" name="T30"/>
                <a:gd fmla="*/ 29 h 44" name="T31"/>
                <a:gd fmla="*/ 201 w 221" name="T32"/>
                <a:gd fmla="*/ 32 h 44" name="T33"/>
                <a:gd fmla="*/ 209 w 221" name="T34"/>
                <a:gd fmla="*/ 21 h 44" name="T35"/>
                <a:gd fmla="*/ 209 w 221" name="T36"/>
                <a:gd fmla="*/ 19 h 44" name="T37"/>
                <a:gd fmla="*/ 0 w 221" name="T38"/>
                <a:gd fmla="*/ 41 h 44" name="T39"/>
                <a:gd fmla="*/ 8 w 221" name="T40"/>
                <a:gd fmla="*/ 44 h 44" name="T41"/>
                <a:gd fmla="*/ 10 w 221" name="T42"/>
                <a:gd fmla="*/ 43 h 44" name="T43"/>
                <a:gd fmla="*/ 0 w 221" name="T44"/>
                <a:gd fmla="*/ 41 h 44" name="T45"/>
                <a:gd fmla="*/ 51 w 221" name="T46"/>
                <a:gd fmla="*/ 44 h 44" name="T47"/>
                <a:gd fmla="*/ 53 w 221" name="T48"/>
                <a:gd fmla="*/ 43 h 44" name="T49"/>
                <a:gd fmla="*/ 40 w 221" name="T50"/>
                <a:gd fmla="*/ 41 h 44" name="T51"/>
                <a:gd fmla="*/ 38 w 221" name="T52"/>
                <a:gd fmla="*/ 43 h 44" name="T53"/>
                <a:gd fmla="*/ 60 w 221" name="T54"/>
                <a:gd fmla="*/ 44 h 44" name="T55"/>
                <a:gd fmla="*/ 74 w 221" name="T56"/>
                <a:gd fmla="*/ 43 h 44" name="T57"/>
                <a:gd fmla="*/ 72 w 221" name="T58"/>
                <a:gd fmla="*/ 41 h 44" name="T59"/>
                <a:gd fmla="*/ 59 w 221" name="T60"/>
                <a:gd fmla="*/ 43 h 44" name="T61"/>
                <a:gd fmla="*/ 60 w 221" name="T62"/>
                <a:gd fmla="*/ 44 h 44" name="T63"/>
                <a:gd fmla="*/ 93 w 221" name="T64"/>
                <a:gd fmla="*/ 44 h 44" name="T65"/>
                <a:gd fmla="*/ 95 w 221" name="T66"/>
                <a:gd fmla="*/ 43 h 44" name="T67"/>
                <a:gd fmla="*/ 81 w 221" name="T68"/>
                <a:gd fmla="*/ 41 h 44" name="T69"/>
                <a:gd fmla="*/ 80 w 221" name="T70"/>
                <a:gd fmla="*/ 43 h 44" name="T71"/>
                <a:gd fmla="*/ 102 w 221" name="T72"/>
                <a:gd fmla="*/ 44 h 44" name="T73"/>
                <a:gd fmla="*/ 116 w 221" name="T74"/>
                <a:gd fmla="*/ 43 h 44" name="T75"/>
                <a:gd fmla="*/ 114 w 221" name="T76"/>
                <a:gd fmla="*/ 41 h 44" name="T77"/>
                <a:gd fmla="*/ 101 w 221" name="T78"/>
                <a:gd fmla="*/ 43 h 44" name="T79"/>
                <a:gd fmla="*/ 102 w 221" name="T80"/>
                <a:gd fmla="*/ 44 h 44" name="T81"/>
                <a:gd fmla="*/ 135 w 221" name="T82"/>
                <a:gd fmla="*/ 44 h 44" name="T83"/>
                <a:gd fmla="*/ 137 w 221" name="T84"/>
                <a:gd fmla="*/ 43 h 44" name="T85"/>
                <a:gd fmla="*/ 123 w 221" name="T86"/>
                <a:gd fmla="*/ 41 h 44" name="T87"/>
                <a:gd fmla="*/ 122 w 221" name="T88"/>
                <a:gd fmla="*/ 43 h 44" name="T89"/>
                <a:gd fmla="*/ 144 w 221" name="T90"/>
                <a:gd fmla="*/ 44 h 44" name="T91"/>
                <a:gd fmla="*/ 158 w 221" name="T92"/>
                <a:gd fmla="*/ 43 h 44" name="T93"/>
                <a:gd fmla="*/ 156 w 221" name="T94"/>
                <a:gd fmla="*/ 41 h 44" name="T95"/>
                <a:gd fmla="*/ 143 w 221" name="T96"/>
                <a:gd fmla="*/ 43 h 44" name="T97"/>
                <a:gd fmla="*/ 144 w 221" name="T98"/>
                <a:gd fmla="*/ 44 h 44" name="T99"/>
                <a:gd fmla="*/ 177 w 221" name="T100"/>
                <a:gd fmla="*/ 44 h 44" name="T101"/>
                <a:gd fmla="*/ 179 w 221" name="T102"/>
                <a:gd fmla="*/ 43 h 44" name="T103"/>
                <a:gd fmla="*/ 165 w 221" name="T104"/>
                <a:gd fmla="*/ 41 h 44" name="T105"/>
                <a:gd fmla="*/ 164 w 221" name="T106"/>
                <a:gd fmla="*/ 43 h 44" name="T10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b="b" l="0" r="r" t="0"/>
              <a:pathLst>
                <a:path h="44" w="221">
                  <a:moveTo>
                    <a:pt x="19" y="44"/>
                  </a:moveTo>
                  <a:cubicBezTo>
                    <a:pt x="22" y="44"/>
                    <a:pt x="26" y="44"/>
                    <a:pt x="30" y="44"/>
                  </a:cubicBezTo>
                  <a:cubicBezTo>
                    <a:pt x="31" y="44"/>
                    <a:pt x="32" y="44"/>
                    <a:pt x="32" y="43"/>
                  </a:cubicBezTo>
                  <a:cubicBezTo>
                    <a:pt x="32" y="43"/>
                    <a:pt x="32" y="43"/>
                    <a:pt x="32" y="43"/>
                  </a:cubicBezTo>
                  <a:cubicBezTo>
                    <a:pt x="32" y="42"/>
                    <a:pt x="31" y="41"/>
                    <a:pt x="30" y="41"/>
                  </a:cubicBezTo>
                  <a:cubicBezTo>
                    <a:pt x="26" y="41"/>
                    <a:pt x="22" y="41"/>
                    <a:pt x="19" y="41"/>
                  </a:cubicBezTo>
                  <a:cubicBezTo>
                    <a:pt x="18" y="41"/>
                    <a:pt x="17" y="42"/>
                    <a:pt x="17" y="43"/>
                  </a:cubicBezTo>
                  <a:cubicBezTo>
                    <a:pt x="17" y="43"/>
                    <a:pt x="17" y="43"/>
                    <a:pt x="17" y="43"/>
                  </a:cubicBezTo>
                  <a:cubicBezTo>
                    <a:pt x="17" y="44"/>
                    <a:pt x="18" y="44"/>
                    <a:pt x="19" y="44"/>
                  </a:cubicBezTo>
                  <a:close/>
                  <a:moveTo>
                    <a:pt x="196" y="43"/>
                  </a:moveTo>
                  <a:cubicBezTo>
                    <a:pt x="196" y="42"/>
                    <a:pt x="197" y="40"/>
                    <a:pt x="198" y="39"/>
                  </a:cubicBezTo>
                  <a:cubicBezTo>
                    <a:pt x="199" y="38"/>
                    <a:pt x="198" y="37"/>
                    <a:pt x="198" y="37"/>
                  </a:cubicBezTo>
                  <a:cubicBezTo>
                    <a:pt x="198" y="37"/>
                    <a:pt x="198" y="37"/>
                    <a:pt x="198" y="37"/>
                  </a:cubicBezTo>
                  <a:cubicBezTo>
                    <a:pt x="197" y="36"/>
                    <a:pt x="196" y="37"/>
                    <a:pt x="195" y="37"/>
                  </a:cubicBezTo>
                  <a:cubicBezTo>
                    <a:pt x="195" y="39"/>
                    <a:pt x="194" y="40"/>
                    <a:pt x="193" y="41"/>
                  </a:cubicBezTo>
                  <a:cubicBezTo>
                    <a:pt x="190" y="41"/>
                    <a:pt x="190" y="41"/>
                    <a:pt x="186" y="41"/>
                  </a:cubicBezTo>
                  <a:cubicBezTo>
                    <a:pt x="186" y="41"/>
                    <a:pt x="185" y="42"/>
                    <a:pt x="185" y="43"/>
                  </a:cubicBezTo>
                  <a:cubicBezTo>
                    <a:pt x="185" y="43"/>
                    <a:pt x="185" y="43"/>
                    <a:pt x="185" y="43"/>
                  </a:cubicBezTo>
                  <a:cubicBezTo>
                    <a:pt x="185" y="44"/>
                    <a:pt x="186" y="44"/>
                    <a:pt x="186" y="44"/>
                  </a:cubicBezTo>
                  <a:cubicBezTo>
                    <a:pt x="194" y="44"/>
                    <a:pt x="194" y="44"/>
                    <a:pt x="194" y="44"/>
                  </a:cubicBezTo>
                  <a:cubicBezTo>
                    <a:pt x="195" y="44"/>
                    <a:pt x="195" y="44"/>
                    <a:pt x="196" y="43"/>
                  </a:cubicBezTo>
                  <a:close/>
                  <a:moveTo>
                    <a:pt x="217" y="1"/>
                  </a:moveTo>
                  <a:cubicBezTo>
                    <a:pt x="215" y="5"/>
                    <a:pt x="213" y="8"/>
                    <a:pt x="211" y="12"/>
                  </a:cubicBezTo>
                  <a:cubicBezTo>
                    <a:pt x="211" y="12"/>
                    <a:pt x="211" y="13"/>
                    <a:pt x="212" y="14"/>
                  </a:cubicBezTo>
                  <a:cubicBezTo>
                    <a:pt x="212" y="14"/>
                    <a:pt x="212" y="14"/>
                    <a:pt x="212" y="14"/>
                  </a:cubicBezTo>
                  <a:cubicBezTo>
                    <a:pt x="212" y="14"/>
                    <a:pt x="213" y="14"/>
                    <a:pt x="214" y="13"/>
                  </a:cubicBezTo>
                  <a:cubicBezTo>
                    <a:pt x="216" y="10"/>
                    <a:pt x="218" y="7"/>
                    <a:pt x="220" y="3"/>
                  </a:cubicBezTo>
                  <a:cubicBezTo>
                    <a:pt x="221" y="2"/>
                    <a:pt x="220" y="1"/>
                    <a:pt x="219" y="1"/>
                  </a:cubicBezTo>
                  <a:cubicBezTo>
                    <a:pt x="219" y="1"/>
                    <a:pt x="219" y="1"/>
                    <a:pt x="219" y="1"/>
                  </a:cubicBezTo>
                  <a:cubicBezTo>
                    <a:pt x="219" y="0"/>
                    <a:pt x="218" y="1"/>
                    <a:pt x="217" y="1"/>
                  </a:cubicBezTo>
                  <a:close/>
                  <a:moveTo>
                    <a:pt x="206" y="19"/>
                  </a:moveTo>
                  <a:cubicBezTo>
                    <a:pt x="204" y="23"/>
                    <a:pt x="202" y="26"/>
                    <a:pt x="200" y="29"/>
                  </a:cubicBezTo>
                  <a:cubicBezTo>
                    <a:pt x="200" y="30"/>
                    <a:pt x="200" y="31"/>
                    <a:pt x="201" y="32"/>
                  </a:cubicBezTo>
                  <a:cubicBezTo>
                    <a:pt x="201" y="32"/>
                    <a:pt x="201" y="32"/>
                    <a:pt x="201" y="32"/>
                  </a:cubicBezTo>
                  <a:cubicBezTo>
                    <a:pt x="201" y="32"/>
                    <a:pt x="203" y="32"/>
                    <a:pt x="203" y="31"/>
                  </a:cubicBezTo>
                  <a:cubicBezTo>
                    <a:pt x="205" y="28"/>
                    <a:pt x="207" y="24"/>
                    <a:pt x="209" y="21"/>
                  </a:cubicBezTo>
                  <a:cubicBezTo>
                    <a:pt x="210" y="20"/>
                    <a:pt x="209" y="19"/>
                    <a:pt x="209" y="19"/>
                  </a:cubicBezTo>
                  <a:cubicBezTo>
                    <a:pt x="209" y="19"/>
                    <a:pt x="209" y="19"/>
                    <a:pt x="209" y="19"/>
                  </a:cubicBezTo>
                  <a:cubicBezTo>
                    <a:pt x="208" y="18"/>
                    <a:pt x="207" y="19"/>
                    <a:pt x="206" y="19"/>
                  </a:cubicBezTo>
                  <a:close/>
                  <a:moveTo>
                    <a:pt x="0" y="41"/>
                  </a:moveTo>
                  <a:cubicBezTo>
                    <a:pt x="0" y="44"/>
                    <a:pt x="0" y="44"/>
                    <a:pt x="0" y="44"/>
                  </a:cubicBezTo>
                  <a:cubicBezTo>
                    <a:pt x="8" y="44"/>
                    <a:pt x="8" y="44"/>
                    <a:pt x="8" y="44"/>
                  </a:cubicBezTo>
                  <a:cubicBezTo>
                    <a:pt x="9" y="44"/>
                    <a:pt x="10" y="44"/>
                    <a:pt x="10" y="43"/>
                  </a:cubicBezTo>
                  <a:cubicBezTo>
                    <a:pt x="10" y="43"/>
                    <a:pt x="10" y="43"/>
                    <a:pt x="10" y="43"/>
                  </a:cubicBezTo>
                  <a:cubicBezTo>
                    <a:pt x="10" y="42"/>
                    <a:pt x="9" y="41"/>
                    <a:pt x="8" y="41"/>
                  </a:cubicBezTo>
                  <a:cubicBezTo>
                    <a:pt x="0" y="41"/>
                    <a:pt x="0" y="41"/>
                    <a:pt x="0" y="41"/>
                  </a:cubicBezTo>
                  <a:close/>
                  <a:moveTo>
                    <a:pt x="40" y="44"/>
                  </a:moveTo>
                  <a:cubicBezTo>
                    <a:pt x="43" y="44"/>
                    <a:pt x="47" y="44"/>
                    <a:pt x="51" y="44"/>
                  </a:cubicBezTo>
                  <a:cubicBezTo>
                    <a:pt x="52" y="44"/>
                    <a:pt x="53" y="44"/>
                    <a:pt x="53" y="43"/>
                  </a:cubicBezTo>
                  <a:cubicBezTo>
                    <a:pt x="53" y="43"/>
                    <a:pt x="53" y="43"/>
                    <a:pt x="53" y="43"/>
                  </a:cubicBezTo>
                  <a:cubicBezTo>
                    <a:pt x="53" y="42"/>
                    <a:pt x="52" y="41"/>
                    <a:pt x="51" y="41"/>
                  </a:cubicBezTo>
                  <a:cubicBezTo>
                    <a:pt x="47" y="41"/>
                    <a:pt x="43" y="41"/>
                    <a:pt x="40" y="41"/>
                  </a:cubicBezTo>
                  <a:cubicBezTo>
                    <a:pt x="39" y="41"/>
                    <a:pt x="38" y="42"/>
                    <a:pt x="38" y="43"/>
                  </a:cubicBezTo>
                  <a:cubicBezTo>
                    <a:pt x="38" y="43"/>
                    <a:pt x="38" y="43"/>
                    <a:pt x="38" y="43"/>
                  </a:cubicBezTo>
                  <a:cubicBezTo>
                    <a:pt x="38" y="44"/>
                    <a:pt x="39" y="44"/>
                    <a:pt x="40" y="44"/>
                  </a:cubicBezTo>
                  <a:close/>
                  <a:moveTo>
                    <a:pt x="60" y="44"/>
                  </a:moveTo>
                  <a:cubicBezTo>
                    <a:pt x="64" y="44"/>
                    <a:pt x="68" y="44"/>
                    <a:pt x="72" y="44"/>
                  </a:cubicBezTo>
                  <a:cubicBezTo>
                    <a:pt x="73" y="44"/>
                    <a:pt x="74" y="44"/>
                    <a:pt x="74" y="43"/>
                  </a:cubicBezTo>
                  <a:cubicBezTo>
                    <a:pt x="74" y="43"/>
                    <a:pt x="74" y="43"/>
                    <a:pt x="74" y="43"/>
                  </a:cubicBezTo>
                  <a:cubicBezTo>
                    <a:pt x="74" y="42"/>
                    <a:pt x="73" y="41"/>
                    <a:pt x="72" y="41"/>
                  </a:cubicBezTo>
                  <a:cubicBezTo>
                    <a:pt x="68" y="41"/>
                    <a:pt x="64" y="41"/>
                    <a:pt x="60" y="41"/>
                  </a:cubicBezTo>
                  <a:cubicBezTo>
                    <a:pt x="60" y="41"/>
                    <a:pt x="59" y="42"/>
                    <a:pt x="59" y="43"/>
                  </a:cubicBezTo>
                  <a:cubicBezTo>
                    <a:pt x="59" y="43"/>
                    <a:pt x="59" y="43"/>
                    <a:pt x="59" y="43"/>
                  </a:cubicBezTo>
                  <a:cubicBezTo>
                    <a:pt x="59" y="44"/>
                    <a:pt x="60" y="44"/>
                    <a:pt x="60" y="44"/>
                  </a:cubicBezTo>
                  <a:close/>
                  <a:moveTo>
                    <a:pt x="81" y="44"/>
                  </a:moveTo>
                  <a:cubicBezTo>
                    <a:pt x="85" y="44"/>
                    <a:pt x="89" y="44"/>
                    <a:pt x="93" y="44"/>
                  </a:cubicBezTo>
                  <a:cubicBezTo>
                    <a:pt x="94" y="44"/>
                    <a:pt x="95" y="44"/>
                    <a:pt x="95" y="43"/>
                  </a:cubicBezTo>
                  <a:cubicBezTo>
                    <a:pt x="95" y="43"/>
                    <a:pt x="95" y="43"/>
                    <a:pt x="95" y="43"/>
                  </a:cubicBezTo>
                  <a:cubicBezTo>
                    <a:pt x="95" y="42"/>
                    <a:pt x="94" y="41"/>
                    <a:pt x="93" y="41"/>
                  </a:cubicBezTo>
                  <a:cubicBezTo>
                    <a:pt x="89" y="41"/>
                    <a:pt x="85" y="41"/>
                    <a:pt x="81" y="41"/>
                  </a:cubicBezTo>
                  <a:cubicBezTo>
                    <a:pt x="81" y="41"/>
                    <a:pt x="80" y="42"/>
                    <a:pt x="80" y="43"/>
                  </a:cubicBezTo>
                  <a:cubicBezTo>
                    <a:pt x="80" y="43"/>
                    <a:pt x="80" y="43"/>
                    <a:pt x="80" y="43"/>
                  </a:cubicBezTo>
                  <a:cubicBezTo>
                    <a:pt x="80" y="44"/>
                    <a:pt x="81" y="44"/>
                    <a:pt x="81" y="44"/>
                  </a:cubicBezTo>
                  <a:close/>
                  <a:moveTo>
                    <a:pt x="102" y="44"/>
                  </a:moveTo>
                  <a:cubicBezTo>
                    <a:pt x="106" y="44"/>
                    <a:pt x="110" y="44"/>
                    <a:pt x="114" y="44"/>
                  </a:cubicBezTo>
                  <a:cubicBezTo>
                    <a:pt x="115" y="44"/>
                    <a:pt x="116" y="44"/>
                    <a:pt x="116" y="43"/>
                  </a:cubicBezTo>
                  <a:cubicBezTo>
                    <a:pt x="116" y="43"/>
                    <a:pt x="116" y="43"/>
                    <a:pt x="116" y="43"/>
                  </a:cubicBezTo>
                  <a:cubicBezTo>
                    <a:pt x="116" y="42"/>
                    <a:pt x="115" y="41"/>
                    <a:pt x="114" y="41"/>
                  </a:cubicBezTo>
                  <a:cubicBezTo>
                    <a:pt x="110" y="41"/>
                    <a:pt x="106" y="41"/>
                    <a:pt x="102" y="41"/>
                  </a:cubicBezTo>
                  <a:cubicBezTo>
                    <a:pt x="102" y="41"/>
                    <a:pt x="101" y="42"/>
                    <a:pt x="101" y="43"/>
                  </a:cubicBezTo>
                  <a:cubicBezTo>
                    <a:pt x="101" y="43"/>
                    <a:pt x="101" y="43"/>
                    <a:pt x="101" y="43"/>
                  </a:cubicBezTo>
                  <a:cubicBezTo>
                    <a:pt x="101" y="44"/>
                    <a:pt x="102" y="44"/>
                    <a:pt x="102" y="44"/>
                  </a:cubicBezTo>
                  <a:close/>
                  <a:moveTo>
                    <a:pt x="123" y="44"/>
                  </a:moveTo>
                  <a:cubicBezTo>
                    <a:pt x="127" y="44"/>
                    <a:pt x="131" y="44"/>
                    <a:pt x="135" y="44"/>
                  </a:cubicBezTo>
                  <a:cubicBezTo>
                    <a:pt x="136" y="44"/>
                    <a:pt x="137" y="44"/>
                    <a:pt x="137" y="43"/>
                  </a:cubicBezTo>
                  <a:cubicBezTo>
                    <a:pt x="137" y="43"/>
                    <a:pt x="137" y="43"/>
                    <a:pt x="137" y="43"/>
                  </a:cubicBezTo>
                  <a:cubicBezTo>
                    <a:pt x="137" y="42"/>
                    <a:pt x="136" y="41"/>
                    <a:pt x="135" y="41"/>
                  </a:cubicBezTo>
                  <a:cubicBezTo>
                    <a:pt x="131" y="41"/>
                    <a:pt x="127" y="41"/>
                    <a:pt x="123" y="41"/>
                  </a:cubicBezTo>
                  <a:cubicBezTo>
                    <a:pt x="123" y="41"/>
                    <a:pt x="122" y="42"/>
                    <a:pt x="122" y="43"/>
                  </a:cubicBezTo>
                  <a:cubicBezTo>
                    <a:pt x="122" y="43"/>
                    <a:pt x="122" y="43"/>
                    <a:pt x="122" y="43"/>
                  </a:cubicBezTo>
                  <a:cubicBezTo>
                    <a:pt x="122" y="44"/>
                    <a:pt x="123" y="44"/>
                    <a:pt x="123" y="44"/>
                  </a:cubicBezTo>
                  <a:close/>
                  <a:moveTo>
                    <a:pt x="144" y="44"/>
                  </a:moveTo>
                  <a:cubicBezTo>
                    <a:pt x="148" y="44"/>
                    <a:pt x="152" y="44"/>
                    <a:pt x="156" y="44"/>
                  </a:cubicBezTo>
                  <a:cubicBezTo>
                    <a:pt x="157" y="44"/>
                    <a:pt x="158" y="44"/>
                    <a:pt x="158" y="43"/>
                  </a:cubicBezTo>
                  <a:cubicBezTo>
                    <a:pt x="158" y="43"/>
                    <a:pt x="158" y="43"/>
                    <a:pt x="158" y="43"/>
                  </a:cubicBezTo>
                  <a:cubicBezTo>
                    <a:pt x="158" y="42"/>
                    <a:pt x="157" y="41"/>
                    <a:pt x="156" y="41"/>
                  </a:cubicBezTo>
                  <a:cubicBezTo>
                    <a:pt x="152" y="41"/>
                    <a:pt x="148" y="41"/>
                    <a:pt x="144" y="41"/>
                  </a:cubicBezTo>
                  <a:cubicBezTo>
                    <a:pt x="144" y="41"/>
                    <a:pt x="143" y="42"/>
                    <a:pt x="143" y="43"/>
                  </a:cubicBezTo>
                  <a:cubicBezTo>
                    <a:pt x="143" y="43"/>
                    <a:pt x="143" y="43"/>
                    <a:pt x="143" y="43"/>
                  </a:cubicBezTo>
                  <a:cubicBezTo>
                    <a:pt x="143" y="44"/>
                    <a:pt x="144" y="44"/>
                    <a:pt x="144" y="44"/>
                  </a:cubicBezTo>
                  <a:close/>
                  <a:moveTo>
                    <a:pt x="165" y="44"/>
                  </a:moveTo>
                  <a:cubicBezTo>
                    <a:pt x="169" y="44"/>
                    <a:pt x="173" y="44"/>
                    <a:pt x="177" y="44"/>
                  </a:cubicBezTo>
                  <a:cubicBezTo>
                    <a:pt x="178" y="44"/>
                    <a:pt x="179" y="44"/>
                    <a:pt x="179" y="43"/>
                  </a:cubicBezTo>
                  <a:cubicBezTo>
                    <a:pt x="179" y="43"/>
                    <a:pt x="179" y="43"/>
                    <a:pt x="179" y="43"/>
                  </a:cubicBezTo>
                  <a:cubicBezTo>
                    <a:pt x="179" y="42"/>
                    <a:pt x="178" y="41"/>
                    <a:pt x="177" y="41"/>
                  </a:cubicBezTo>
                  <a:cubicBezTo>
                    <a:pt x="173" y="41"/>
                    <a:pt x="169" y="41"/>
                    <a:pt x="165" y="41"/>
                  </a:cubicBezTo>
                  <a:cubicBezTo>
                    <a:pt x="165" y="41"/>
                    <a:pt x="164" y="42"/>
                    <a:pt x="164" y="43"/>
                  </a:cubicBezTo>
                  <a:cubicBezTo>
                    <a:pt x="164" y="43"/>
                    <a:pt x="164" y="43"/>
                    <a:pt x="164" y="43"/>
                  </a:cubicBezTo>
                  <a:cubicBezTo>
                    <a:pt x="164" y="44"/>
                    <a:pt x="165" y="44"/>
                    <a:pt x="165" y="44"/>
                  </a:cubicBezTo>
                  <a:close/>
                </a:path>
              </a:pathLst>
            </a:custGeom>
            <a:solidFill>
              <a:schemeClr val="bg1"/>
            </a:solidFill>
            <a:ln>
              <a:noFill/>
            </a:ln>
          </p:spPr>
          <p:txBody>
            <a:bodyPr anchor="t" anchorCtr="0" bIns="34281" compatLnSpc="1" lIns="68562" numCol="1" rIns="68562" tIns="34281" vert="horz" wrap="square"/>
            <a:lstStyle/>
            <a:p>
              <a:endParaRPr altLang="en-US" lang="zh-CN" sz="1012"/>
            </a:p>
          </p:txBody>
        </p:sp>
        <p:sp>
          <p:nvSpPr>
            <p:cNvPr id="73" name="Freeform 29"/>
            <p:cNvSpPr>
              <a:spLocks noEditPoints="1"/>
            </p:cNvSpPr>
            <p:nvPr/>
          </p:nvSpPr>
          <p:spPr bwMode="auto">
            <a:xfrm>
              <a:off x="5855165" y="1291778"/>
              <a:ext cx="1322542" cy="215900"/>
            </a:xfrm>
            <a:custGeom>
              <a:gdLst>
                <a:gd fmla="*/ 30 w 225" name="T0"/>
                <a:gd fmla="*/ 0 h 52" name="T1"/>
                <a:gd fmla="*/ 32 w 225" name="T2"/>
                <a:gd fmla="*/ 2 h 52" name="T3"/>
                <a:gd fmla="*/ 19 w 225" name="T4"/>
                <a:gd fmla="*/ 3 h 52" name="T5"/>
                <a:gd fmla="*/ 17 w 225" name="T6"/>
                <a:gd fmla="*/ 2 h 52" name="T7"/>
                <a:gd fmla="*/ 224 w 225" name="T8"/>
                <a:gd fmla="*/ 48 h 52" name="T9"/>
                <a:gd fmla="*/ 225 w 225" name="T10"/>
                <a:gd fmla="*/ 50 h 52" name="T11"/>
                <a:gd fmla="*/ 224 w 225" name="T12"/>
                <a:gd fmla="*/ 52 h 52" name="T13"/>
                <a:gd fmla="*/ 222 w 225" name="T14"/>
                <a:gd fmla="*/ 50 h 52" name="T15"/>
                <a:gd fmla="*/ 224 w 225" name="T16"/>
                <a:gd fmla="*/ 48 h 52" name="T17"/>
                <a:gd fmla="*/ 198 w 225" name="T18"/>
                <a:gd fmla="*/ 5 h 52" name="T19"/>
                <a:gd fmla="*/ 198 w 225" name="T20"/>
                <a:gd fmla="*/ 8 h 52" name="T21"/>
                <a:gd fmla="*/ 193 w 225" name="T22"/>
                <a:gd fmla="*/ 3 h 52" name="T23"/>
                <a:gd fmla="*/ 185 w 225" name="T24"/>
                <a:gd fmla="*/ 2 h 52" name="T25"/>
                <a:gd fmla="*/ 186 w 225" name="T26"/>
                <a:gd fmla="*/ 0 h 52" name="T27"/>
                <a:gd fmla="*/ 196 w 225" name="T28"/>
                <a:gd fmla="*/ 1 h 52" name="T29"/>
                <a:gd fmla="*/ 211 w 225" name="T30"/>
                <a:gd fmla="*/ 33 h 52" name="T31"/>
                <a:gd fmla="*/ 212 w 225" name="T32"/>
                <a:gd fmla="*/ 31 h 52" name="T33"/>
                <a:gd fmla="*/ 220 w 225" name="T34"/>
                <a:gd fmla="*/ 41 h 52" name="T35"/>
                <a:gd fmla="*/ 219 w 225" name="T36"/>
                <a:gd fmla="*/ 43 h 52" name="T37"/>
                <a:gd fmla="*/ 206 w 225" name="T38"/>
                <a:gd fmla="*/ 25 h 52" name="T39"/>
                <a:gd fmla="*/ 201 w 225" name="T40"/>
                <a:gd fmla="*/ 13 h 52" name="T41"/>
                <a:gd fmla="*/ 203 w 225" name="T42"/>
                <a:gd fmla="*/ 13 h 52" name="T43"/>
                <a:gd fmla="*/ 209 w 225" name="T44"/>
                <a:gd fmla="*/ 26 h 52" name="T45"/>
                <a:gd fmla="*/ 206 w 225" name="T46"/>
                <a:gd fmla="*/ 25 h 52" name="T47"/>
                <a:gd fmla="*/ 0 w 225" name="T48"/>
                <a:gd fmla="*/ 0 h 52" name="T49"/>
                <a:gd fmla="*/ 10 w 225" name="T50"/>
                <a:gd fmla="*/ 2 h 52" name="T51"/>
                <a:gd fmla="*/ 8 w 225" name="T52"/>
                <a:gd fmla="*/ 3 h 52" name="T53"/>
                <a:gd fmla="*/ 40 w 225" name="T54"/>
                <a:gd fmla="*/ 0 h 52" name="T55"/>
                <a:gd fmla="*/ 53 w 225" name="T56"/>
                <a:gd fmla="*/ 2 h 52" name="T57"/>
                <a:gd fmla="*/ 51 w 225" name="T58"/>
                <a:gd fmla="*/ 3 h 52" name="T59"/>
                <a:gd fmla="*/ 38 w 225" name="T60"/>
                <a:gd fmla="*/ 2 h 52" name="T61"/>
                <a:gd fmla="*/ 40 w 225" name="T62"/>
                <a:gd fmla="*/ 0 h 52" name="T63"/>
                <a:gd fmla="*/ 72 w 225" name="T64"/>
                <a:gd fmla="*/ 0 h 52" name="T65"/>
                <a:gd fmla="*/ 74 w 225" name="T66"/>
                <a:gd fmla="*/ 2 h 52" name="T67"/>
                <a:gd fmla="*/ 60 w 225" name="T68"/>
                <a:gd fmla="*/ 3 h 52" name="T69"/>
                <a:gd fmla="*/ 59 w 225" name="T70"/>
                <a:gd fmla="*/ 2 h 52" name="T71"/>
                <a:gd fmla="*/ 81 w 225" name="T72"/>
                <a:gd fmla="*/ 0 h 52" name="T73"/>
                <a:gd fmla="*/ 95 w 225" name="T74"/>
                <a:gd fmla="*/ 2 h 52" name="T75"/>
                <a:gd fmla="*/ 93 w 225" name="T76"/>
                <a:gd fmla="*/ 3 h 52" name="T77"/>
                <a:gd fmla="*/ 80 w 225" name="T78"/>
                <a:gd fmla="*/ 2 h 52" name="T79"/>
                <a:gd fmla="*/ 81 w 225" name="T80"/>
                <a:gd fmla="*/ 0 h 52" name="T81"/>
                <a:gd fmla="*/ 114 w 225" name="T82"/>
                <a:gd fmla="*/ 0 h 52" name="T83"/>
                <a:gd fmla="*/ 116 w 225" name="T84"/>
                <a:gd fmla="*/ 2 h 52" name="T85"/>
                <a:gd fmla="*/ 102 w 225" name="T86"/>
                <a:gd fmla="*/ 3 h 52" name="T87"/>
                <a:gd fmla="*/ 101 w 225" name="T88"/>
                <a:gd fmla="*/ 2 h 52" name="T89"/>
                <a:gd fmla="*/ 123 w 225" name="T90"/>
                <a:gd fmla="*/ 0 h 52" name="T91"/>
                <a:gd fmla="*/ 137 w 225" name="T92"/>
                <a:gd fmla="*/ 2 h 52" name="T93"/>
                <a:gd fmla="*/ 135 w 225" name="T94"/>
                <a:gd fmla="*/ 3 h 52" name="T95"/>
                <a:gd fmla="*/ 122 w 225" name="T96"/>
                <a:gd fmla="*/ 2 h 52" name="T97"/>
                <a:gd fmla="*/ 123 w 225" name="T98"/>
                <a:gd fmla="*/ 0 h 52" name="T99"/>
                <a:gd fmla="*/ 156 w 225" name="T100"/>
                <a:gd fmla="*/ 0 h 52" name="T101"/>
                <a:gd fmla="*/ 158 w 225" name="T102"/>
                <a:gd fmla="*/ 2 h 52" name="T103"/>
                <a:gd fmla="*/ 144 w 225" name="T104"/>
                <a:gd fmla="*/ 3 h 52" name="T105"/>
                <a:gd fmla="*/ 143 w 225" name="T106"/>
                <a:gd fmla="*/ 2 h 52" name="T107"/>
                <a:gd fmla="*/ 165 w 225" name="T108"/>
                <a:gd fmla="*/ 0 h 52" name="T109"/>
                <a:gd fmla="*/ 179 w 225" name="T110"/>
                <a:gd fmla="*/ 2 h 52" name="T111"/>
                <a:gd fmla="*/ 177 w 225" name="T112"/>
                <a:gd fmla="*/ 3 h 52" name="T113"/>
                <a:gd fmla="*/ 164 w 225" name="T114"/>
                <a:gd fmla="*/ 2 h 52" name="T115"/>
                <a:gd fmla="*/ 165 w 225" name="T116"/>
                <a:gd fmla="*/ 0 h 52" name="T1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b="b" l="0" r="r" t="0"/>
              <a:pathLst>
                <a:path h="52" w="225">
                  <a:moveTo>
                    <a:pt x="19" y="0"/>
                  </a:moveTo>
                  <a:cubicBezTo>
                    <a:pt x="22" y="0"/>
                    <a:pt x="26" y="0"/>
                    <a:pt x="30" y="0"/>
                  </a:cubicBezTo>
                  <a:cubicBezTo>
                    <a:pt x="31" y="0"/>
                    <a:pt x="32" y="1"/>
                    <a:pt x="32" y="2"/>
                  </a:cubicBezTo>
                  <a:cubicBezTo>
                    <a:pt x="32" y="2"/>
                    <a:pt x="32" y="2"/>
                    <a:pt x="32" y="2"/>
                  </a:cubicBezTo>
                  <a:cubicBezTo>
                    <a:pt x="32" y="3"/>
                    <a:pt x="31" y="3"/>
                    <a:pt x="30" y="3"/>
                  </a:cubicBezTo>
                  <a:cubicBezTo>
                    <a:pt x="26" y="3"/>
                    <a:pt x="22" y="3"/>
                    <a:pt x="19" y="3"/>
                  </a:cubicBezTo>
                  <a:cubicBezTo>
                    <a:pt x="18" y="3"/>
                    <a:pt x="17" y="3"/>
                    <a:pt x="17" y="2"/>
                  </a:cubicBezTo>
                  <a:cubicBezTo>
                    <a:pt x="17" y="2"/>
                    <a:pt x="17" y="2"/>
                    <a:pt x="17" y="2"/>
                  </a:cubicBezTo>
                  <a:cubicBezTo>
                    <a:pt x="17" y="1"/>
                    <a:pt x="18" y="0"/>
                    <a:pt x="19" y="0"/>
                  </a:cubicBezTo>
                  <a:close/>
                  <a:moveTo>
                    <a:pt x="224" y="48"/>
                  </a:moveTo>
                  <a:cubicBezTo>
                    <a:pt x="224" y="48"/>
                    <a:pt x="224" y="48"/>
                    <a:pt x="224" y="48"/>
                  </a:cubicBezTo>
                  <a:cubicBezTo>
                    <a:pt x="225" y="48"/>
                    <a:pt x="225" y="49"/>
                    <a:pt x="225" y="50"/>
                  </a:cubicBezTo>
                  <a:cubicBezTo>
                    <a:pt x="225" y="50"/>
                    <a:pt x="225" y="50"/>
                    <a:pt x="225" y="50"/>
                  </a:cubicBezTo>
                  <a:cubicBezTo>
                    <a:pt x="225" y="51"/>
                    <a:pt x="225" y="52"/>
                    <a:pt x="224" y="52"/>
                  </a:cubicBezTo>
                  <a:cubicBezTo>
                    <a:pt x="224" y="52"/>
                    <a:pt x="224" y="52"/>
                    <a:pt x="224" y="52"/>
                  </a:cubicBezTo>
                  <a:cubicBezTo>
                    <a:pt x="223" y="52"/>
                    <a:pt x="222" y="51"/>
                    <a:pt x="222" y="50"/>
                  </a:cubicBezTo>
                  <a:cubicBezTo>
                    <a:pt x="222" y="50"/>
                    <a:pt x="222" y="50"/>
                    <a:pt x="222" y="50"/>
                  </a:cubicBezTo>
                  <a:cubicBezTo>
                    <a:pt x="222" y="49"/>
                    <a:pt x="223" y="48"/>
                    <a:pt x="224" y="48"/>
                  </a:cubicBezTo>
                  <a:close/>
                  <a:moveTo>
                    <a:pt x="196" y="1"/>
                  </a:moveTo>
                  <a:cubicBezTo>
                    <a:pt x="196" y="3"/>
                    <a:pt x="197" y="4"/>
                    <a:pt x="198" y="5"/>
                  </a:cubicBezTo>
                  <a:cubicBezTo>
                    <a:pt x="199" y="6"/>
                    <a:pt x="198" y="7"/>
                    <a:pt x="198" y="8"/>
                  </a:cubicBezTo>
                  <a:cubicBezTo>
                    <a:pt x="198" y="8"/>
                    <a:pt x="198" y="8"/>
                    <a:pt x="198" y="8"/>
                  </a:cubicBezTo>
                  <a:cubicBezTo>
                    <a:pt x="197" y="8"/>
                    <a:pt x="196" y="8"/>
                    <a:pt x="195" y="7"/>
                  </a:cubicBezTo>
                  <a:cubicBezTo>
                    <a:pt x="195" y="6"/>
                    <a:pt x="194" y="5"/>
                    <a:pt x="193" y="3"/>
                  </a:cubicBezTo>
                  <a:cubicBezTo>
                    <a:pt x="190" y="3"/>
                    <a:pt x="190" y="3"/>
                    <a:pt x="186" y="3"/>
                  </a:cubicBezTo>
                  <a:cubicBezTo>
                    <a:pt x="186" y="3"/>
                    <a:pt x="185" y="3"/>
                    <a:pt x="185" y="2"/>
                  </a:cubicBezTo>
                  <a:cubicBezTo>
                    <a:pt x="185" y="2"/>
                    <a:pt x="185" y="2"/>
                    <a:pt x="185" y="2"/>
                  </a:cubicBezTo>
                  <a:cubicBezTo>
                    <a:pt x="185" y="1"/>
                    <a:pt x="186" y="0"/>
                    <a:pt x="186" y="0"/>
                  </a:cubicBezTo>
                  <a:cubicBezTo>
                    <a:pt x="194" y="0"/>
                    <a:pt x="194" y="0"/>
                    <a:pt x="194" y="0"/>
                  </a:cubicBezTo>
                  <a:cubicBezTo>
                    <a:pt x="195" y="0"/>
                    <a:pt x="195" y="1"/>
                    <a:pt x="196" y="1"/>
                  </a:cubicBezTo>
                  <a:close/>
                  <a:moveTo>
                    <a:pt x="217" y="43"/>
                  </a:moveTo>
                  <a:cubicBezTo>
                    <a:pt x="215" y="40"/>
                    <a:pt x="213" y="36"/>
                    <a:pt x="211" y="33"/>
                  </a:cubicBezTo>
                  <a:cubicBezTo>
                    <a:pt x="211" y="32"/>
                    <a:pt x="211" y="31"/>
                    <a:pt x="212" y="31"/>
                  </a:cubicBezTo>
                  <a:cubicBezTo>
                    <a:pt x="212" y="31"/>
                    <a:pt x="212" y="31"/>
                    <a:pt x="212" y="31"/>
                  </a:cubicBezTo>
                  <a:cubicBezTo>
                    <a:pt x="212" y="30"/>
                    <a:pt x="213" y="30"/>
                    <a:pt x="214" y="31"/>
                  </a:cubicBezTo>
                  <a:cubicBezTo>
                    <a:pt x="216" y="34"/>
                    <a:pt x="218" y="38"/>
                    <a:pt x="220" y="41"/>
                  </a:cubicBezTo>
                  <a:cubicBezTo>
                    <a:pt x="221" y="42"/>
                    <a:pt x="220" y="43"/>
                    <a:pt x="219" y="43"/>
                  </a:cubicBezTo>
                  <a:cubicBezTo>
                    <a:pt x="219" y="43"/>
                    <a:pt x="219" y="43"/>
                    <a:pt x="219" y="43"/>
                  </a:cubicBezTo>
                  <a:cubicBezTo>
                    <a:pt x="219" y="44"/>
                    <a:pt x="218" y="44"/>
                    <a:pt x="217" y="43"/>
                  </a:cubicBezTo>
                  <a:close/>
                  <a:moveTo>
                    <a:pt x="206" y="25"/>
                  </a:moveTo>
                  <a:cubicBezTo>
                    <a:pt x="204" y="22"/>
                    <a:pt x="202" y="18"/>
                    <a:pt x="200" y="15"/>
                  </a:cubicBezTo>
                  <a:cubicBezTo>
                    <a:pt x="200" y="14"/>
                    <a:pt x="200" y="13"/>
                    <a:pt x="201" y="13"/>
                  </a:cubicBezTo>
                  <a:cubicBezTo>
                    <a:pt x="201" y="13"/>
                    <a:pt x="201" y="13"/>
                    <a:pt x="201" y="13"/>
                  </a:cubicBezTo>
                  <a:cubicBezTo>
                    <a:pt x="201" y="12"/>
                    <a:pt x="203" y="12"/>
                    <a:pt x="203" y="13"/>
                  </a:cubicBezTo>
                  <a:cubicBezTo>
                    <a:pt x="205" y="17"/>
                    <a:pt x="207" y="20"/>
                    <a:pt x="209" y="23"/>
                  </a:cubicBezTo>
                  <a:cubicBezTo>
                    <a:pt x="210" y="24"/>
                    <a:pt x="209" y="25"/>
                    <a:pt x="209" y="26"/>
                  </a:cubicBezTo>
                  <a:cubicBezTo>
                    <a:pt x="209" y="26"/>
                    <a:pt x="209" y="26"/>
                    <a:pt x="209" y="26"/>
                  </a:cubicBezTo>
                  <a:cubicBezTo>
                    <a:pt x="208" y="26"/>
                    <a:pt x="207" y="26"/>
                    <a:pt x="206" y="25"/>
                  </a:cubicBezTo>
                  <a:close/>
                  <a:moveTo>
                    <a:pt x="0" y="3"/>
                  </a:moveTo>
                  <a:cubicBezTo>
                    <a:pt x="0" y="0"/>
                    <a:pt x="0" y="0"/>
                    <a:pt x="0" y="0"/>
                  </a:cubicBezTo>
                  <a:cubicBezTo>
                    <a:pt x="8" y="0"/>
                    <a:pt x="8" y="0"/>
                    <a:pt x="8" y="0"/>
                  </a:cubicBezTo>
                  <a:cubicBezTo>
                    <a:pt x="9" y="0"/>
                    <a:pt x="10" y="1"/>
                    <a:pt x="10" y="2"/>
                  </a:cubicBezTo>
                  <a:cubicBezTo>
                    <a:pt x="10" y="2"/>
                    <a:pt x="10" y="2"/>
                    <a:pt x="10" y="2"/>
                  </a:cubicBezTo>
                  <a:cubicBezTo>
                    <a:pt x="10" y="3"/>
                    <a:pt x="9" y="3"/>
                    <a:pt x="8" y="3"/>
                  </a:cubicBezTo>
                  <a:cubicBezTo>
                    <a:pt x="0" y="3"/>
                    <a:pt x="0" y="3"/>
                    <a:pt x="0" y="3"/>
                  </a:cubicBezTo>
                  <a:close/>
                  <a:moveTo>
                    <a:pt x="40" y="0"/>
                  </a:moveTo>
                  <a:cubicBezTo>
                    <a:pt x="43" y="0"/>
                    <a:pt x="47" y="0"/>
                    <a:pt x="51" y="0"/>
                  </a:cubicBezTo>
                  <a:cubicBezTo>
                    <a:pt x="52" y="0"/>
                    <a:pt x="53" y="1"/>
                    <a:pt x="53" y="2"/>
                  </a:cubicBezTo>
                  <a:cubicBezTo>
                    <a:pt x="53" y="2"/>
                    <a:pt x="53" y="2"/>
                    <a:pt x="53" y="2"/>
                  </a:cubicBezTo>
                  <a:cubicBezTo>
                    <a:pt x="53" y="3"/>
                    <a:pt x="52" y="3"/>
                    <a:pt x="51" y="3"/>
                  </a:cubicBezTo>
                  <a:cubicBezTo>
                    <a:pt x="47" y="3"/>
                    <a:pt x="43" y="3"/>
                    <a:pt x="40" y="3"/>
                  </a:cubicBezTo>
                  <a:cubicBezTo>
                    <a:pt x="39" y="3"/>
                    <a:pt x="38" y="3"/>
                    <a:pt x="38" y="2"/>
                  </a:cubicBezTo>
                  <a:cubicBezTo>
                    <a:pt x="38" y="2"/>
                    <a:pt x="38" y="2"/>
                    <a:pt x="38" y="2"/>
                  </a:cubicBezTo>
                  <a:cubicBezTo>
                    <a:pt x="38" y="1"/>
                    <a:pt x="39" y="0"/>
                    <a:pt x="40" y="0"/>
                  </a:cubicBezTo>
                  <a:close/>
                  <a:moveTo>
                    <a:pt x="60" y="0"/>
                  </a:moveTo>
                  <a:cubicBezTo>
                    <a:pt x="64" y="0"/>
                    <a:pt x="68" y="0"/>
                    <a:pt x="72" y="0"/>
                  </a:cubicBezTo>
                  <a:cubicBezTo>
                    <a:pt x="73" y="0"/>
                    <a:pt x="74" y="1"/>
                    <a:pt x="74" y="2"/>
                  </a:cubicBezTo>
                  <a:cubicBezTo>
                    <a:pt x="74" y="2"/>
                    <a:pt x="74" y="2"/>
                    <a:pt x="74" y="2"/>
                  </a:cubicBezTo>
                  <a:cubicBezTo>
                    <a:pt x="74" y="3"/>
                    <a:pt x="73" y="3"/>
                    <a:pt x="72" y="3"/>
                  </a:cubicBezTo>
                  <a:cubicBezTo>
                    <a:pt x="68" y="3"/>
                    <a:pt x="64" y="3"/>
                    <a:pt x="60" y="3"/>
                  </a:cubicBezTo>
                  <a:cubicBezTo>
                    <a:pt x="60" y="3"/>
                    <a:pt x="59" y="3"/>
                    <a:pt x="59" y="2"/>
                  </a:cubicBezTo>
                  <a:cubicBezTo>
                    <a:pt x="59" y="2"/>
                    <a:pt x="59" y="2"/>
                    <a:pt x="59" y="2"/>
                  </a:cubicBezTo>
                  <a:cubicBezTo>
                    <a:pt x="59" y="1"/>
                    <a:pt x="60" y="0"/>
                    <a:pt x="60" y="0"/>
                  </a:cubicBezTo>
                  <a:close/>
                  <a:moveTo>
                    <a:pt x="81" y="0"/>
                  </a:moveTo>
                  <a:cubicBezTo>
                    <a:pt x="85" y="0"/>
                    <a:pt x="89" y="0"/>
                    <a:pt x="93" y="0"/>
                  </a:cubicBezTo>
                  <a:cubicBezTo>
                    <a:pt x="94" y="0"/>
                    <a:pt x="95" y="1"/>
                    <a:pt x="95" y="2"/>
                  </a:cubicBezTo>
                  <a:cubicBezTo>
                    <a:pt x="95" y="2"/>
                    <a:pt x="95" y="2"/>
                    <a:pt x="95" y="2"/>
                  </a:cubicBezTo>
                  <a:cubicBezTo>
                    <a:pt x="95" y="3"/>
                    <a:pt x="94" y="3"/>
                    <a:pt x="93" y="3"/>
                  </a:cubicBezTo>
                  <a:cubicBezTo>
                    <a:pt x="89" y="3"/>
                    <a:pt x="85" y="3"/>
                    <a:pt x="81" y="3"/>
                  </a:cubicBezTo>
                  <a:cubicBezTo>
                    <a:pt x="81" y="3"/>
                    <a:pt x="80" y="3"/>
                    <a:pt x="80" y="2"/>
                  </a:cubicBezTo>
                  <a:cubicBezTo>
                    <a:pt x="80" y="2"/>
                    <a:pt x="80" y="2"/>
                    <a:pt x="80" y="2"/>
                  </a:cubicBezTo>
                  <a:cubicBezTo>
                    <a:pt x="80" y="1"/>
                    <a:pt x="81" y="0"/>
                    <a:pt x="81" y="0"/>
                  </a:cubicBezTo>
                  <a:close/>
                  <a:moveTo>
                    <a:pt x="102" y="0"/>
                  </a:moveTo>
                  <a:cubicBezTo>
                    <a:pt x="106" y="0"/>
                    <a:pt x="110" y="0"/>
                    <a:pt x="114" y="0"/>
                  </a:cubicBezTo>
                  <a:cubicBezTo>
                    <a:pt x="115" y="0"/>
                    <a:pt x="116" y="1"/>
                    <a:pt x="116" y="2"/>
                  </a:cubicBezTo>
                  <a:cubicBezTo>
                    <a:pt x="116" y="2"/>
                    <a:pt x="116" y="2"/>
                    <a:pt x="116" y="2"/>
                  </a:cubicBezTo>
                  <a:cubicBezTo>
                    <a:pt x="116" y="3"/>
                    <a:pt x="115" y="3"/>
                    <a:pt x="114" y="3"/>
                  </a:cubicBezTo>
                  <a:cubicBezTo>
                    <a:pt x="110" y="3"/>
                    <a:pt x="106" y="3"/>
                    <a:pt x="102" y="3"/>
                  </a:cubicBezTo>
                  <a:cubicBezTo>
                    <a:pt x="102" y="3"/>
                    <a:pt x="101" y="3"/>
                    <a:pt x="101" y="2"/>
                  </a:cubicBezTo>
                  <a:cubicBezTo>
                    <a:pt x="101" y="2"/>
                    <a:pt x="101" y="2"/>
                    <a:pt x="101" y="2"/>
                  </a:cubicBezTo>
                  <a:cubicBezTo>
                    <a:pt x="101" y="1"/>
                    <a:pt x="102" y="0"/>
                    <a:pt x="102" y="0"/>
                  </a:cubicBezTo>
                  <a:close/>
                  <a:moveTo>
                    <a:pt x="123" y="0"/>
                  </a:moveTo>
                  <a:cubicBezTo>
                    <a:pt x="127" y="0"/>
                    <a:pt x="131" y="0"/>
                    <a:pt x="135" y="0"/>
                  </a:cubicBezTo>
                  <a:cubicBezTo>
                    <a:pt x="136" y="0"/>
                    <a:pt x="137" y="1"/>
                    <a:pt x="137" y="2"/>
                  </a:cubicBezTo>
                  <a:cubicBezTo>
                    <a:pt x="137" y="2"/>
                    <a:pt x="137" y="2"/>
                    <a:pt x="137" y="2"/>
                  </a:cubicBezTo>
                  <a:cubicBezTo>
                    <a:pt x="137" y="3"/>
                    <a:pt x="136" y="3"/>
                    <a:pt x="135" y="3"/>
                  </a:cubicBezTo>
                  <a:cubicBezTo>
                    <a:pt x="131" y="3"/>
                    <a:pt x="127" y="3"/>
                    <a:pt x="123" y="3"/>
                  </a:cubicBezTo>
                  <a:cubicBezTo>
                    <a:pt x="123" y="3"/>
                    <a:pt x="122" y="3"/>
                    <a:pt x="122" y="2"/>
                  </a:cubicBezTo>
                  <a:cubicBezTo>
                    <a:pt x="122" y="2"/>
                    <a:pt x="122" y="2"/>
                    <a:pt x="122" y="2"/>
                  </a:cubicBezTo>
                  <a:cubicBezTo>
                    <a:pt x="122" y="1"/>
                    <a:pt x="123" y="0"/>
                    <a:pt x="123" y="0"/>
                  </a:cubicBezTo>
                  <a:close/>
                  <a:moveTo>
                    <a:pt x="144" y="0"/>
                  </a:moveTo>
                  <a:cubicBezTo>
                    <a:pt x="148" y="0"/>
                    <a:pt x="152" y="0"/>
                    <a:pt x="156" y="0"/>
                  </a:cubicBezTo>
                  <a:cubicBezTo>
                    <a:pt x="157" y="0"/>
                    <a:pt x="158" y="1"/>
                    <a:pt x="158" y="2"/>
                  </a:cubicBezTo>
                  <a:cubicBezTo>
                    <a:pt x="158" y="2"/>
                    <a:pt x="158" y="2"/>
                    <a:pt x="158" y="2"/>
                  </a:cubicBezTo>
                  <a:cubicBezTo>
                    <a:pt x="158" y="3"/>
                    <a:pt x="157" y="3"/>
                    <a:pt x="156" y="3"/>
                  </a:cubicBezTo>
                  <a:cubicBezTo>
                    <a:pt x="152" y="3"/>
                    <a:pt x="148" y="3"/>
                    <a:pt x="144" y="3"/>
                  </a:cubicBezTo>
                  <a:cubicBezTo>
                    <a:pt x="144" y="3"/>
                    <a:pt x="143" y="3"/>
                    <a:pt x="143" y="2"/>
                  </a:cubicBezTo>
                  <a:cubicBezTo>
                    <a:pt x="143" y="2"/>
                    <a:pt x="143" y="2"/>
                    <a:pt x="143" y="2"/>
                  </a:cubicBezTo>
                  <a:cubicBezTo>
                    <a:pt x="143" y="1"/>
                    <a:pt x="144" y="0"/>
                    <a:pt x="144" y="0"/>
                  </a:cubicBezTo>
                  <a:close/>
                  <a:moveTo>
                    <a:pt x="165" y="0"/>
                  </a:moveTo>
                  <a:cubicBezTo>
                    <a:pt x="169" y="0"/>
                    <a:pt x="173" y="0"/>
                    <a:pt x="177" y="0"/>
                  </a:cubicBezTo>
                  <a:cubicBezTo>
                    <a:pt x="178" y="0"/>
                    <a:pt x="179" y="1"/>
                    <a:pt x="179" y="2"/>
                  </a:cubicBezTo>
                  <a:cubicBezTo>
                    <a:pt x="179" y="2"/>
                    <a:pt x="179" y="2"/>
                    <a:pt x="179" y="2"/>
                  </a:cubicBezTo>
                  <a:cubicBezTo>
                    <a:pt x="179" y="3"/>
                    <a:pt x="178" y="3"/>
                    <a:pt x="177" y="3"/>
                  </a:cubicBezTo>
                  <a:cubicBezTo>
                    <a:pt x="173" y="3"/>
                    <a:pt x="169" y="3"/>
                    <a:pt x="165" y="3"/>
                  </a:cubicBezTo>
                  <a:cubicBezTo>
                    <a:pt x="165" y="3"/>
                    <a:pt x="164" y="3"/>
                    <a:pt x="164" y="2"/>
                  </a:cubicBezTo>
                  <a:cubicBezTo>
                    <a:pt x="164" y="2"/>
                    <a:pt x="164" y="2"/>
                    <a:pt x="164" y="2"/>
                  </a:cubicBezTo>
                  <a:cubicBezTo>
                    <a:pt x="164" y="1"/>
                    <a:pt x="165" y="0"/>
                    <a:pt x="165" y="0"/>
                  </a:cubicBezTo>
                  <a:close/>
                </a:path>
              </a:pathLst>
            </a:custGeom>
            <a:solidFill>
              <a:schemeClr val="bg1"/>
            </a:solidFill>
            <a:ln>
              <a:noFill/>
            </a:ln>
          </p:spPr>
          <p:txBody>
            <a:bodyPr anchor="t" anchorCtr="0" bIns="34281" compatLnSpc="1" lIns="68562" numCol="1" rIns="68562" tIns="34281" vert="horz" wrap="square"/>
            <a:lstStyle/>
            <a:p>
              <a:endParaRPr altLang="en-US" lang="zh-CN" sz="1012"/>
            </a:p>
          </p:txBody>
        </p:sp>
        <p:sp>
          <p:nvSpPr>
            <p:cNvPr id="74" name="文本框 164"/>
            <p:cNvSpPr txBox="1"/>
            <p:nvPr/>
          </p:nvSpPr>
          <p:spPr>
            <a:xfrm>
              <a:off x="5809555" y="1311697"/>
              <a:ext cx="1296144" cy="327644"/>
            </a:xfrm>
            <a:prstGeom prst="rect">
              <a:avLst/>
            </a:prstGeom>
            <a:noFill/>
          </p:spPr>
          <p:txBody>
            <a:bodyPr rtlCol="0" wrap="square">
              <a:spAutoFit/>
            </a:bodyPr>
            <a:lstStyle/>
            <a:p>
              <a:pPr algn="ctr"/>
              <a:r>
                <a:rPr altLang="en-US" b="1" lang="zh-CN" sz="1012">
                  <a:solidFill>
                    <a:schemeClr val="bg1"/>
                  </a:solidFill>
                  <a:latin charset="-122" panose="020b0503020204020204" pitchFamily="34" typeface="微软雅黑"/>
                  <a:ea charset="-122" panose="020b0503020204020204" pitchFamily="34" typeface="微软雅黑"/>
                </a:rPr>
                <a:t>添加标题 </a:t>
              </a:r>
            </a:p>
          </p:txBody>
        </p:sp>
      </p:grpSp>
    </p:spTree>
    <p:extLst>
      <p:ext uri="{BB962C8B-B14F-4D97-AF65-F5344CB8AC3E}">
        <p14:creationId val="748721787"/>
      </p:ext>
    </p:extLst>
  </p:cSld>
  <p:clrMapOvr>
    <a:masterClrMapping/>
  </p:clrMapOvr>
  <mc:AlternateContent>
    <mc:Choice Requires="p14">
      <p:transition p14:dur="1250" spd="slow">
        <p14:switch dir="r"/>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53" presetSubtype="0">
                                  <p:stCondLst>
                                    <p:cond delay="0"/>
                                  </p:stCondLst>
                                  <p:childTnLst>
                                    <p:set>
                                      <p:cBhvr>
                                        <p:cTn dur="1" fill="hold" id="6">
                                          <p:stCondLst>
                                            <p:cond delay="0"/>
                                          </p:stCondLst>
                                        </p:cTn>
                                        <p:tgtEl>
                                          <p:spTgt spid="19"/>
                                        </p:tgtEl>
                                        <p:attrNameLst>
                                          <p:attrName>style.visibility</p:attrName>
                                        </p:attrNameLst>
                                      </p:cBhvr>
                                      <p:to>
                                        <p:strVal val="visible"/>
                                      </p:to>
                                    </p:set>
                                    <p:anim calcmode="lin" valueType="num">
                                      <p:cBhvr>
                                        <p:cTn dur="500" fill="hold" id="7"/>
                                        <p:tgtEl>
                                          <p:spTgt spid="19"/>
                                        </p:tgtEl>
                                        <p:attrNameLst>
                                          <p:attrName>ppt_w</p:attrName>
                                        </p:attrNameLst>
                                      </p:cBhvr>
                                      <p:tavLst>
                                        <p:tav tm="0">
                                          <p:val>
                                            <p:fltVal val="0"/>
                                          </p:val>
                                        </p:tav>
                                        <p:tav tm="100000">
                                          <p:val>
                                            <p:strVal val="#ppt_w"/>
                                          </p:val>
                                        </p:tav>
                                      </p:tavLst>
                                    </p:anim>
                                    <p:anim calcmode="lin" valueType="num">
                                      <p:cBhvr>
                                        <p:cTn dur="500" fill="hold" id="8"/>
                                        <p:tgtEl>
                                          <p:spTgt spid="19"/>
                                        </p:tgtEl>
                                        <p:attrNameLst>
                                          <p:attrName>ppt_h</p:attrName>
                                        </p:attrNameLst>
                                      </p:cBhvr>
                                      <p:tavLst>
                                        <p:tav tm="0">
                                          <p:val>
                                            <p:fltVal val="0"/>
                                          </p:val>
                                        </p:tav>
                                        <p:tav tm="100000">
                                          <p:val>
                                            <p:strVal val="#ppt_h"/>
                                          </p:val>
                                        </p:tav>
                                      </p:tavLst>
                                    </p:anim>
                                    <p:animEffect filter="fade" transition="in">
                                      <p:cBhvr>
                                        <p:cTn dur="500" id="9"/>
                                        <p:tgtEl>
                                          <p:spTgt spid="19"/>
                                        </p:tgtEl>
                                      </p:cBhvr>
                                    </p:animEffect>
                                  </p:childTnLst>
                                </p:cTn>
                              </p:par>
                            </p:childTnLst>
                          </p:cTn>
                        </p:par>
                        <p:par>
                          <p:cTn fill="hold" id="10" nodeType="afterGroup">
                            <p:stCondLst>
                              <p:cond delay="500"/>
                            </p:stCondLst>
                            <p:childTnLst>
                              <p:par>
                                <p:cTn fill="hold" grpId="0" id="11" nodeType="afterEffect" presetClass="entr" presetID="53" presetSubtype="0">
                                  <p:stCondLst>
                                    <p:cond delay="0"/>
                                  </p:stCondLst>
                                  <p:childTnLst>
                                    <p:set>
                                      <p:cBhvr>
                                        <p:cTn dur="1" fill="hold" id="12">
                                          <p:stCondLst>
                                            <p:cond delay="0"/>
                                          </p:stCondLst>
                                        </p:cTn>
                                        <p:tgtEl>
                                          <p:spTgt spid="21"/>
                                        </p:tgtEl>
                                        <p:attrNameLst>
                                          <p:attrName>style.visibility</p:attrName>
                                        </p:attrNameLst>
                                      </p:cBhvr>
                                      <p:to>
                                        <p:strVal val="visible"/>
                                      </p:to>
                                    </p:set>
                                    <p:anim calcmode="lin" valueType="num">
                                      <p:cBhvr>
                                        <p:cTn dur="500" fill="hold" id="13"/>
                                        <p:tgtEl>
                                          <p:spTgt spid="21"/>
                                        </p:tgtEl>
                                        <p:attrNameLst>
                                          <p:attrName>ppt_w</p:attrName>
                                        </p:attrNameLst>
                                      </p:cBhvr>
                                      <p:tavLst>
                                        <p:tav tm="0">
                                          <p:val>
                                            <p:fltVal val="0"/>
                                          </p:val>
                                        </p:tav>
                                        <p:tav tm="100000">
                                          <p:val>
                                            <p:strVal val="#ppt_w"/>
                                          </p:val>
                                        </p:tav>
                                      </p:tavLst>
                                    </p:anim>
                                    <p:anim calcmode="lin" valueType="num">
                                      <p:cBhvr>
                                        <p:cTn dur="500" fill="hold" id="14"/>
                                        <p:tgtEl>
                                          <p:spTgt spid="21"/>
                                        </p:tgtEl>
                                        <p:attrNameLst>
                                          <p:attrName>ppt_h</p:attrName>
                                        </p:attrNameLst>
                                      </p:cBhvr>
                                      <p:tavLst>
                                        <p:tav tm="0">
                                          <p:val>
                                            <p:fltVal val="0"/>
                                          </p:val>
                                        </p:tav>
                                        <p:tav tm="100000">
                                          <p:val>
                                            <p:strVal val="#ppt_h"/>
                                          </p:val>
                                        </p:tav>
                                      </p:tavLst>
                                    </p:anim>
                                    <p:animEffect filter="fade" transition="in">
                                      <p:cBhvr>
                                        <p:cTn dur="500" id="15"/>
                                        <p:tgtEl>
                                          <p:spTgt spid="21"/>
                                        </p:tgtEl>
                                      </p:cBhvr>
                                    </p:animEffect>
                                  </p:childTnLst>
                                </p:cTn>
                              </p:par>
                            </p:childTnLst>
                          </p:cTn>
                        </p:par>
                        <p:par>
                          <p:cTn fill="hold" id="16" nodeType="afterGroup">
                            <p:stCondLst>
                              <p:cond delay="1000"/>
                            </p:stCondLst>
                            <p:childTnLst>
                              <p:par>
                                <p:cTn fill="hold" id="17" nodeType="afterEffect" presetClass="entr" presetID="53" presetSubtype="0">
                                  <p:stCondLst>
                                    <p:cond delay="0"/>
                                  </p:stCondLst>
                                  <p:childTnLst>
                                    <p:set>
                                      <p:cBhvr>
                                        <p:cTn dur="1" fill="hold" id="18">
                                          <p:stCondLst>
                                            <p:cond delay="0"/>
                                          </p:stCondLst>
                                        </p:cTn>
                                        <p:tgtEl>
                                          <p:spTgt spid="26"/>
                                        </p:tgtEl>
                                        <p:attrNameLst>
                                          <p:attrName>style.visibility</p:attrName>
                                        </p:attrNameLst>
                                      </p:cBhvr>
                                      <p:to>
                                        <p:strVal val="visible"/>
                                      </p:to>
                                    </p:set>
                                    <p:anim calcmode="lin" valueType="num">
                                      <p:cBhvr>
                                        <p:cTn dur="500" fill="hold" id="19"/>
                                        <p:tgtEl>
                                          <p:spTgt spid="26"/>
                                        </p:tgtEl>
                                        <p:attrNameLst>
                                          <p:attrName>ppt_w</p:attrName>
                                        </p:attrNameLst>
                                      </p:cBhvr>
                                      <p:tavLst>
                                        <p:tav tm="0">
                                          <p:val>
                                            <p:fltVal val="0"/>
                                          </p:val>
                                        </p:tav>
                                        <p:tav tm="100000">
                                          <p:val>
                                            <p:strVal val="#ppt_w"/>
                                          </p:val>
                                        </p:tav>
                                      </p:tavLst>
                                    </p:anim>
                                    <p:anim calcmode="lin" valueType="num">
                                      <p:cBhvr>
                                        <p:cTn dur="500" fill="hold" id="20"/>
                                        <p:tgtEl>
                                          <p:spTgt spid="26"/>
                                        </p:tgtEl>
                                        <p:attrNameLst>
                                          <p:attrName>ppt_h</p:attrName>
                                        </p:attrNameLst>
                                      </p:cBhvr>
                                      <p:tavLst>
                                        <p:tav tm="0">
                                          <p:val>
                                            <p:fltVal val="0"/>
                                          </p:val>
                                        </p:tav>
                                        <p:tav tm="100000">
                                          <p:val>
                                            <p:strVal val="#ppt_h"/>
                                          </p:val>
                                        </p:tav>
                                      </p:tavLst>
                                    </p:anim>
                                    <p:animEffect filter="fade" transition="in">
                                      <p:cBhvr>
                                        <p:cTn dur="500" id="21"/>
                                        <p:tgtEl>
                                          <p:spTgt spid="26"/>
                                        </p:tgtEl>
                                      </p:cBhvr>
                                    </p:animEffect>
                                  </p:childTnLst>
                                </p:cTn>
                              </p:par>
                            </p:childTnLst>
                          </p:cTn>
                        </p:par>
                        <p:par>
                          <p:cTn fill="hold" id="22" nodeType="afterGroup">
                            <p:stCondLst>
                              <p:cond delay="1500"/>
                            </p:stCondLst>
                            <p:childTnLst>
                              <p:par>
                                <p:cTn fill="hold" id="23" nodeType="afterEffect" presetClass="entr" presetID="42" presetSubtype="0">
                                  <p:stCondLst>
                                    <p:cond delay="0"/>
                                  </p:stCondLst>
                                  <p:childTnLst>
                                    <p:set>
                                      <p:cBhvr>
                                        <p:cTn dur="1" fill="hold" id="24">
                                          <p:stCondLst>
                                            <p:cond delay="0"/>
                                          </p:stCondLst>
                                        </p:cTn>
                                        <p:tgtEl>
                                          <p:spTgt spid="41"/>
                                        </p:tgtEl>
                                        <p:attrNameLst>
                                          <p:attrName>style.visibility</p:attrName>
                                        </p:attrNameLst>
                                      </p:cBhvr>
                                      <p:to>
                                        <p:strVal val="visible"/>
                                      </p:to>
                                    </p:set>
                                    <p:animEffect filter="fade" transition="in">
                                      <p:cBhvr>
                                        <p:cTn dur="1000" id="25"/>
                                        <p:tgtEl>
                                          <p:spTgt spid="41"/>
                                        </p:tgtEl>
                                      </p:cBhvr>
                                    </p:animEffect>
                                    <p:anim calcmode="lin" valueType="num">
                                      <p:cBhvr>
                                        <p:cTn dur="1000" fill="hold" id="26"/>
                                        <p:tgtEl>
                                          <p:spTgt spid="41"/>
                                        </p:tgtEl>
                                        <p:attrNameLst>
                                          <p:attrName>ppt_x</p:attrName>
                                        </p:attrNameLst>
                                      </p:cBhvr>
                                      <p:tavLst>
                                        <p:tav tm="0">
                                          <p:val>
                                            <p:strVal val="#ppt_x"/>
                                          </p:val>
                                        </p:tav>
                                        <p:tav tm="100000">
                                          <p:val>
                                            <p:strVal val="#ppt_x"/>
                                          </p:val>
                                        </p:tav>
                                      </p:tavLst>
                                    </p:anim>
                                    <p:anim calcmode="lin" valueType="num">
                                      <p:cBhvr>
                                        <p:cTn dur="1000" fill="hold" id="27"/>
                                        <p:tgtEl>
                                          <p:spTgt spid="41"/>
                                        </p:tgtEl>
                                        <p:attrNameLst>
                                          <p:attrName>ppt_y</p:attrName>
                                        </p:attrNameLst>
                                      </p:cBhvr>
                                      <p:tavLst>
                                        <p:tav tm="0">
                                          <p:val>
                                            <p:strVal val="#ppt_y+.1"/>
                                          </p:val>
                                        </p:tav>
                                        <p:tav tm="100000">
                                          <p:val>
                                            <p:strVal val="#ppt_y"/>
                                          </p:val>
                                        </p:tav>
                                      </p:tavLst>
                                    </p:anim>
                                  </p:childTnLst>
                                </p:cTn>
                              </p:par>
                            </p:childTnLst>
                          </p:cTn>
                        </p:par>
                        <p:par>
                          <p:cTn fill="hold" id="28" nodeType="afterGroup">
                            <p:stCondLst>
                              <p:cond delay="2500"/>
                            </p:stCondLst>
                            <p:childTnLst>
                              <p:par>
                                <p:cTn fill="hold" grpId="0" id="29" nodeType="afterEffect" presetClass="entr" presetID="53" presetSubtype="0">
                                  <p:stCondLst>
                                    <p:cond delay="0"/>
                                  </p:stCondLst>
                                  <p:childTnLst>
                                    <p:set>
                                      <p:cBhvr>
                                        <p:cTn dur="1" fill="hold" id="30">
                                          <p:stCondLst>
                                            <p:cond delay="0"/>
                                          </p:stCondLst>
                                        </p:cTn>
                                        <p:tgtEl>
                                          <p:spTgt spid="22"/>
                                        </p:tgtEl>
                                        <p:attrNameLst>
                                          <p:attrName>style.visibility</p:attrName>
                                        </p:attrNameLst>
                                      </p:cBhvr>
                                      <p:to>
                                        <p:strVal val="visible"/>
                                      </p:to>
                                    </p:set>
                                    <p:anim calcmode="lin" valueType="num">
                                      <p:cBhvr>
                                        <p:cTn dur="500" fill="hold" id="31"/>
                                        <p:tgtEl>
                                          <p:spTgt spid="22"/>
                                        </p:tgtEl>
                                        <p:attrNameLst>
                                          <p:attrName>ppt_w</p:attrName>
                                        </p:attrNameLst>
                                      </p:cBhvr>
                                      <p:tavLst>
                                        <p:tav tm="0">
                                          <p:val>
                                            <p:fltVal val="0"/>
                                          </p:val>
                                        </p:tav>
                                        <p:tav tm="100000">
                                          <p:val>
                                            <p:strVal val="#ppt_w"/>
                                          </p:val>
                                        </p:tav>
                                      </p:tavLst>
                                    </p:anim>
                                    <p:anim calcmode="lin" valueType="num">
                                      <p:cBhvr>
                                        <p:cTn dur="500" fill="hold" id="32"/>
                                        <p:tgtEl>
                                          <p:spTgt spid="22"/>
                                        </p:tgtEl>
                                        <p:attrNameLst>
                                          <p:attrName>ppt_h</p:attrName>
                                        </p:attrNameLst>
                                      </p:cBhvr>
                                      <p:tavLst>
                                        <p:tav tm="0">
                                          <p:val>
                                            <p:fltVal val="0"/>
                                          </p:val>
                                        </p:tav>
                                        <p:tav tm="100000">
                                          <p:val>
                                            <p:strVal val="#ppt_h"/>
                                          </p:val>
                                        </p:tav>
                                      </p:tavLst>
                                    </p:anim>
                                    <p:animEffect filter="fade" transition="in">
                                      <p:cBhvr>
                                        <p:cTn dur="500" id="33"/>
                                        <p:tgtEl>
                                          <p:spTgt spid="22"/>
                                        </p:tgtEl>
                                      </p:cBhvr>
                                    </p:animEffect>
                                  </p:childTnLst>
                                </p:cTn>
                              </p:par>
                            </p:childTnLst>
                          </p:cTn>
                        </p:par>
                        <p:par>
                          <p:cTn fill="hold" id="34" nodeType="afterGroup">
                            <p:stCondLst>
                              <p:cond delay="3000"/>
                            </p:stCondLst>
                            <p:childTnLst>
                              <p:par>
                                <p:cTn fill="hold" grpId="0" id="35" nodeType="afterEffect" presetClass="entr" presetID="53" presetSubtype="0">
                                  <p:stCondLst>
                                    <p:cond delay="0"/>
                                  </p:stCondLst>
                                  <p:childTnLst>
                                    <p:set>
                                      <p:cBhvr>
                                        <p:cTn dur="1" fill="hold" id="36">
                                          <p:stCondLst>
                                            <p:cond delay="0"/>
                                          </p:stCondLst>
                                        </p:cTn>
                                        <p:tgtEl>
                                          <p:spTgt spid="23"/>
                                        </p:tgtEl>
                                        <p:attrNameLst>
                                          <p:attrName>style.visibility</p:attrName>
                                        </p:attrNameLst>
                                      </p:cBhvr>
                                      <p:to>
                                        <p:strVal val="visible"/>
                                      </p:to>
                                    </p:set>
                                    <p:anim calcmode="lin" valueType="num">
                                      <p:cBhvr>
                                        <p:cTn dur="500" fill="hold" id="37"/>
                                        <p:tgtEl>
                                          <p:spTgt spid="23"/>
                                        </p:tgtEl>
                                        <p:attrNameLst>
                                          <p:attrName>ppt_w</p:attrName>
                                        </p:attrNameLst>
                                      </p:cBhvr>
                                      <p:tavLst>
                                        <p:tav tm="0">
                                          <p:val>
                                            <p:fltVal val="0"/>
                                          </p:val>
                                        </p:tav>
                                        <p:tav tm="100000">
                                          <p:val>
                                            <p:strVal val="#ppt_w"/>
                                          </p:val>
                                        </p:tav>
                                      </p:tavLst>
                                    </p:anim>
                                    <p:anim calcmode="lin" valueType="num">
                                      <p:cBhvr>
                                        <p:cTn dur="500" fill="hold" id="38"/>
                                        <p:tgtEl>
                                          <p:spTgt spid="23"/>
                                        </p:tgtEl>
                                        <p:attrNameLst>
                                          <p:attrName>ppt_h</p:attrName>
                                        </p:attrNameLst>
                                      </p:cBhvr>
                                      <p:tavLst>
                                        <p:tav tm="0">
                                          <p:val>
                                            <p:fltVal val="0"/>
                                          </p:val>
                                        </p:tav>
                                        <p:tav tm="100000">
                                          <p:val>
                                            <p:strVal val="#ppt_h"/>
                                          </p:val>
                                        </p:tav>
                                      </p:tavLst>
                                    </p:anim>
                                    <p:animEffect filter="fade" transition="in">
                                      <p:cBhvr>
                                        <p:cTn dur="500" id="39"/>
                                        <p:tgtEl>
                                          <p:spTgt spid="23"/>
                                        </p:tgtEl>
                                      </p:cBhvr>
                                    </p:animEffect>
                                  </p:childTnLst>
                                </p:cTn>
                              </p:par>
                            </p:childTnLst>
                          </p:cTn>
                        </p:par>
                        <p:par>
                          <p:cTn fill="hold" id="40" nodeType="afterGroup">
                            <p:stCondLst>
                              <p:cond delay="3500"/>
                            </p:stCondLst>
                            <p:childTnLst>
                              <p:par>
                                <p:cTn fill="hold" id="41" nodeType="afterEffect" presetClass="entr" presetID="53" presetSubtype="0">
                                  <p:stCondLst>
                                    <p:cond delay="0"/>
                                  </p:stCondLst>
                                  <p:childTnLst>
                                    <p:set>
                                      <p:cBhvr>
                                        <p:cTn dur="1" fill="hold" id="42">
                                          <p:stCondLst>
                                            <p:cond delay="0"/>
                                          </p:stCondLst>
                                        </p:cTn>
                                        <p:tgtEl>
                                          <p:spTgt spid="31"/>
                                        </p:tgtEl>
                                        <p:attrNameLst>
                                          <p:attrName>style.visibility</p:attrName>
                                        </p:attrNameLst>
                                      </p:cBhvr>
                                      <p:to>
                                        <p:strVal val="visible"/>
                                      </p:to>
                                    </p:set>
                                    <p:anim calcmode="lin" valueType="num">
                                      <p:cBhvr>
                                        <p:cTn dur="500" fill="hold" id="43"/>
                                        <p:tgtEl>
                                          <p:spTgt spid="31"/>
                                        </p:tgtEl>
                                        <p:attrNameLst>
                                          <p:attrName>ppt_w</p:attrName>
                                        </p:attrNameLst>
                                      </p:cBhvr>
                                      <p:tavLst>
                                        <p:tav tm="0">
                                          <p:val>
                                            <p:fltVal val="0"/>
                                          </p:val>
                                        </p:tav>
                                        <p:tav tm="100000">
                                          <p:val>
                                            <p:strVal val="#ppt_w"/>
                                          </p:val>
                                        </p:tav>
                                      </p:tavLst>
                                    </p:anim>
                                    <p:anim calcmode="lin" valueType="num">
                                      <p:cBhvr>
                                        <p:cTn dur="500" fill="hold" id="44"/>
                                        <p:tgtEl>
                                          <p:spTgt spid="31"/>
                                        </p:tgtEl>
                                        <p:attrNameLst>
                                          <p:attrName>ppt_h</p:attrName>
                                        </p:attrNameLst>
                                      </p:cBhvr>
                                      <p:tavLst>
                                        <p:tav tm="0">
                                          <p:val>
                                            <p:fltVal val="0"/>
                                          </p:val>
                                        </p:tav>
                                        <p:tav tm="100000">
                                          <p:val>
                                            <p:strVal val="#ppt_h"/>
                                          </p:val>
                                        </p:tav>
                                      </p:tavLst>
                                    </p:anim>
                                    <p:animEffect filter="fade" transition="in">
                                      <p:cBhvr>
                                        <p:cTn dur="500" id="45"/>
                                        <p:tgtEl>
                                          <p:spTgt spid="31"/>
                                        </p:tgtEl>
                                      </p:cBhvr>
                                    </p:animEffect>
                                  </p:childTnLst>
                                </p:cTn>
                              </p:par>
                            </p:childTnLst>
                          </p:cTn>
                        </p:par>
                        <p:par>
                          <p:cTn fill="hold" id="46" nodeType="afterGroup">
                            <p:stCondLst>
                              <p:cond delay="4000"/>
                            </p:stCondLst>
                            <p:childTnLst>
                              <p:par>
                                <p:cTn fill="hold" id="47" nodeType="afterEffect" presetClass="entr" presetID="42" presetSubtype="0">
                                  <p:stCondLst>
                                    <p:cond delay="0"/>
                                  </p:stCondLst>
                                  <p:childTnLst>
                                    <p:set>
                                      <p:cBhvr>
                                        <p:cTn dur="1" fill="hold" id="48">
                                          <p:stCondLst>
                                            <p:cond delay="0"/>
                                          </p:stCondLst>
                                        </p:cTn>
                                        <p:tgtEl>
                                          <p:spTgt spid="49"/>
                                        </p:tgtEl>
                                        <p:attrNameLst>
                                          <p:attrName>style.visibility</p:attrName>
                                        </p:attrNameLst>
                                      </p:cBhvr>
                                      <p:to>
                                        <p:strVal val="visible"/>
                                      </p:to>
                                    </p:set>
                                    <p:animEffect filter="fade" transition="in">
                                      <p:cBhvr>
                                        <p:cTn dur="1000" id="49"/>
                                        <p:tgtEl>
                                          <p:spTgt spid="49"/>
                                        </p:tgtEl>
                                      </p:cBhvr>
                                    </p:animEffect>
                                    <p:anim calcmode="lin" valueType="num">
                                      <p:cBhvr>
                                        <p:cTn dur="1000" fill="hold" id="50"/>
                                        <p:tgtEl>
                                          <p:spTgt spid="49"/>
                                        </p:tgtEl>
                                        <p:attrNameLst>
                                          <p:attrName>ppt_x</p:attrName>
                                        </p:attrNameLst>
                                      </p:cBhvr>
                                      <p:tavLst>
                                        <p:tav tm="0">
                                          <p:val>
                                            <p:strVal val="#ppt_x"/>
                                          </p:val>
                                        </p:tav>
                                        <p:tav tm="100000">
                                          <p:val>
                                            <p:strVal val="#ppt_x"/>
                                          </p:val>
                                        </p:tav>
                                      </p:tavLst>
                                    </p:anim>
                                    <p:anim calcmode="lin" valueType="num">
                                      <p:cBhvr>
                                        <p:cTn dur="1000" fill="hold" id="51"/>
                                        <p:tgtEl>
                                          <p:spTgt spid="49"/>
                                        </p:tgtEl>
                                        <p:attrNameLst>
                                          <p:attrName>ppt_y</p:attrName>
                                        </p:attrNameLst>
                                      </p:cBhvr>
                                      <p:tavLst>
                                        <p:tav tm="0">
                                          <p:val>
                                            <p:strVal val="#ppt_y+.1"/>
                                          </p:val>
                                        </p:tav>
                                        <p:tav tm="100000">
                                          <p:val>
                                            <p:strVal val="#ppt_y"/>
                                          </p:val>
                                        </p:tav>
                                      </p:tavLst>
                                    </p:anim>
                                  </p:childTnLst>
                                </p:cTn>
                              </p:par>
                            </p:childTnLst>
                          </p:cTn>
                        </p:par>
                        <p:par>
                          <p:cTn fill="hold" id="52" nodeType="afterGroup">
                            <p:stCondLst>
                              <p:cond delay="5000"/>
                            </p:stCondLst>
                            <p:childTnLst>
                              <p:par>
                                <p:cTn fill="hold" grpId="0" id="53" nodeType="afterEffect" presetClass="entr" presetID="53" presetSubtype="0">
                                  <p:stCondLst>
                                    <p:cond delay="0"/>
                                  </p:stCondLst>
                                  <p:childTnLst>
                                    <p:set>
                                      <p:cBhvr>
                                        <p:cTn dur="1" fill="hold" id="54">
                                          <p:stCondLst>
                                            <p:cond delay="0"/>
                                          </p:stCondLst>
                                        </p:cTn>
                                        <p:tgtEl>
                                          <p:spTgt spid="24"/>
                                        </p:tgtEl>
                                        <p:attrNameLst>
                                          <p:attrName>style.visibility</p:attrName>
                                        </p:attrNameLst>
                                      </p:cBhvr>
                                      <p:to>
                                        <p:strVal val="visible"/>
                                      </p:to>
                                    </p:set>
                                    <p:anim calcmode="lin" valueType="num">
                                      <p:cBhvr>
                                        <p:cTn dur="500" fill="hold" id="55"/>
                                        <p:tgtEl>
                                          <p:spTgt spid="24"/>
                                        </p:tgtEl>
                                        <p:attrNameLst>
                                          <p:attrName>ppt_w</p:attrName>
                                        </p:attrNameLst>
                                      </p:cBhvr>
                                      <p:tavLst>
                                        <p:tav tm="0">
                                          <p:val>
                                            <p:fltVal val="0"/>
                                          </p:val>
                                        </p:tav>
                                        <p:tav tm="100000">
                                          <p:val>
                                            <p:strVal val="#ppt_w"/>
                                          </p:val>
                                        </p:tav>
                                      </p:tavLst>
                                    </p:anim>
                                    <p:anim calcmode="lin" valueType="num">
                                      <p:cBhvr>
                                        <p:cTn dur="500" fill="hold" id="56"/>
                                        <p:tgtEl>
                                          <p:spTgt spid="24"/>
                                        </p:tgtEl>
                                        <p:attrNameLst>
                                          <p:attrName>ppt_h</p:attrName>
                                        </p:attrNameLst>
                                      </p:cBhvr>
                                      <p:tavLst>
                                        <p:tav tm="0">
                                          <p:val>
                                            <p:fltVal val="0"/>
                                          </p:val>
                                        </p:tav>
                                        <p:tav tm="100000">
                                          <p:val>
                                            <p:strVal val="#ppt_h"/>
                                          </p:val>
                                        </p:tav>
                                      </p:tavLst>
                                    </p:anim>
                                    <p:animEffect filter="fade" transition="in">
                                      <p:cBhvr>
                                        <p:cTn dur="500" id="57"/>
                                        <p:tgtEl>
                                          <p:spTgt spid="24"/>
                                        </p:tgtEl>
                                      </p:cBhvr>
                                    </p:animEffect>
                                  </p:childTnLst>
                                </p:cTn>
                              </p:par>
                            </p:childTnLst>
                          </p:cTn>
                        </p:par>
                        <p:par>
                          <p:cTn fill="hold" id="58" nodeType="afterGroup">
                            <p:stCondLst>
                              <p:cond delay="5500"/>
                            </p:stCondLst>
                            <p:childTnLst>
                              <p:par>
                                <p:cTn fill="hold" grpId="0" id="59" nodeType="afterEffect" presetClass="entr" presetID="53" presetSubtype="0">
                                  <p:stCondLst>
                                    <p:cond delay="0"/>
                                  </p:stCondLst>
                                  <p:childTnLst>
                                    <p:set>
                                      <p:cBhvr>
                                        <p:cTn dur="1" fill="hold" id="60">
                                          <p:stCondLst>
                                            <p:cond delay="0"/>
                                          </p:stCondLst>
                                        </p:cTn>
                                        <p:tgtEl>
                                          <p:spTgt spid="25"/>
                                        </p:tgtEl>
                                        <p:attrNameLst>
                                          <p:attrName>style.visibility</p:attrName>
                                        </p:attrNameLst>
                                      </p:cBhvr>
                                      <p:to>
                                        <p:strVal val="visible"/>
                                      </p:to>
                                    </p:set>
                                    <p:anim calcmode="lin" valueType="num">
                                      <p:cBhvr>
                                        <p:cTn dur="500" fill="hold" id="61"/>
                                        <p:tgtEl>
                                          <p:spTgt spid="25"/>
                                        </p:tgtEl>
                                        <p:attrNameLst>
                                          <p:attrName>ppt_w</p:attrName>
                                        </p:attrNameLst>
                                      </p:cBhvr>
                                      <p:tavLst>
                                        <p:tav tm="0">
                                          <p:val>
                                            <p:fltVal val="0"/>
                                          </p:val>
                                        </p:tav>
                                        <p:tav tm="100000">
                                          <p:val>
                                            <p:strVal val="#ppt_w"/>
                                          </p:val>
                                        </p:tav>
                                      </p:tavLst>
                                    </p:anim>
                                    <p:anim calcmode="lin" valueType="num">
                                      <p:cBhvr>
                                        <p:cTn dur="500" fill="hold" id="62"/>
                                        <p:tgtEl>
                                          <p:spTgt spid="25"/>
                                        </p:tgtEl>
                                        <p:attrNameLst>
                                          <p:attrName>ppt_h</p:attrName>
                                        </p:attrNameLst>
                                      </p:cBhvr>
                                      <p:tavLst>
                                        <p:tav tm="0">
                                          <p:val>
                                            <p:fltVal val="0"/>
                                          </p:val>
                                        </p:tav>
                                        <p:tav tm="100000">
                                          <p:val>
                                            <p:strVal val="#ppt_h"/>
                                          </p:val>
                                        </p:tav>
                                      </p:tavLst>
                                    </p:anim>
                                    <p:animEffect filter="fade" transition="in">
                                      <p:cBhvr>
                                        <p:cTn dur="500" id="63"/>
                                        <p:tgtEl>
                                          <p:spTgt spid="25"/>
                                        </p:tgtEl>
                                      </p:cBhvr>
                                    </p:animEffect>
                                  </p:childTnLst>
                                </p:cTn>
                              </p:par>
                            </p:childTnLst>
                          </p:cTn>
                        </p:par>
                        <p:par>
                          <p:cTn fill="hold" id="64" nodeType="afterGroup">
                            <p:stCondLst>
                              <p:cond delay="6000"/>
                            </p:stCondLst>
                            <p:childTnLst>
                              <p:par>
                                <p:cTn fill="hold" id="65" nodeType="afterEffect" presetClass="entr" presetID="53" presetSubtype="0">
                                  <p:stCondLst>
                                    <p:cond delay="0"/>
                                  </p:stCondLst>
                                  <p:childTnLst>
                                    <p:set>
                                      <p:cBhvr>
                                        <p:cTn dur="1" fill="hold" id="66">
                                          <p:stCondLst>
                                            <p:cond delay="0"/>
                                          </p:stCondLst>
                                        </p:cTn>
                                        <p:tgtEl>
                                          <p:spTgt spid="36"/>
                                        </p:tgtEl>
                                        <p:attrNameLst>
                                          <p:attrName>style.visibility</p:attrName>
                                        </p:attrNameLst>
                                      </p:cBhvr>
                                      <p:to>
                                        <p:strVal val="visible"/>
                                      </p:to>
                                    </p:set>
                                    <p:anim calcmode="lin" valueType="num">
                                      <p:cBhvr>
                                        <p:cTn dur="500" fill="hold" id="67"/>
                                        <p:tgtEl>
                                          <p:spTgt spid="36"/>
                                        </p:tgtEl>
                                        <p:attrNameLst>
                                          <p:attrName>ppt_w</p:attrName>
                                        </p:attrNameLst>
                                      </p:cBhvr>
                                      <p:tavLst>
                                        <p:tav tm="0">
                                          <p:val>
                                            <p:fltVal val="0"/>
                                          </p:val>
                                        </p:tav>
                                        <p:tav tm="100000">
                                          <p:val>
                                            <p:strVal val="#ppt_w"/>
                                          </p:val>
                                        </p:tav>
                                      </p:tavLst>
                                    </p:anim>
                                    <p:anim calcmode="lin" valueType="num">
                                      <p:cBhvr>
                                        <p:cTn dur="500" fill="hold" id="68"/>
                                        <p:tgtEl>
                                          <p:spTgt spid="36"/>
                                        </p:tgtEl>
                                        <p:attrNameLst>
                                          <p:attrName>ppt_h</p:attrName>
                                        </p:attrNameLst>
                                      </p:cBhvr>
                                      <p:tavLst>
                                        <p:tav tm="0">
                                          <p:val>
                                            <p:fltVal val="0"/>
                                          </p:val>
                                        </p:tav>
                                        <p:tav tm="100000">
                                          <p:val>
                                            <p:strVal val="#ppt_h"/>
                                          </p:val>
                                        </p:tav>
                                      </p:tavLst>
                                    </p:anim>
                                    <p:animEffect filter="fade" transition="in">
                                      <p:cBhvr>
                                        <p:cTn dur="500" id="69"/>
                                        <p:tgtEl>
                                          <p:spTgt spid="36"/>
                                        </p:tgtEl>
                                      </p:cBhvr>
                                    </p:animEffect>
                                  </p:childTnLst>
                                </p:cTn>
                              </p:par>
                            </p:childTnLst>
                          </p:cTn>
                        </p:par>
                        <p:par>
                          <p:cTn fill="hold" id="70" nodeType="afterGroup">
                            <p:stCondLst>
                              <p:cond delay="6500"/>
                            </p:stCondLst>
                            <p:childTnLst>
                              <p:par>
                                <p:cTn fill="hold" id="71" nodeType="afterEffect" presetClass="entr" presetID="42" presetSubtype="0">
                                  <p:stCondLst>
                                    <p:cond delay="0"/>
                                  </p:stCondLst>
                                  <p:childTnLst>
                                    <p:set>
                                      <p:cBhvr>
                                        <p:cTn dur="1" fill="hold" id="72">
                                          <p:stCondLst>
                                            <p:cond delay="0"/>
                                          </p:stCondLst>
                                        </p:cTn>
                                        <p:tgtEl>
                                          <p:spTgt spid="58"/>
                                        </p:tgtEl>
                                        <p:attrNameLst>
                                          <p:attrName>style.visibility</p:attrName>
                                        </p:attrNameLst>
                                      </p:cBhvr>
                                      <p:to>
                                        <p:strVal val="visible"/>
                                      </p:to>
                                    </p:set>
                                    <p:animEffect filter="fade" transition="in">
                                      <p:cBhvr>
                                        <p:cTn dur="1000" id="73"/>
                                        <p:tgtEl>
                                          <p:spTgt spid="58"/>
                                        </p:tgtEl>
                                      </p:cBhvr>
                                    </p:animEffect>
                                    <p:anim calcmode="lin" valueType="num">
                                      <p:cBhvr>
                                        <p:cTn dur="1000" fill="hold" id="74"/>
                                        <p:tgtEl>
                                          <p:spTgt spid="58"/>
                                        </p:tgtEl>
                                        <p:attrNameLst>
                                          <p:attrName>ppt_x</p:attrName>
                                        </p:attrNameLst>
                                      </p:cBhvr>
                                      <p:tavLst>
                                        <p:tav tm="0">
                                          <p:val>
                                            <p:strVal val="#ppt_x"/>
                                          </p:val>
                                        </p:tav>
                                        <p:tav tm="100000">
                                          <p:val>
                                            <p:strVal val="#ppt_x"/>
                                          </p:val>
                                        </p:tav>
                                      </p:tavLst>
                                    </p:anim>
                                    <p:anim calcmode="lin" valueType="num">
                                      <p:cBhvr>
                                        <p:cTn dur="1000" fill="hold" id="75"/>
                                        <p:tgtEl>
                                          <p:spTgt spid="58"/>
                                        </p:tgtEl>
                                        <p:attrNameLst>
                                          <p:attrName>ppt_y</p:attrName>
                                        </p:attrNameLst>
                                      </p:cBhvr>
                                      <p:tavLst>
                                        <p:tav tm="0">
                                          <p:val>
                                            <p:strVal val="#ppt_y+.1"/>
                                          </p:val>
                                        </p:tav>
                                        <p:tav tm="100000">
                                          <p:val>
                                            <p:strVal val="#ppt_y"/>
                                          </p:val>
                                        </p:tav>
                                      </p:tavLst>
                                    </p:anim>
                                  </p:childTnLst>
                                </p:cTn>
                              </p:par>
                            </p:childTnLst>
                          </p:cTn>
                        </p:par>
                        <p:par>
                          <p:cTn fill="hold" id="76" nodeType="afterGroup">
                            <p:stCondLst>
                              <p:cond delay="7500"/>
                            </p:stCondLst>
                            <p:childTnLst>
                              <p:par>
                                <p:cTn fill="hold" id="77" nodeType="afterEffect" presetClass="entr" presetID="42" presetSubtype="0">
                                  <p:stCondLst>
                                    <p:cond delay="0"/>
                                  </p:stCondLst>
                                  <p:childTnLst>
                                    <p:set>
                                      <p:cBhvr>
                                        <p:cTn dur="1" fill="hold" id="78">
                                          <p:stCondLst>
                                            <p:cond delay="0"/>
                                          </p:stCondLst>
                                        </p:cTn>
                                        <p:tgtEl>
                                          <p:spTgt spid="67"/>
                                        </p:tgtEl>
                                        <p:attrNameLst>
                                          <p:attrName>style.visibility</p:attrName>
                                        </p:attrNameLst>
                                      </p:cBhvr>
                                      <p:to>
                                        <p:strVal val="visible"/>
                                      </p:to>
                                    </p:set>
                                    <p:animEffect filter="fade" transition="in">
                                      <p:cBhvr>
                                        <p:cTn dur="1000" id="79"/>
                                        <p:tgtEl>
                                          <p:spTgt spid="67"/>
                                        </p:tgtEl>
                                      </p:cBhvr>
                                    </p:animEffect>
                                    <p:anim calcmode="lin" valueType="num">
                                      <p:cBhvr>
                                        <p:cTn dur="1000" fill="hold" id="80"/>
                                        <p:tgtEl>
                                          <p:spTgt spid="67"/>
                                        </p:tgtEl>
                                        <p:attrNameLst>
                                          <p:attrName>ppt_x</p:attrName>
                                        </p:attrNameLst>
                                      </p:cBhvr>
                                      <p:tavLst>
                                        <p:tav tm="0">
                                          <p:val>
                                            <p:strVal val="#ppt_x"/>
                                          </p:val>
                                        </p:tav>
                                        <p:tav tm="100000">
                                          <p:val>
                                            <p:strVal val="#ppt_x"/>
                                          </p:val>
                                        </p:tav>
                                      </p:tavLst>
                                    </p:anim>
                                    <p:anim calcmode="lin" valueType="num">
                                      <p:cBhvr>
                                        <p:cTn dur="1000" fill="hold" id="81"/>
                                        <p:tgtEl>
                                          <p:spTgt spid="67"/>
                                        </p:tgtEl>
                                        <p:attrNameLst>
                                          <p:attrName>ppt_y</p:attrName>
                                        </p:attrNameLst>
                                      </p:cBhvr>
                                      <p:tavLst>
                                        <p:tav tm="0">
                                          <p:val>
                                            <p:strVal val="#ppt_y+.1"/>
                                          </p:val>
                                        </p:tav>
                                        <p:tav tm="100000">
                                          <p:val>
                                            <p:strVal val="#ppt_y"/>
                                          </p:val>
                                        </p:tav>
                                      </p:tavLst>
                                    </p:anim>
                                  </p:childTnLst>
                                </p:cTn>
                              </p:par>
                            </p:childTnLst>
                          </p:cTn>
                        </p:par>
                        <p:par>
                          <p:cTn fill="hold" id="82" nodeType="afterGroup">
                            <p:stCondLst>
                              <p:cond delay="8500"/>
                            </p:stCondLst>
                            <p:childTnLst>
                              <p:par>
                                <p:cTn fill="hold" grpId="0" id="83" nodeType="afterEffect" presetClass="entr" presetID="2" presetSubtype="2">
                                  <p:stCondLst>
                                    <p:cond delay="0"/>
                                  </p:stCondLst>
                                  <p:childTnLst>
                                    <p:set>
                                      <p:cBhvr>
                                        <p:cTn dur="1" fill="hold" id="84">
                                          <p:stCondLst>
                                            <p:cond delay="0"/>
                                          </p:stCondLst>
                                        </p:cTn>
                                        <p:tgtEl>
                                          <p:spTgt spid="66"/>
                                        </p:tgtEl>
                                        <p:attrNameLst>
                                          <p:attrName>style.visibility</p:attrName>
                                        </p:attrNameLst>
                                      </p:cBhvr>
                                      <p:to>
                                        <p:strVal val="visible"/>
                                      </p:to>
                                    </p:set>
                                    <p:anim calcmode="lin" valueType="num">
                                      <p:cBhvr additive="base">
                                        <p:cTn dur="500" fill="hold" id="85"/>
                                        <p:tgtEl>
                                          <p:spTgt spid="66"/>
                                        </p:tgtEl>
                                        <p:attrNameLst>
                                          <p:attrName>ppt_x</p:attrName>
                                        </p:attrNameLst>
                                      </p:cBhvr>
                                      <p:tavLst>
                                        <p:tav tm="0">
                                          <p:val>
                                            <p:strVal val="1+#ppt_w/2"/>
                                          </p:val>
                                        </p:tav>
                                        <p:tav tm="100000">
                                          <p:val>
                                            <p:strVal val="#ppt_x"/>
                                          </p:val>
                                        </p:tav>
                                      </p:tavLst>
                                    </p:anim>
                                    <p:anim calcmode="lin" valueType="num">
                                      <p:cBhvr additive="base">
                                        <p:cTn dur="500" fill="hold" id="86"/>
                                        <p:tgtEl>
                                          <p:spTgt spid="66"/>
                                        </p:tgtEl>
                                        <p:attrNameLst>
                                          <p:attrName>ppt_y</p:attrName>
                                        </p:attrNameLst>
                                      </p:cBhvr>
                                      <p:tavLst>
                                        <p:tav tm="0">
                                          <p:val>
                                            <p:strVal val="#ppt_y"/>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9"/>
      <p:bldP grpId="0" spid="21"/>
      <p:bldP grpId="0" spid="22"/>
      <p:bldP grpId="0" spid="23"/>
      <p:bldP grpId="0" spid="24"/>
      <p:bldP grpId="0" spid="25"/>
      <p:bldP grpId="0" spid="66"/>
    </p:bldLst>
  </p:timing>
</p:sld>
</file>

<file path=ppt/slides/slide2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6" name="图片 5"/>
          <p:cNvPicPr>
            <a:picLocks noChangeAspect="1"/>
          </p:cNvPicPr>
          <p:nvPr/>
        </p:nvPicPr>
        <p:blipFill>
          <a:blip r:embed="rId3">
            <a:extLst>
              <a:ext uri="{28A0092B-C50C-407E-A947-70E740481C1C}">
                <a14:useLocalDpi val="0"/>
              </a:ext>
            </a:extLst>
          </a:blip>
          <a:stretch>
            <a:fillRect/>
          </a:stretch>
        </p:blipFill>
        <p:spPr>
          <a:xfrm>
            <a:off x="0" y="0"/>
            <a:ext cx="9144000" cy="5159341"/>
          </a:xfrm>
          <a:prstGeom prst="rect">
            <a:avLst/>
          </a:prstGeom>
        </p:spPr>
      </p:pic>
      <p:pic>
        <p:nvPicPr>
          <p:cNvPr id="5" name="图片 4"/>
          <p:cNvPicPr>
            <a:picLocks noChangeAspect="1"/>
          </p:cNvPicPr>
          <p:nvPr/>
        </p:nvPicPr>
        <p:blipFill>
          <a:blip r:embed="rId4">
            <a:extLst>
              <a:ext uri="{28A0092B-C50C-407E-A947-70E740481C1C}">
                <a14:useLocalDpi val="0"/>
              </a:ext>
            </a:extLst>
          </a:blip>
          <a:stretch>
            <a:fillRect/>
          </a:stretch>
        </p:blipFill>
        <p:spPr>
          <a:xfrm>
            <a:off x="0" y="3087874"/>
            <a:ext cx="9144000" cy="2071468"/>
          </a:xfrm>
          <a:prstGeom prst="rect">
            <a:avLst/>
          </a:prstGeom>
        </p:spPr>
      </p:pic>
      <p:pic>
        <p:nvPicPr>
          <p:cNvPr id="3" name="图片 2"/>
          <p:cNvPicPr>
            <a:picLocks noChangeAspect="1"/>
          </p:cNvPicPr>
          <p:nvPr/>
        </p:nvPicPr>
        <p:blipFill>
          <a:blip r:embed="rId5">
            <a:extLst>
              <a:ext uri="{28A0092B-C50C-407E-A947-70E740481C1C}">
                <a14:useLocalDpi val="0"/>
              </a:ext>
            </a:extLst>
          </a:blip>
          <a:stretch>
            <a:fillRect/>
          </a:stretch>
        </p:blipFill>
        <p:spPr>
          <a:xfrm>
            <a:off x="6995885" y="79561"/>
            <a:ext cx="1901372" cy="1285941"/>
          </a:xfrm>
          <a:prstGeom prst="rect">
            <a:avLst/>
          </a:prstGeom>
        </p:spPr>
      </p:pic>
      <p:pic>
        <p:nvPicPr>
          <p:cNvPr id="4" name="图片 3"/>
          <p:cNvPicPr>
            <a:picLocks noChangeAspect="1"/>
          </p:cNvPicPr>
          <p:nvPr/>
        </p:nvPicPr>
        <p:blipFill>
          <a:blip r:embed="rId6">
            <a:extLst>
              <a:ext uri="{28A0092B-C50C-407E-A947-70E740481C1C}">
                <a14:useLocalDpi val="0"/>
              </a:ext>
            </a:extLst>
          </a:blip>
          <a:stretch>
            <a:fillRect/>
          </a:stretch>
        </p:blipFill>
        <p:spPr>
          <a:xfrm>
            <a:off x="-1" y="0"/>
            <a:ext cx="2293257" cy="1612036"/>
          </a:xfrm>
          <a:prstGeom prst="rect">
            <a:avLst/>
          </a:prstGeom>
        </p:spPr>
      </p:pic>
      <p:sp>
        <p:nvSpPr>
          <p:cNvPr id="28" name="文本占位符 4"/>
          <p:cNvSpPr txBox="1"/>
          <p:nvPr>
            <p:custDataLst>
              <p:tags r:id="rId7"/>
            </p:custDataLst>
          </p:nvPr>
        </p:nvSpPr>
        <p:spPr>
          <a:xfrm>
            <a:off x="2206631" y="1254703"/>
            <a:ext cx="1714500" cy="2069795"/>
          </a:xfrm>
          <a:prstGeom prst="rect">
            <a:avLst/>
          </a:prstGeom>
        </p:spPr>
        <p:txBody>
          <a:bodyPr anchor="ctr" bIns="34290" lIns="0" rIns="0" rtlCol="0" tIns="34290" vert="horz">
            <a:noAutofit/>
          </a:bodyPr>
          <a:lstStyle>
            <a:lvl1pPr algn="r" defTabSz="914400" eaLnBrk="1" hangingPunct="1" indent="-1143000" latinLnBrk="0" marL="1143000" rtl="0">
              <a:lnSpc>
                <a:spcPct val="110000"/>
              </a:lnSpc>
              <a:spcBef>
                <a:spcPts val="1800"/>
              </a:spcBef>
              <a:spcAft>
                <a:spcPct val="0"/>
              </a:spcAft>
              <a:buSzPct val="80000"/>
              <a:buFont charset="0" panose="020b0604020202020204" pitchFamily="34" typeface="Arial"/>
              <a:buNone/>
              <a:defRPr altLang="en-US" b="1" baseline="0" i="1" kern="1200" lang="zh-CN" sz="23900">
                <a:gradFill>
                  <a:gsLst>
                    <a:gs pos="0">
                      <a:schemeClr val="accent2"/>
                    </a:gs>
                    <a:gs pos="100000">
                      <a:schemeClr val="accent1"/>
                    </a:gs>
                  </a:gsLst>
                  <a:lin ang="5400000" scaled="0"/>
                </a:gradFill>
                <a:latin charset="0" panose="04060505060202020a04" pitchFamily="82" typeface="Felix Titling"/>
                <a:ea charset="-122" panose="02010509060101010101" pitchFamily="49" typeface="幼圆"/>
                <a:cs typeface="+mn-cs"/>
              </a:defRPr>
            </a:lvl1pPr>
            <a:lvl2pPr algn="just" defTabSz="914400" eaLnBrk="1" hangingPunct="1" indent="-285750" latinLnBrk="0" marL="357188" rtl="0">
              <a:lnSpc>
                <a:spcPct val="130000"/>
              </a:lnSpc>
              <a:spcBef>
                <a:spcPts val="200"/>
              </a:spcBef>
              <a:spcAft>
                <a:spcPts val="800"/>
              </a:spcAft>
              <a:buFont charset="-122" panose="03000509000000000000" pitchFamily="65" typeface="宋体-方正超大字符集"/>
              <a:buChar char=" "/>
              <a:defRPr baseline="0" kern="1200" sz="1600">
                <a:solidFill>
                  <a:schemeClr val="tx1">
                    <a:lumMod val="60000"/>
                    <a:lumOff val="40000"/>
                  </a:schemeClr>
                </a:solidFill>
                <a:latin charset="-122" panose="03000509000000000000" pitchFamily="65" typeface="宋体-方正超大字符集"/>
                <a:ea charset="-122" panose="03000509000000000000" pitchFamily="65" typeface="宋体-方正超大字符集"/>
                <a:cs typeface="+mn-cs"/>
              </a:defRPr>
            </a:lvl2pPr>
            <a:lvl3pPr algn="l" defTabSz="914400" eaLnBrk="1" hangingPunct="1" indent="-228600" latinLnBrk="0" marL="1143000" rtl="0">
              <a:lnSpc>
                <a:spcPct val="90000"/>
              </a:lnSpc>
              <a:spcBef>
                <a:spcPts val="500"/>
              </a:spcBef>
              <a:buFont charset="0" panose="020b0604020202020204" pitchFamily="34" typeface="Arial"/>
              <a:buChar char="•"/>
              <a:defRPr kern="1200" sz="2000">
                <a:solidFill>
                  <a:schemeClr val="tx1"/>
                </a:solidFill>
                <a:latin typeface="+mn-lt"/>
                <a:ea typeface="+mn-ea"/>
                <a:cs typeface="+mn-cs"/>
              </a:defRPr>
            </a:lvl3pPr>
            <a:lvl4pPr algn="l" defTabSz="914400" eaLnBrk="1" hangingPunct="1" indent="-228600" latinLnBrk="0" marL="16002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4pPr>
            <a:lvl5pPr algn="l" defTabSz="914400" eaLnBrk="1" hangingPunct="1" indent="-228600" latinLnBrk="0" marL="20574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5pPr>
            <a:lvl6pPr algn="l" defTabSz="914400" eaLnBrk="1" hangingPunct="1" indent="-228600" latinLnBrk="0" marL="25146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9pPr>
          </a:lstStyle>
          <a:p>
            <a:pPr algn="ctr" defTabSz="685800" indent="0" marL="0">
              <a:lnSpc>
                <a:spcPct val="100000"/>
              </a:lnSpc>
              <a:spcBef>
                <a:spcPct val="0"/>
              </a:spcBef>
              <a:defRPr/>
            </a:pPr>
            <a:r>
              <a:rPr altLang="zh-CN" lang="en-US" smtClean="0" sz="13875">
                <a:gradFill>
                  <a:gsLst>
                    <a:gs pos="0">
                      <a:srgbClr val="00A1C7"/>
                    </a:gs>
                    <a:gs pos="100000">
                      <a:srgbClr val="A3C902"/>
                    </a:gs>
                  </a:gsLst>
                  <a:lin ang="5400000" scaled="0"/>
                </a:gradFill>
              </a:rPr>
              <a:t>4</a:t>
            </a:r>
          </a:p>
        </p:txBody>
      </p:sp>
      <p:sp>
        <p:nvSpPr>
          <p:cNvPr id="29" name="标题 5"/>
          <p:cNvSpPr txBox="1"/>
          <p:nvPr>
            <p:custDataLst>
              <p:tags r:id="rId8"/>
            </p:custDataLst>
          </p:nvPr>
        </p:nvSpPr>
        <p:spPr>
          <a:xfrm>
            <a:off x="3485531" y="2527261"/>
            <a:ext cx="3515400" cy="457199"/>
          </a:xfrm>
          <a:prstGeom prst="roundRect">
            <a:avLst>
              <a:gd fmla="val 50000" name="adj"/>
            </a:avLst>
          </a:prstGeom>
          <a:noFill/>
          <a:ln w="12700">
            <a:gradFill>
              <a:gsLst>
                <a:gs pos="0">
                  <a:srgbClr val="00A1C7"/>
                </a:gs>
                <a:gs pos="100000">
                  <a:srgbClr val="A3C902"/>
                </a:gs>
              </a:gsLst>
              <a:lin ang="7800000" scaled="0"/>
            </a:gradFill>
          </a:ln>
        </p:spPr>
        <p:txBody>
          <a:bodyPr anchor="ctr" bIns="34290" lIns="68580" rIns="68580" rtlCol="0" tIns="34290" vert="horz">
            <a:normAutofit fontScale="85000" lnSpcReduction="20000"/>
          </a:bodyPr>
          <a:lstStyle>
            <a:lvl1pPr algn="l" defTabSz="914400" eaLnBrk="1" hangingPunct="1" latinLnBrk="0" rtl="0">
              <a:lnSpc>
                <a:spcPct val="90000"/>
              </a:lnSpc>
              <a:spcBef>
                <a:spcPct val="0"/>
              </a:spcBef>
              <a:buNone/>
              <a:defRPr b="1" baseline="0" i="0" kern="1200" sz="4000">
                <a:gradFill>
                  <a:gsLst>
                    <a:gs pos="0">
                      <a:schemeClr val="accent2"/>
                    </a:gs>
                    <a:gs pos="100000">
                      <a:schemeClr val="accent1"/>
                    </a:gs>
                  </a:gsLst>
                  <a:lin ang="6600000" scaled="0"/>
                </a:gradFill>
                <a:latin charset="-122" panose="02010509060101010101" pitchFamily="49" typeface="幼圆"/>
                <a:ea charset="-122" panose="02010509060101010101" pitchFamily="49" typeface="幼圆"/>
                <a:cs typeface="+mj-cs"/>
              </a:defRPr>
            </a:lvl1pPr>
          </a:lstStyle>
          <a:p>
            <a:pPr algn="ctr" lvl="0">
              <a:defRPr/>
            </a:pPr>
            <a:r>
              <a:rPr altLang="en-US" lang="zh-CN" smtClean="0" sz="2700">
                <a:gradFill>
                  <a:gsLst>
                    <a:gs pos="0">
                      <a:srgbClr val="00A1C7"/>
                    </a:gs>
                    <a:gs pos="100000">
                      <a:srgbClr val="A3C902"/>
                    </a:gs>
                  </a:gsLst>
                  <a:lin ang="6600000" scaled="0"/>
                </a:gradFill>
              </a:rPr>
              <a:t>单击此处添加文字标题</a:t>
            </a:r>
          </a:p>
        </p:txBody>
      </p:sp>
      <p:sp>
        <p:nvSpPr>
          <p:cNvPr id="30" name="文本占位符 6"/>
          <p:cNvSpPr txBox="1"/>
          <p:nvPr>
            <p:custDataLst>
              <p:tags r:id="rId9"/>
            </p:custDataLst>
          </p:nvPr>
        </p:nvSpPr>
        <p:spPr>
          <a:xfrm>
            <a:off x="2569030" y="2133600"/>
            <a:ext cx="1543926" cy="290247"/>
          </a:xfrm>
          <a:prstGeom prst="rect">
            <a:avLst/>
          </a:prstGeom>
          <a:solidFill>
            <a:srgbClr val="FFFFFF"/>
          </a:solidFill>
        </p:spPr>
        <p:txBody>
          <a:bodyPr anchor="ctr" bIns="34290" lIns="68580" rIns="68580" rtlCol="0" tIns="34290" vert="horz">
            <a:noAutofit/>
          </a:bodyPr>
          <a:lstStyle>
            <a:lvl1pPr algn="l" defTabSz="914400" eaLnBrk="1" hangingPunct="1" indent="0" latinLnBrk="0" marL="0" rtl="0">
              <a:lnSpc>
                <a:spcPct val="110000"/>
              </a:lnSpc>
              <a:spcBef>
                <a:spcPts val="1800"/>
              </a:spcBef>
              <a:spcAft>
                <a:spcPct val="0"/>
              </a:spcAft>
              <a:buSzPct val="80000"/>
              <a:buFontTx/>
              <a:buNone/>
              <a:defRPr b="1" baseline="0" kern="1200" sz="1600">
                <a:solidFill>
                  <a:schemeClr val="accent1"/>
                </a:solidFill>
                <a:latin charset="0" panose="04060505060202020a04" pitchFamily="82" typeface="Felix Titling"/>
                <a:ea charset="-122" panose="02010509060101010101" pitchFamily="49" typeface="幼圆"/>
                <a:cs typeface="+mn-cs"/>
              </a:defRPr>
            </a:lvl1pPr>
            <a:lvl2pPr algn="just" defTabSz="914400" eaLnBrk="1" hangingPunct="1" indent="0" latinLnBrk="0" marL="457200" rtl="0">
              <a:lnSpc>
                <a:spcPct val="130000"/>
              </a:lnSpc>
              <a:spcBef>
                <a:spcPts val="200"/>
              </a:spcBef>
              <a:spcAft>
                <a:spcPts val="800"/>
              </a:spcAft>
              <a:buFont charset="-122" panose="03000509000000000000" pitchFamily="65" typeface="宋体-方正超大字符集"/>
              <a:buNone/>
              <a:defRPr baseline="0" kern="1200" sz="2000">
                <a:solidFill>
                  <a:schemeClr val="tx1">
                    <a:tint val="75000"/>
                  </a:schemeClr>
                </a:solidFill>
                <a:latin charset="-122" panose="03000509000000000000" pitchFamily="65" typeface="宋体-方正超大字符集"/>
                <a:ea charset="-122" panose="03000509000000000000" pitchFamily="65" typeface="宋体-方正超大字符集"/>
                <a:cs typeface="+mn-cs"/>
              </a:defRPr>
            </a:lvl2pPr>
            <a:lvl3pPr algn="l" defTabSz="914400" eaLnBrk="1" hangingPunct="1" indent="0" latinLnBrk="0" marL="914400" rtl="0">
              <a:lnSpc>
                <a:spcPct val="90000"/>
              </a:lnSpc>
              <a:spcBef>
                <a:spcPts val="500"/>
              </a:spcBef>
              <a:buFont charset="0" panose="020b0604020202020204" pitchFamily="34" typeface="Arial"/>
              <a:buNone/>
              <a:defRPr kern="1200" sz="1800">
                <a:solidFill>
                  <a:schemeClr val="tx1">
                    <a:tint val="75000"/>
                  </a:schemeClr>
                </a:solidFill>
                <a:latin typeface="+mn-lt"/>
                <a:ea typeface="+mn-ea"/>
                <a:cs typeface="+mn-cs"/>
              </a:defRPr>
            </a:lvl3pPr>
            <a:lvl4pPr algn="l" defTabSz="914400" eaLnBrk="1" hangingPunct="1" indent="0" latinLnBrk="0" marL="1371600" rtl="0">
              <a:lnSpc>
                <a:spcPct val="90000"/>
              </a:lnSpc>
              <a:spcBef>
                <a:spcPts val="500"/>
              </a:spcBef>
              <a:buFont charset="0" panose="020b0604020202020204" pitchFamily="34" typeface="Arial"/>
              <a:buNone/>
              <a:defRPr kern="1200" sz="1600">
                <a:solidFill>
                  <a:schemeClr val="tx1">
                    <a:tint val="75000"/>
                  </a:schemeClr>
                </a:solidFill>
                <a:latin typeface="+mn-lt"/>
                <a:ea typeface="+mn-ea"/>
                <a:cs typeface="+mn-cs"/>
              </a:defRPr>
            </a:lvl4pPr>
            <a:lvl5pPr algn="l" defTabSz="914400" eaLnBrk="1" hangingPunct="1" indent="0" latinLnBrk="0" marL="1828800" rtl="0">
              <a:lnSpc>
                <a:spcPct val="90000"/>
              </a:lnSpc>
              <a:spcBef>
                <a:spcPts val="500"/>
              </a:spcBef>
              <a:buFont charset="0" panose="020b0604020202020204" pitchFamily="34" typeface="Arial"/>
              <a:buNone/>
              <a:defRPr kern="1200" sz="1600">
                <a:solidFill>
                  <a:schemeClr val="tx1">
                    <a:tint val="75000"/>
                  </a:schemeClr>
                </a:solidFill>
                <a:latin typeface="+mn-lt"/>
                <a:ea typeface="+mn-ea"/>
                <a:cs typeface="+mn-cs"/>
              </a:defRPr>
            </a:lvl5pPr>
            <a:lvl6pPr algn="l" defTabSz="914400" eaLnBrk="1" hangingPunct="1" indent="0" latinLnBrk="0" marL="2286000" rtl="0">
              <a:lnSpc>
                <a:spcPct val="90000"/>
              </a:lnSpc>
              <a:spcBef>
                <a:spcPts val="500"/>
              </a:spcBef>
              <a:buFont charset="0" panose="020b0604020202020204" pitchFamily="34" typeface="Arial"/>
              <a:buNone/>
              <a:defRPr kern="1200" sz="1600">
                <a:solidFill>
                  <a:schemeClr val="tx1">
                    <a:tint val="75000"/>
                  </a:schemeClr>
                </a:solidFill>
                <a:latin typeface="+mn-lt"/>
                <a:ea typeface="+mn-ea"/>
                <a:cs typeface="+mn-cs"/>
              </a:defRPr>
            </a:lvl6pPr>
            <a:lvl7pPr algn="l" defTabSz="914400" eaLnBrk="1" hangingPunct="1" indent="0" latinLnBrk="0" marL="2743200" rtl="0">
              <a:lnSpc>
                <a:spcPct val="90000"/>
              </a:lnSpc>
              <a:spcBef>
                <a:spcPts val="500"/>
              </a:spcBef>
              <a:buFont charset="0" panose="020b0604020202020204" pitchFamily="34" typeface="Arial"/>
              <a:buNone/>
              <a:defRPr kern="1200" sz="1600">
                <a:solidFill>
                  <a:schemeClr val="tx1">
                    <a:tint val="75000"/>
                  </a:schemeClr>
                </a:solidFill>
                <a:latin typeface="+mn-lt"/>
                <a:ea typeface="+mn-ea"/>
                <a:cs typeface="+mn-cs"/>
              </a:defRPr>
            </a:lvl7pPr>
            <a:lvl8pPr algn="l" defTabSz="914400" eaLnBrk="1" hangingPunct="1" indent="0" latinLnBrk="0" marL="3200400" rtl="0">
              <a:lnSpc>
                <a:spcPct val="90000"/>
              </a:lnSpc>
              <a:spcBef>
                <a:spcPts val="500"/>
              </a:spcBef>
              <a:buFont charset="0" panose="020b0604020202020204" pitchFamily="34" typeface="Arial"/>
              <a:buNone/>
              <a:defRPr kern="1200" sz="1600">
                <a:solidFill>
                  <a:schemeClr val="tx1">
                    <a:tint val="75000"/>
                  </a:schemeClr>
                </a:solidFill>
                <a:latin typeface="+mn-lt"/>
                <a:ea typeface="+mn-ea"/>
                <a:cs typeface="+mn-cs"/>
              </a:defRPr>
            </a:lvl8pPr>
            <a:lvl9pPr algn="l" defTabSz="914400" eaLnBrk="1" hangingPunct="1" indent="0" latinLnBrk="0" marL="3657600" rtl="0">
              <a:lnSpc>
                <a:spcPct val="90000"/>
              </a:lnSpc>
              <a:spcBef>
                <a:spcPts val="500"/>
              </a:spcBef>
              <a:buFont charset="0" panose="020b0604020202020204" pitchFamily="34" typeface="Arial"/>
              <a:buNone/>
              <a:defRPr kern="1200" sz="1600">
                <a:solidFill>
                  <a:schemeClr val="tx1">
                    <a:tint val="75000"/>
                  </a:schemeClr>
                </a:solidFill>
                <a:latin typeface="+mn-lt"/>
                <a:ea typeface="+mn-ea"/>
                <a:cs typeface="+mn-cs"/>
              </a:defRPr>
            </a:lvl9pPr>
          </a:lstStyle>
          <a:p>
            <a:pPr algn="ctr" lvl="0">
              <a:defRPr/>
            </a:pPr>
            <a:r>
              <a:rPr altLang="en-US" lang="zh-CN" smtClean="0" sz="1800">
                <a:solidFill>
                  <a:srgbClr val="A3C902"/>
                </a:solidFill>
              </a:rPr>
              <a:t>第四部分</a:t>
            </a:r>
          </a:p>
        </p:txBody>
      </p:sp>
    </p:spTree>
    <p:extLst>
      <p:ext uri="{BB962C8B-B14F-4D97-AF65-F5344CB8AC3E}">
        <p14:creationId val="159252595"/>
      </p:ext>
    </p:extLst>
  </p:cSld>
  <p:clrMapOvr>
    <a:masterClrMapping/>
  </p:clrMapOvr>
  <mc:AlternateContent>
    <mc:Choice Requires="p14">
      <p:transition p14:dur="1250" spd="slow">
        <p14:switch dir="r"/>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withEffect" presetClass="entr" presetID="22" presetSubtype="4">
                                  <p:stCondLst>
                                    <p:cond delay="0"/>
                                  </p:stCondLst>
                                  <p:childTnLst>
                                    <p:set>
                                      <p:cBhvr>
                                        <p:cTn dur="1" fill="hold" id="6">
                                          <p:stCondLst>
                                            <p:cond delay="0"/>
                                          </p:stCondLst>
                                        </p:cTn>
                                        <p:tgtEl>
                                          <p:spTgt spid="28"/>
                                        </p:tgtEl>
                                        <p:attrNameLst>
                                          <p:attrName>style.visibility</p:attrName>
                                        </p:attrNameLst>
                                      </p:cBhvr>
                                      <p:to>
                                        <p:strVal val="visible"/>
                                      </p:to>
                                    </p:set>
                                    <p:animEffect filter="wipe(down)" transition="in">
                                      <p:cBhvr>
                                        <p:cTn dur="1000" id="7"/>
                                        <p:tgtEl>
                                          <p:spTgt spid="28"/>
                                        </p:tgtEl>
                                      </p:cBhvr>
                                    </p:animEffect>
                                  </p:childTnLst>
                                </p:cTn>
                              </p:par>
                            </p:childTnLst>
                          </p:cTn>
                        </p:par>
                        <p:par>
                          <p:cTn fill="hold" id="8" nodeType="afterGroup">
                            <p:stCondLst>
                              <p:cond delay="1000"/>
                            </p:stCondLst>
                            <p:childTnLst>
                              <p:par>
                                <p:cTn fill="hold" grpId="0" id="9" nodeType="afterEffect" presetClass="entr" presetID="42" presetSubtype="0">
                                  <p:stCondLst>
                                    <p:cond delay="0"/>
                                  </p:stCondLst>
                                  <p:childTnLst>
                                    <p:set>
                                      <p:cBhvr>
                                        <p:cTn dur="1" fill="hold" id="10">
                                          <p:stCondLst>
                                            <p:cond delay="0"/>
                                          </p:stCondLst>
                                        </p:cTn>
                                        <p:tgtEl>
                                          <p:spTgt spid="30"/>
                                        </p:tgtEl>
                                        <p:attrNameLst>
                                          <p:attrName>style.visibility</p:attrName>
                                        </p:attrNameLst>
                                      </p:cBhvr>
                                      <p:to>
                                        <p:strVal val="visible"/>
                                      </p:to>
                                    </p:set>
                                    <p:animEffect filter="fade" transition="in">
                                      <p:cBhvr>
                                        <p:cTn dur="1000" id="11"/>
                                        <p:tgtEl>
                                          <p:spTgt spid="30"/>
                                        </p:tgtEl>
                                      </p:cBhvr>
                                    </p:animEffect>
                                    <p:anim calcmode="lin" valueType="num">
                                      <p:cBhvr>
                                        <p:cTn dur="1000" fill="hold" id="12"/>
                                        <p:tgtEl>
                                          <p:spTgt spid="30"/>
                                        </p:tgtEl>
                                        <p:attrNameLst>
                                          <p:attrName>ppt_x</p:attrName>
                                        </p:attrNameLst>
                                      </p:cBhvr>
                                      <p:tavLst>
                                        <p:tav tm="0">
                                          <p:val>
                                            <p:strVal val="#ppt_x"/>
                                          </p:val>
                                        </p:tav>
                                        <p:tav tm="100000">
                                          <p:val>
                                            <p:strVal val="#ppt_x"/>
                                          </p:val>
                                        </p:tav>
                                      </p:tavLst>
                                    </p:anim>
                                    <p:anim calcmode="lin" valueType="num">
                                      <p:cBhvr>
                                        <p:cTn dur="1000" fill="hold" id="13"/>
                                        <p:tgtEl>
                                          <p:spTgt spid="30"/>
                                        </p:tgtEl>
                                        <p:attrNameLst>
                                          <p:attrName>ppt_y</p:attrName>
                                        </p:attrNameLst>
                                      </p:cBhvr>
                                      <p:tavLst>
                                        <p:tav tm="0">
                                          <p:val>
                                            <p:strVal val="#ppt_y+.1"/>
                                          </p:val>
                                        </p:tav>
                                        <p:tav tm="100000">
                                          <p:val>
                                            <p:strVal val="#ppt_y"/>
                                          </p:val>
                                        </p:tav>
                                      </p:tavLst>
                                    </p:anim>
                                  </p:childTnLst>
                                </p:cTn>
                              </p:par>
                            </p:childTnLst>
                          </p:cTn>
                        </p:par>
                        <p:par>
                          <p:cTn fill="hold" id="14" nodeType="afterGroup">
                            <p:stCondLst>
                              <p:cond delay="2000"/>
                            </p:stCondLst>
                            <p:childTnLst>
                              <p:par>
                                <p:cTn fill="hold" grpId="0" id="15" nodeType="afterEffect" presetClass="entr" presetID="16" presetSubtype="21">
                                  <p:stCondLst>
                                    <p:cond delay="0"/>
                                  </p:stCondLst>
                                  <p:childTnLst>
                                    <p:set>
                                      <p:cBhvr>
                                        <p:cTn dur="1" fill="hold" id="16">
                                          <p:stCondLst>
                                            <p:cond delay="0"/>
                                          </p:stCondLst>
                                        </p:cTn>
                                        <p:tgtEl>
                                          <p:spTgt spid="29"/>
                                        </p:tgtEl>
                                        <p:attrNameLst>
                                          <p:attrName>style.visibility</p:attrName>
                                        </p:attrNameLst>
                                      </p:cBhvr>
                                      <p:to>
                                        <p:strVal val="visible"/>
                                      </p:to>
                                    </p:set>
                                    <p:animEffect filter="barn(inVertical)" transition="in">
                                      <p:cBhvr>
                                        <p:cTn dur="1000" id="17"/>
                                        <p:tgtEl>
                                          <p:spTgt spid="2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8"/>
      <p:bldP grpId="0" spid="29"/>
      <p:bldP grpId="0" spid="30"/>
    </p:bldLst>
  </p:timing>
</p:sld>
</file>

<file path=ppt/slides/slide2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3" name="组合 2"/>
          <p:cNvGrpSpPr/>
          <p:nvPr/>
        </p:nvGrpSpPr>
        <p:grpSpPr>
          <a:xfrm>
            <a:off x="-63104" y="1298853"/>
            <a:ext cx="8291514" cy="3183851"/>
            <a:chOff x="-63104" y="1298853"/>
            <a:chExt cx="8291514" cy="3183851"/>
          </a:xfrm>
        </p:grpSpPr>
        <p:sp>
          <p:nvSpPr>
            <p:cNvPr id="7171" name="Freeform 21"/>
            <p:cNvSpPr>
              <a:spLocks noChangeArrowheads="1"/>
            </p:cNvSpPr>
            <p:nvPr/>
          </p:nvSpPr>
          <p:spPr bwMode="auto">
            <a:xfrm>
              <a:off x="-63104" y="1795463"/>
              <a:ext cx="7346157" cy="2687241"/>
            </a:xfrm>
            <a:custGeom>
              <a:gdLst>
                <a:gd fmla="*/ 0 w 2828" name="T0"/>
                <a:gd fmla="*/ 856 h 1032" name="T1"/>
                <a:gd fmla="*/ 660 w 2828" name="T2"/>
                <a:gd fmla="*/ 540 h 1032" name="T3"/>
                <a:gd fmla="*/ 1232 w 2828" name="T4"/>
                <a:gd fmla="*/ 720 h 1032" name="T5"/>
                <a:gd fmla="*/ 1772 w 2828" name="T6"/>
                <a:gd fmla="*/ 320 h 1032" name="T7"/>
                <a:gd fmla="*/ 2315 w 2828" name="T8"/>
                <a:gd fmla="*/ 479 h 1032" name="T9"/>
                <a:gd fmla="*/ 2828 w 2828" name="T10"/>
                <a:gd fmla="*/ 0 h 1032" name="T11"/>
              </a:gdLst>
              <a:cxnLst>
                <a:cxn ang="0">
                  <a:pos x="T0" y="T1"/>
                </a:cxn>
                <a:cxn ang="0">
                  <a:pos x="T2" y="T3"/>
                </a:cxn>
                <a:cxn ang="0">
                  <a:pos x="T4" y="T5"/>
                </a:cxn>
                <a:cxn ang="0">
                  <a:pos x="T6" y="T7"/>
                </a:cxn>
                <a:cxn ang="0">
                  <a:pos x="T8" y="T9"/>
                </a:cxn>
                <a:cxn ang="0">
                  <a:pos x="T10" y="T11"/>
                </a:cxn>
              </a:cxnLst>
              <a:rect b="b" l="0" r="r" t="0"/>
              <a:pathLst>
                <a:path h="1032" w="2828">
                  <a:moveTo>
                    <a:pt x="0" y="856"/>
                  </a:moveTo>
                  <a:cubicBezTo>
                    <a:pt x="420" y="1032"/>
                    <a:pt x="464" y="536"/>
                    <a:pt x="660" y="540"/>
                  </a:cubicBezTo>
                  <a:cubicBezTo>
                    <a:pt x="856" y="544"/>
                    <a:pt x="976" y="736"/>
                    <a:pt x="1232" y="720"/>
                  </a:cubicBezTo>
                  <a:cubicBezTo>
                    <a:pt x="1488" y="704"/>
                    <a:pt x="1508" y="352"/>
                    <a:pt x="1772" y="320"/>
                  </a:cubicBezTo>
                  <a:cubicBezTo>
                    <a:pt x="2036" y="288"/>
                    <a:pt x="2063" y="491"/>
                    <a:pt x="2315" y="479"/>
                  </a:cubicBezTo>
                  <a:cubicBezTo>
                    <a:pt x="2567" y="467"/>
                    <a:pt x="2572" y="84"/>
                    <a:pt x="2828" y="0"/>
                  </a:cubicBezTo>
                </a:path>
              </a:pathLst>
            </a:custGeom>
            <a:noFill/>
            <a:ln w="12700">
              <a:solidFill>
                <a:srgbClr val="404040"/>
              </a:solidFill>
              <a:prstDash val="sysDot"/>
              <a:round/>
            </a:ln>
            <a:effectLst>
              <a:outerShdw algn="ctr" dir="8100000" dist="63500" rotWithShape="0">
                <a:srgbClr val="000000">
                  <a:alpha val="25000"/>
                </a:srgbClr>
              </a:outerShdw>
            </a:effectLst>
            <a:extLst>
              <a:ext uri="{909E8E84-426E-40DD-AFC4-6F175D3DCCD1}">
                <a14:hiddenFill>
                  <a:solidFill>
                    <a:srgbClr val="FFFFFF"/>
                  </a:solidFill>
                </a14:hiddenFill>
              </a:ext>
            </a:extLst>
          </p:spPr>
          <p:txBody>
            <a:bodyPr/>
            <a:lstStyle/>
            <a:p>
              <a:pPr eaLnBrk="0" hangingPunct="0"/>
              <a:endParaRPr altLang="en-US" lang="zh-CN" sz="1013"/>
            </a:p>
          </p:txBody>
        </p:sp>
        <p:grpSp>
          <p:nvGrpSpPr>
            <p:cNvPr id="2" name="组合 1"/>
            <p:cNvGrpSpPr/>
            <p:nvPr/>
          </p:nvGrpSpPr>
          <p:grpSpPr>
            <a:xfrm>
              <a:off x="1107282" y="1298853"/>
              <a:ext cx="7121128" cy="2921109"/>
              <a:chOff x="1107282" y="1298853"/>
              <a:chExt cx="7121128" cy="2921109"/>
            </a:xfrm>
          </p:grpSpPr>
          <p:sp>
            <p:nvSpPr>
              <p:cNvPr id="7172" name="Oval 19"/>
              <p:cNvSpPr>
                <a:spLocks noChangeArrowheads="1"/>
              </p:cNvSpPr>
              <p:nvPr/>
            </p:nvSpPr>
            <p:spPr bwMode="auto">
              <a:xfrm>
                <a:off x="2667001" y="3234929"/>
                <a:ext cx="898922" cy="897731"/>
              </a:xfrm>
              <a:prstGeom prst="ellipse">
                <a:avLst/>
              </a:prstGeom>
              <a:gradFill rotWithShape="1">
                <a:gsLst>
                  <a:gs pos="0">
                    <a:schemeClr val="bg1"/>
                  </a:gs>
                  <a:gs pos="100000">
                    <a:srgbClr val="D9D9D9"/>
                  </a:gs>
                </a:gsLst>
                <a:lin ang="5400000" scaled="1"/>
              </a:gradFill>
              <a:ln w="12700">
                <a:solidFill>
                  <a:schemeClr val="bg1"/>
                </a:solidFill>
                <a:round/>
              </a:ln>
              <a:effectLst>
                <a:outerShdw algn="ctr" dir="8100000" dist="63500" rotWithShape="0">
                  <a:srgbClr val="000000">
                    <a:alpha val="25000"/>
                  </a:srgbClr>
                </a:outerShdw>
              </a:effectLst>
            </p:spPr>
            <p:txBody>
              <a:bodyPr anchor="ctr"/>
              <a:lstStyle/>
              <a:p>
                <a:pPr algn="ctr"/>
                <a:r>
                  <a:rPr altLang="zh-CN" lang="en-US" sz="2325">
                    <a:solidFill>
                      <a:srgbClr val="FFFFFF"/>
                    </a:solidFill>
                    <a:sym charset="0" panose="020b0604020202020204" pitchFamily="34" typeface="Arial"/>
                  </a:rPr>
                  <a:t>B</a:t>
                </a:r>
              </a:p>
            </p:txBody>
          </p:sp>
          <p:sp>
            <p:nvSpPr>
              <p:cNvPr id="7173" name="Oval 19"/>
              <p:cNvSpPr>
                <a:spLocks noChangeArrowheads="1"/>
              </p:cNvSpPr>
              <p:nvPr/>
            </p:nvSpPr>
            <p:spPr bwMode="auto">
              <a:xfrm>
                <a:off x="4085035" y="2213373"/>
                <a:ext cx="898922" cy="896540"/>
              </a:xfrm>
              <a:prstGeom prst="ellipse">
                <a:avLst/>
              </a:prstGeom>
              <a:gradFill rotWithShape="1">
                <a:gsLst>
                  <a:gs pos="0">
                    <a:schemeClr val="bg1"/>
                  </a:gs>
                  <a:gs pos="100000">
                    <a:srgbClr val="D9D9D9"/>
                  </a:gs>
                </a:gsLst>
                <a:lin ang="5400000" scaled="1"/>
              </a:gradFill>
              <a:ln w="12700">
                <a:solidFill>
                  <a:schemeClr val="bg1"/>
                </a:solidFill>
                <a:round/>
              </a:ln>
              <a:effectLst>
                <a:outerShdw algn="ctr" dir="8100000" dist="63500" rotWithShape="0">
                  <a:srgbClr val="000000">
                    <a:alpha val="25000"/>
                  </a:srgbClr>
                </a:outerShdw>
              </a:effectLst>
            </p:spPr>
            <p:txBody>
              <a:bodyPr anchor="ctr"/>
              <a:lstStyle/>
              <a:p>
                <a:pPr algn="ctr"/>
                <a:r>
                  <a:rPr altLang="zh-CN" lang="en-US" sz="2325">
                    <a:solidFill>
                      <a:srgbClr val="FFFFFF"/>
                    </a:solidFill>
                    <a:sym charset="0" panose="020b0604020202020204" pitchFamily="34" typeface="Arial"/>
                  </a:rPr>
                  <a:t>C</a:t>
                </a:r>
              </a:p>
            </p:txBody>
          </p:sp>
          <p:sp>
            <p:nvSpPr>
              <p:cNvPr id="7174" name="Oval 19"/>
              <p:cNvSpPr>
                <a:spLocks noChangeArrowheads="1"/>
              </p:cNvSpPr>
              <p:nvPr/>
            </p:nvSpPr>
            <p:spPr bwMode="auto">
              <a:xfrm>
                <a:off x="5495926" y="2612232"/>
                <a:ext cx="898922" cy="897731"/>
              </a:xfrm>
              <a:prstGeom prst="ellipse">
                <a:avLst/>
              </a:prstGeom>
              <a:gradFill rotWithShape="1">
                <a:gsLst>
                  <a:gs pos="0">
                    <a:schemeClr val="bg1"/>
                  </a:gs>
                  <a:gs pos="100000">
                    <a:srgbClr val="D9D9D9"/>
                  </a:gs>
                </a:gsLst>
                <a:lin ang="5400000" scaled="1"/>
              </a:gradFill>
              <a:ln w="12700">
                <a:solidFill>
                  <a:schemeClr val="bg1"/>
                </a:solidFill>
                <a:round/>
              </a:ln>
              <a:effectLst>
                <a:outerShdw algn="ctr" dir="8100000" dist="63500" rotWithShape="0">
                  <a:srgbClr val="000000">
                    <a:alpha val="25000"/>
                  </a:srgbClr>
                </a:outerShdw>
              </a:effectLst>
            </p:spPr>
            <p:txBody>
              <a:bodyPr anchor="ctr"/>
              <a:lstStyle/>
              <a:p>
                <a:pPr algn="ctr"/>
                <a:r>
                  <a:rPr altLang="zh-CN" lang="en-US" sz="2325">
                    <a:solidFill>
                      <a:srgbClr val="FFFFFF"/>
                    </a:solidFill>
                    <a:sym charset="0" panose="020b0604020202020204" pitchFamily="34" typeface="Arial"/>
                  </a:rPr>
                  <a:t>D</a:t>
                </a:r>
              </a:p>
            </p:txBody>
          </p:sp>
          <p:sp>
            <p:nvSpPr>
              <p:cNvPr id="7175" name="Oval 19"/>
              <p:cNvSpPr>
                <a:spLocks noChangeArrowheads="1"/>
              </p:cNvSpPr>
              <p:nvPr/>
            </p:nvSpPr>
            <p:spPr bwMode="auto">
              <a:xfrm>
                <a:off x="1225153" y="2768204"/>
                <a:ext cx="898922" cy="897731"/>
              </a:xfrm>
              <a:prstGeom prst="ellipse">
                <a:avLst/>
              </a:prstGeom>
              <a:gradFill rotWithShape="1">
                <a:gsLst>
                  <a:gs pos="0">
                    <a:schemeClr val="bg1"/>
                  </a:gs>
                  <a:gs pos="100000">
                    <a:srgbClr val="D9D9D9"/>
                  </a:gs>
                </a:gsLst>
                <a:lin ang="5400000" scaled="1"/>
              </a:gradFill>
              <a:ln w="12700">
                <a:solidFill>
                  <a:schemeClr val="bg1"/>
                </a:solidFill>
                <a:round/>
              </a:ln>
              <a:effectLst>
                <a:outerShdw algn="ctr" dir="8100000" dist="63500" rotWithShape="0">
                  <a:srgbClr val="000000">
                    <a:alpha val="25000"/>
                  </a:srgbClr>
                </a:outerShdw>
              </a:effectLst>
            </p:spPr>
            <p:txBody>
              <a:bodyPr anchor="ctr"/>
              <a:lstStyle/>
              <a:p>
                <a:pPr algn="ctr"/>
                <a:r>
                  <a:rPr altLang="zh-CN" lang="en-US" sz="2325">
                    <a:solidFill>
                      <a:srgbClr val="FFFFFF"/>
                    </a:solidFill>
                    <a:sym charset="0" panose="020b0604020202020204" pitchFamily="34" typeface="Arial"/>
                  </a:rPr>
                  <a:t>A</a:t>
                </a:r>
              </a:p>
            </p:txBody>
          </p:sp>
          <p:cxnSp>
            <p:nvCxnSpPr>
              <p:cNvPr id="7176" name="Straight Connector 55"/>
              <p:cNvCxnSpPr>
                <a:cxnSpLocks noChangeShapeType="1"/>
              </p:cNvCxnSpPr>
              <p:nvPr/>
            </p:nvCxnSpPr>
            <p:spPr bwMode="auto">
              <a:xfrm flipH="1" flipV="1">
                <a:off x="3127772" y="2984898"/>
                <a:ext cx="0" cy="644128"/>
              </a:xfrm>
              <a:prstGeom prst="line">
                <a:avLst/>
              </a:prstGeom>
              <a:noFill/>
              <a:ln w="6350">
                <a:solidFill>
                  <a:srgbClr val="ADBACA"/>
                </a:solidFill>
                <a:round/>
                <a:tailEnd len="med" type="oval" w="med"/>
              </a:ln>
              <a:extLst>
                <a:ext uri="{909E8E84-426E-40DD-AFC4-6F175D3DCCD1}">
                  <a14:hiddenFill>
                    <a:noFill/>
                  </a14:hiddenFill>
                </a:ext>
              </a:extLst>
            </p:spPr>
          </p:cxnSp>
          <p:cxnSp>
            <p:nvCxnSpPr>
              <p:cNvPr id="7177" name="Straight Connector 56"/>
              <p:cNvCxnSpPr>
                <a:cxnSpLocks noChangeShapeType="1"/>
              </p:cNvCxnSpPr>
              <p:nvPr/>
            </p:nvCxnSpPr>
            <p:spPr bwMode="auto">
              <a:xfrm flipH="1">
                <a:off x="4541044" y="2662237"/>
                <a:ext cx="0" cy="644129"/>
              </a:xfrm>
              <a:prstGeom prst="line">
                <a:avLst/>
              </a:prstGeom>
              <a:noFill/>
              <a:ln w="6350">
                <a:solidFill>
                  <a:srgbClr val="ADBACA"/>
                </a:solidFill>
                <a:round/>
                <a:tailEnd len="med" type="oval" w="med"/>
              </a:ln>
              <a:extLst>
                <a:ext uri="{909E8E84-426E-40DD-AFC4-6F175D3DCCD1}">
                  <a14:hiddenFill>
                    <a:noFill/>
                  </a14:hiddenFill>
                </a:ext>
              </a:extLst>
            </p:spPr>
          </p:cxnSp>
          <p:cxnSp>
            <p:nvCxnSpPr>
              <p:cNvPr id="7178" name="Straight Connector 57"/>
              <p:cNvCxnSpPr>
                <a:cxnSpLocks noChangeShapeType="1"/>
              </p:cNvCxnSpPr>
              <p:nvPr/>
            </p:nvCxnSpPr>
            <p:spPr bwMode="auto">
              <a:xfrm flipH="1" flipV="1">
                <a:off x="5954316" y="2450306"/>
                <a:ext cx="0" cy="644129"/>
              </a:xfrm>
              <a:prstGeom prst="line">
                <a:avLst/>
              </a:prstGeom>
              <a:noFill/>
              <a:ln w="6350">
                <a:solidFill>
                  <a:srgbClr val="ADBACA"/>
                </a:solidFill>
                <a:round/>
                <a:tailEnd len="med" type="oval" w="med"/>
              </a:ln>
              <a:extLst>
                <a:ext uri="{909E8E84-426E-40DD-AFC4-6F175D3DCCD1}">
                  <a14:hiddenFill>
                    <a:noFill/>
                  </a14:hiddenFill>
                </a:ext>
              </a:extLst>
            </p:spPr>
          </p:cxnSp>
          <p:cxnSp>
            <p:nvCxnSpPr>
              <p:cNvPr id="7179" name="Straight Connector 60"/>
              <p:cNvCxnSpPr>
                <a:cxnSpLocks noChangeShapeType="1"/>
              </p:cNvCxnSpPr>
              <p:nvPr/>
            </p:nvCxnSpPr>
            <p:spPr bwMode="auto">
              <a:xfrm flipH="1" flipV="1">
                <a:off x="1696641" y="2609850"/>
                <a:ext cx="0" cy="645319"/>
              </a:xfrm>
              <a:prstGeom prst="line">
                <a:avLst/>
              </a:prstGeom>
              <a:noFill/>
              <a:ln w="6350">
                <a:solidFill>
                  <a:srgbClr val="ADBACA"/>
                </a:solidFill>
                <a:round/>
                <a:tailEnd len="med" type="oval" w="med"/>
              </a:ln>
              <a:extLst>
                <a:ext uri="{909E8E84-426E-40DD-AFC4-6F175D3DCCD1}">
                  <a14:hiddenFill>
                    <a:noFill/>
                  </a14:hiddenFill>
                </a:ext>
              </a:extLst>
            </p:spPr>
          </p:cxnSp>
          <p:sp>
            <p:nvSpPr>
              <p:cNvPr id="7180" name="Oval 19"/>
              <p:cNvSpPr>
                <a:spLocks noChangeArrowheads="1"/>
              </p:cNvSpPr>
              <p:nvPr/>
            </p:nvSpPr>
            <p:spPr bwMode="auto">
              <a:xfrm>
                <a:off x="2743200" y="3306367"/>
                <a:ext cx="747713" cy="745331"/>
              </a:xfrm>
              <a:prstGeom prst="ellipse">
                <a:avLst/>
              </a:prstGeom>
              <a:solidFill>
                <a:srgbClr val="F07474"/>
              </a:solidFill>
              <a:ln w="28575">
                <a:solidFill>
                  <a:schemeClr val="bg1"/>
                </a:solidFill>
                <a:round/>
              </a:ln>
              <a:effectLst>
                <a:outerShdw algn="ctr" dir="8100000" dist="63500" rotWithShape="0">
                  <a:srgbClr val="000000">
                    <a:alpha val="25000"/>
                  </a:srgbClr>
                </a:outerShdw>
              </a:effectLst>
            </p:spPr>
            <p:txBody>
              <a:bodyPr anchor="ctr"/>
              <a:lstStyle/>
              <a:p>
                <a:pPr algn="ctr"/>
                <a:r>
                  <a:rPr altLang="zh-CN" lang="en-US" sz="2325">
                    <a:solidFill>
                      <a:srgbClr val="FFFFFF"/>
                    </a:solidFill>
                    <a:sym charset="0" panose="020b0604020202020204" pitchFamily="34" typeface="Arial"/>
                  </a:rPr>
                  <a:t>B</a:t>
                </a:r>
              </a:p>
            </p:txBody>
          </p:sp>
          <p:sp>
            <p:nvSpPr>
              <p:cNvPr id="7181" name="Oval 19"/>
              <p:cNvSpPr>
                <a:spLocks noChangeArrowheads="1"/>
              </p:cNvSpPr>
              <p:nvPr/>
            </p:nvSpPr>
            <p:spPr bwMode="auto">
              <a:xfrm>
                <a:off x="4167187" y="2289573"/>
                <a:ext cx="747713" cy="745331"/>
              </a:xfrm>
              <a:prstGeom prst="ellipse">
                <a:avLst/>
              </a:prstGeom>
              <a:solidFill>
                <a:srgbClr val="FFC000"/>
              </a:solidFill>
              <a:ln w="28575">
                <a:solidFill>
                  <a:schemeClr val="bg1"/>
                </a:solidFill>
                <a:round/>
              </a:ln>
              <a:effectLst>
                <a:outerShdw algn="ctr" dir="8100000" dist="63500" rotWithShape="0">
                  <a:srgbClr val="000000">
                    <a:alpha val="25000"/>
                  </a:srgbClr>
                </a:outerShdw>
              </a:effectLst>
            </p:spPr>
            <p:txBody>
              <a:bodyPr anchor="ctr"/>
              <a:lstStyle/>
              <a:p>
                <a:pPr algn="ctr"/>
                <a:r>
                  <a:rPr altLang="zh-CN" lang="en-US" sz="2325">
                    <a:solidFill>
                      <a:srgbClr val="FFFFFF"/>
                    </a:solidFill>
                    <a:sym charset="0" panose="020b0604020202020204" pitchFamily="34" typeface="Arial"/>
                  </a:rPr>
                  <a:t>C</a:t>
                </a:r>
              </a:p>
            </p:txBody>
          </p:sp>
          <p:sp>
            <p:nvSpPr>
              <p:cNvPr id="7182" name="Oval 19"/>
              <p:cNvSpPr>
                <a:spLocks noChangeArrowheads="1"/>
              </p:cNvSpPr>
              <p:nvPr/>
            </p:nvSpPr>
            <p:spPr bwMode="auto">
              <a:xfrm>
                <a:off x="5591176" y="2684860"/>
                <a:ext cx="746522" cy="744140"/>
              </a:xfrm>
              <a:prstGeom prst="ellipse">
                <a:avLst/>
              </a:prstGeom>
              <a:solidFill>
                <a:srgbClr val="92D050"/>
              </a:solidFill>
              <a:ln w="28575">
                <a:solidFill>
                  <a:schemeClr val="bg1"/>
                </a:solidFill>
                <a:round/>
              </a:ln>
              <a:effectLst>
                <a:outerShdw algn="ctr" dir="8100000" dist="63500" rotWithShape="0">
                  <a:srgbClr val="000000">
                    <a:alpha val="25000"/>
                  </a:srgbClr>
                </a:outerShdw>
              </a:effectLst>
            </p:spPr>
            <p:txBody>
              <a:bodyPr anchor="ctr"/>
              <a:lstStyle/>
              <a:p>
                <a:pPr algn="ctr"/>
                <a:r>
                  <a:rPr altLang="zh-CN" lang="en-US" sz="2325">
                    <a:solidFill>
                      <a:srgbClr val="FFFFFF"/>
                    </a:solidFill>
                    <a:sym charset="0" panose="020b0604020202020204" pitchFamily="34" typeface="Arial"/>
                  </a:rPr>
                  <a:t>D</a:t>
                </a:r>
              </a:p>
            </p:txBody>
          </p:sp>
          <p:sp>
            <p:nvSpPr>
              <p:cNvPr id="7183" name="Oval 19"/>
              <p:cNvSpPr>
                <a:spLocks noChangeArrowheads="1"/>
              </p:cNvSpPr>
              <p:nvPr/>
            </p:nvSpPr>
            <p:spPr bwMode="auto">
              <a:xfrm>
                <a:off x="1320403" y="2840832"/>
                <a:ext cx="746522" cy="745331"/>
              </a:xfrm>
              <a:prstGeom prst="ellipse">
                <a:avLst/>
              </a:prstGeom>
              <a:solidFill>
                <a:srgbClr val="FFBF53"/>
              </a:solidFill>
              <a:ln w="28575">
                <a:solidFill>
                  <a:schemeClr val="bg1"/>
                </a:solidFill>
                <a:round/>
              </a:ln>
              <a:effectLst>
                <a:outerShdw algn="ctr" dir="8100000" dist="63500" rotWithShape="0">
                  <a:srgbClr val="000000">
                    <a:alpha val="25000"/>
                  </a:srgbClr>
                </a:outerShdw>
              </a:effectLst>
            </p:spPr>
            <p:txBody>
              <a:bodyPr anchor="ctr"/>
              <a:lstStyle/>
              <a:p>
                <a:pPr algn="ctr"/>
                <a:r>
                  <a:rPr altLang="zh-CN" lang="en-US" sz="2325">
                    <a:solidFill>
                      <a:srgbClr val="FFFFFF"/>
                    </a:solidFill>
                    <a:sym charset="0" panose="020b0604020202020204" pitchFamily="34" typeface="Arial"/>
                  </a:rPr>
                  <a:t>A</a:t>
                </a:r>
              </a:p>
            </p:txBody>
          </p:sp>
          <p:sp>
            <p:nvSpPr>
              <p:cNvPr id="7184" name="Freeform 22"/>
              <p:cNvSpPr>
                <a:spLocks noChangeArrowheads="1"/>
              </p:cNvSpPr>
              <p:nvPr/>
            </p:nvSpPr>
            <p:spPr bwMode="auto">
              <a:xfrm>
                <a:off x="7506891" y="1684735"/>
                <a:ext cx="304800" cy="266700"/>
              </a:xfrm>
              <a:custGeom>
                <a:gdLst>
                  <a:gd fmla="*/ 71 w 71" name="T0"/>
                  <a:gd fmla="*/ 3 h 62" name="T1"/>
                  <a:gd fmla="*/ 0 w 71" name="T2"/>
                  <a:gd fmla="*/ 62 h 62" name="T3"/>
                  <a:gd fmla="*/ 14 w 71" name="T4"/>
                  <a:gd fmla="*/ 0 h 62" name="T5"/>
                  <a:gd fmla="*/ 71 w 71" name="T6"/>
                  <a:gd fmla="*/ 3 h 62" name="T7"/>
                </a:gdLst>
                <a:cxnLst>
                  <a:cxn ang="0">
                    <a:pos x="T0" y="T1"/>
                  </a:cxn>
                  <a:cxn ang="0">
                    <a:pos x="T2" y="T3"/>
                  </a:cxn>
                  <a:cxn ang="0">
                    <a:pos x="T4" y="T5"/>
                  </a:cxn>
                  <a:cxn ang="0">
                    <a:pos x="T6" y="T7"/>
                  </a:cxn>
                </a:cxnLst>
                <a:rect b="b" l="0" r="r" t="0"/>
                <a:pathLst>
                  <a:path h="62" w="71">
                    <a:moveTo>
                      <a:pt x="71" y="3"/>
                    </a:moveTo>
                    <a:lnTo>
                      <a:pt x="0" y="62"/>
                    </a:lnTo>
                    <a:lnTo>
                      <a:pt x="14" y="0"/>
                    </a:lnTo>
                    <a:lnTo>
                      <a:pt x="71" y="3"/>
                    </a:lnTo>
                    <a:close/>
                  </a:path>
                </a:pathLst>
              </a:custGeom>
              <a:solidFill>
                <a:srgbClr val="566172"/>
              </a:solidFill>
              <a:ln>
                <a:noFill/>
              </a:ln>
              <a:extLst>
                <a:ext uri="{91240B29-F687-4F45-9708-019B960494DF}">
                  <a14:hiddenLine w="9525">
                    <a:solidFill>
                      <a:srgbClr val="000000"/>
                    </a:solidFill>
                    <a:round/>
                    <a:headEnd/>
                    <a:tailEnd/>
                  </a14:hiddenLine>
                </a:ext>
              </a:extLst>
            </p:spPr>
            <p:txBody>
              <a:bodyPr/>
              <a:lstStyle/>
              <a:p>
                <a:pPr eaLnBrk="0" hangingPunct="0"/>
                <a:endParaRPr altLang="en-US" lang="zh-CN" sz="1013"/>
              </a:p>
            </p:txBody>
          </p:sp>
          <p:sp>
            <p:nvSpPr>
              <p:cNvPr id="7185" name="Freeform 23"/>
              <p:cNvSpPr>
                <a:spLocks noChangeArrowheads="1"/>
              </p:cNvSpPr>
              <p:nvPr/>
            </p:nvSpPr>
            <p:spPr bwMode="auto">
              <a:xfrm>
                <a:off x="7241381" y="1358504"/>
                <a:ext cx="987029" cy="510778"/>
              </a:xfrm>
              <a:custGeom>
                <a:gdLst>
                  <a:gd fmla="*/ 230 w 230" name="T0"/>
                  <a:gd fmla="*/ 0 h 119" name="T1"/>
                  <a:gd fmla="*/ 0 w 230" name="T2"/>
                  <a:gd fmla="*/ 26 h 119" name="T3"/>
                  <a:gd fmla="*/ 140 w 230" name="T4"/>
                  <a:gd fmla="*/ 119 h 119" name="T5"/>
                  <a:gd fmla="*/ 230 w 230" name="T6"/>
                  <a:gd fmla="*/ 0 h 119" name="T7"/>
                </a:gdLst>
                <a:cxnLst>
                  <a:cxn ang="0">
                    <a:pos x="T0" y="T1"/>
                  </a:cxn>
                  <a:cxn ang="0">
                    <a:pos x="T2" y="T3"/>
                  </a:cxn>
                  <a:cxn ang="0">
                    <a:pos x="T4" y="T5"/>
                  </a:cxn>
                  <a:cxn ang="0">
                    <a:pos x="T6" y="T7"/>
                  </a:cxn>
                </a:cxnLst>
                <a:rect b="b" l="0" r="r" t="0"/>
                <a:pathLst>
                  <a:path h="119" w="230">
                    <a:moveTo>
                      <a:pt x="230" y="0"/>
                    </a:moveTo>
                    <a:lnTo>
                      <a:pt x="0" y="26"/>
                    </a:lnTo>
                    <a:lnTo>
                      <a:pt x="140" y="119"/>
                    </a:lnTo>
                    <a:lnTo>
                      <a:pt x="230" y="0"/>
                    </a:lnTo>
                    <a:close/>
                  </a:path>
                </a:pathLst>
              </a:custGeom>
              <a:solidFill>
                <a:srgbClr val="404040"/>
              </a:solidFill>
              <a:ln w="28575">
                <a:solidFill>
                  <a:schemeClr val="bg1"/>
                </a:solidFill>
                <a:round/>
              </a:ln>
              <a:effectLst>
                <a:outerShdw algn="ctr" dir="8100000" dist="63500" rotWithShape="0">
                  <a:srgbClr val="000000">
                    <a:alpha val="25000"/>
                  </a:srgbClr>
                </a:outerShdw>
              </a:effectLst>
            </p:spPr>
            <p:txBody>
              <a:bodyPr/>
              <a:lstStyle/>
              <a:p>
                <a:pPr eaLnBrk="0" hangingPunct="0"/>
                <a:endParaRPr altLang="en-US" lang="zh-CN" sz="1013"/>
              </a:p>
            </p:txBody>
          </p:sp>
          <p:sp>
            <p:nvSpPr>
              <p:cNvPr id="7186" name="Freeform 24"/>
              <p:cNvSpPr>
                <a:spLocks noChangeArrowheads="1"/>
              </p:cNvSpPr>
              <p:nvPr/>
            </p:nvSpPr>
            <p:spPr bwMode="auto">
              <a:xfrm>
                <a:off x="7455694" y="1393031"/>
                <a:ext cx="700088" cy="558404"/>
              </a:xfrm>
              <a:custGeom>
                <a:gdLst>
                  <a:gd fmla="*/ 163 w 163" name="T0"/>
                  <a:gd fmla="*/ 0 h 130" name="T1"/>
                  <a:gd fmla="*/ 0 w 163" name="T2"/>
                  <a:gd fmla="*/ 52 h 130" name="T3"/>
                  <a:gd fmla="*/ 12 w 163" name="T4"/>
                  <a:gd fmla="*/ 130 h 130" name="T5"/>
                  <a:gd fmla="*/ 26 w 163" name="T6"/>
                  <a:gd fmla="*/ 68 h 130" name="T7"/>
                  <a:gd fmla="*/ 163 w 163" name="T8"/>
                  <a:gd fmla="*/ 0 h 130" name="T9"/>
                </a:gdLst>
                <a:cxnLst>
                  <a:cxn ang="0">
                    <a:pos x="T0" y="T1"/>
                  </a:cxn>
                  <a:cxn ang="0">
                    <a:pos x="T2" y="T3"/>
                  </a:cxn>
                  <a:cxn ang="0">
                    <a:pos x="T4" y="T5"/>
                  </a:cxn>
                  <a:cxn ang="0">
                    <a:pos x="T6" y="T7"/>
                  </a:cxn>
                  <a:cxn ang="0">
                    <a:pos x="T8" y="T9"/>
                  </a:cxn>
                </a:cxnLst>
                <a:rect b="b" l="0" r="r" t="0"/>
                <a:pathLst>
                  <a:path h="130" w="163">
                    <a:moveTo>
                      <a:pt x="163" y="0"/>
                    </a:moveTo>
                    <a:lnTo>
                      <a:pt x="0" y="52"/>
                    </a:lnTo>
                    <a:lnTo>
                      <a:pt x="12" y="130"/>
                    </a:lnTo>
                    <a:lnTo>
                      <a:pt x="26" y="68"/>
                    </a:lnTo>
                    <a:lnTo>
                      <a:pt x="163" y="0"/>
                    </a:lnTo>
                    <a:close/>
                  </a:path>
                </a:pathLst>
              </a:custGeom>
              <a:solidFill>
                <a:srgbClr val="404040"/>
              </a:solidFill>
              <a:ln w="28575">
                <a:solidFill>
                  <a:schemeClr val="bg1"/>
                </a:solidFill>
                <a:round/>
              </a:ln>
              <a:effectLst>
                <a:outerShdw algn="ctr" dir="8100000" dist="63500" rotWithShape="0">
                  <a:srgbClr val="000000">
                    <a:alpha val="25000"/>
                  </a:srgbClr>
                </a:outerShdw>
              </a:effectLst>
            </p:spPr>
            <p:txBody>
              <a:bodyPr/>
              <a:lstStyle/>
              <a:p>
                <a:pPr eaLnBrk="0" hangingPunct="0"/>
                <a:endParaRPr altLang="en-US" lang="zh-CN" sz="1013"/>
              </a:p>
            </p:txBody>
          </p:sp>
          <p:sp>
            <p:nvSpPr>
              <p:cNvPr id="7187" name="TextBox 72"/>
              <p:cNvSpPr txBox="1">
                <a:spLocks noChangeArrowheads="1"/>
              </p:cNvSpPr>
              <p:nvPr/>
            </p:nvSpPr>
            <p:spPr bwMode="auto">
              <a:xfrm flipH="1">
                <a:off x="2547938" y="1699498"/>
                <a:ext cx="1179910" cy="3657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bIns="0" lIns="0" rIns="0" tIns="0">
                <a:spAutoFit/>
              </a:bodyPr>
              <a:lstStyle/>
              <a:p>
                <a:pPr algn="ctr"/>
                <a:r>
                  <a:rPr altLang="en-US" b="1" lang="en-AU" sz="2400">
                    <a:solidFill>
                      <a:srgbClr val="F07474"/>
                    </a:solidFill>
                    <a:latin charset="0" panose="020b0604020202020204" pitchFamily="34" typeface="Arial"/>
                    <a:ea charset="-122" panose="020b0503020204020204" pitchFamily="34" typeface="微软雅黑"/>
                    <a:sym charset="0" panose="020b0604020202020204" pitchFamily="34" typeface="Arial"/>
                  </a:rPr>
                  <a:t>37%</a:t>
                </a:r>
              </a:p>
            </p:txBody>
          </p:sp>
          <p:sp>
            <p:nvSpPr>
              <p:cNvPr id="7188" name="TextBox 73"/>
              <p:cNvSpPr txBox="1">
                <a:spLocks noChangeArrowheads="1"/>
              </p:cNvSpPr>
              <p:nvPr/>
            </p:nvSpPr>
            <p:spPr bwMode="auto">
              <a:xfrm flipH="1">
                <a:off x="1107282" y="1338739"/>
                <a:ext cx="1179910" cy="3657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bIns="0" lIns="0" rIns="0" tIns="0">
                <a:spAutoFit/>
              </a:bodyPr>
              <a:lstStyle/>
              <a:p>
                <a:pPr algn="ctr"/>
                <a:r>
                  <a:rPr altLang="en-US" b="1" lang="en-AU" sz="2400">
                    <a:solidFill>
                      <a:srgbClr val="FFBF53"/>
                    </a:solidFill>
                    <a:latin charset="0" panose="020b0604020202020204" pitchFamily="34" typeface="Arial"/>
                    <a:ea charset="-122" panose="020b0503020204020204" pitchFamily="34" typeface="微软雅黑"/>
                    <a:sym charset="0" panose="020b0604020202020204" pitchFamily="34" typeface="Arial"/>
                  </a:rPr>
                  <a:t>12%</a:t>
                </a:r>
              </a:p>
            </p:txBody>
          </p:sp>
          <p:sp>
            <p:nvSpPr>
              <p:cNvPr id="7189" name="TextBox 76"/>
              <p:cNvSpPr txBox="1">
                <a:spLocks noChangeArrowheads="1"/>
              </p:cNvSpPr>
              <p:nvPr/>
            </p:nvSpPr>
            <p:spPr bwMode="auto">
              <a:xfrm flipH="1">
                <a:off x="3961211" y="3459242"/>
                <a:ext cx="1179909" cy="3657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bIns="0" lIns="0" rIns="0" tIns="0">
                <a:spAutoFit/>
              </a:bodyPr>
              <a:lstStyle/>
              <a:p>
                <a:pPr algn="ctr"/>
                <a:r>
                  <a:rPr altLang="en-US" b="1" lang="en-AU" sz="2400">
                    <a:solidFill>
                      <a:srgbClr val="02B3C5"/>
                    </a:solidFill>
                    <a:latin charset="0" panose="020b0604020202020204" pitchFamily="34" typeface="Arial"/>
                    <a:ea charset="-122" panose="020b0503020204020204" pitchFamily="34" typeface="微软雅黑"/>
                    <a:sym charset="0" panose="020b0604020202020204" pitchFamily="34" typeface="Arial"/>
                  </a:rPr>
                  <a:t>25%</a:t>
                </a:r>
              </a:p>
            </p:txBody>
          </p:sp>
          <p:sp>
            <p:nvSpPr>
              <p:cNvPr id="7190" name="TextBox 79"/>
              <p:cNvSpPr txBox="1">
                <a:spLocks noChangeArrowheads="1"/>
              </p:cNvSpPr>
              <p:nvPr/>
            </p:nvSpPr>
            <p:spPr bwMode="auto">
              <a:xfrm flipH="1">
                <a:off x="5363766" y="1300639"/>
                <a:ext cx="1179909" cy="3657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bIns="0" lIns="0" rIns="0" tIns="0">
                <a:spAutoFit/>
              </a:bodyPr>
              <a:lstStyle/>
              <a:p>
                <a:pPr algn="ctr"/>
                <a:r>
                  <a:rPr altLang="en-US" b="1" lang="en-AU" sz="2400">
                    <a:solidFill>
                      <a:srgbClr val="6A3C7C"/>
                    </a:solidFill>
                    <a:latin charset="0" panose="020b0604020202020204" pitchFamily="34" typeface="Arial"/>
                    <a:ea charset="-122" panose="020b0503020204020204" pitchFamily="34" typeface="微软雅黑"/>
                    <a:sym charset="0" panose="020b0604020202020204" pitchFamily="34" typeface="Arial"/>
                  </a:rPr>
                  <a:t>9%</a:t>
                </a:r>
              </a:p>
            </p:txBody>
          </p:sp>
          <p:sp>
            <p:nvSpPr>
              <p:cNvPr id="7191" name="TextBox 13"/>
              <p:cNvSpPr txBox="1">
                <a:spLocks noChangeArrowheads="1"/>
              </p:cNvSpPr>
              <p:nvPr/>
            </p:nvSpPr>
            <p:spPr bwMode="auto">
              <a:xfrm>
                <a:off x="1171575" y="1752600"/>
                <a:ext cx="1033463" cy="18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eaLnBrk="0" hangingPunct="0">
                  <a:defRPr>
                    <a:solidFill>
                      <a:schemeClr val="tx1"/>
                    </a:solidFill>
                    <a:latin charset="0" panose="020f0502020204030204" pitchFamily="34" typeface="Calibri"/>
                    <a:ea charset="-122" panose="02010600030101010101" pitchFamily="2" typeface="宋体"/>
                  </a:defRPr>
                </a:lvl1pPr>
                <a:lvl2pPr defTabSz="1216025" eaLnBrk="0" hangingPunct="0">
                  <a:defRPr>
                    <a:solidFill>
                      <a:schemeClr val="tx1"/>
                    </a:solidFill>
                    <a:latin charset="0" panose="020f0502020204030204" pitchFamily="34" typeface="Calibri"/>
                    <a:ea charset="-122" panose="02010600030101010101" pitchFamily="2" typeface="宋体"/>
                  </a:defRPr>
                </a:lvl2pPr>
                <a:lvl3pPr defTabSz="1216025" eaLnBrk="0" hangingPunct="0">
                  <a:defRPr>
                    <a:solidFill>
                      <a:schemeClr val="tx1"/>
                    </a:solidFill>
                    <a:latin charset="0" panose="020f0502020204030204" pitchFamily="34" typeface="Calibri"/>
                    <a:ea charset="-122" panose="02010600030101010101" pitchFamily="2" typeface="宋体"/>
                  </a:defRPr>
                </a:lvl3pPr>
                <a:lvl4pPr defTabSz="1216025" eaLnBrk="0" hangingPunct="0">
                  <a:defRPr>
                    <a:solidFill>
                      <a:schemeClr val="tx1"/>
                    </a:solidFill>
                    <a:latin charset="0" panose="020f0502020204030204" pitchFamily="34" typeface="Calibri"/>
                    <a:ea charset="-122" panose="02010600030101010101" pitchFamily="2" typeface="宋体"/>
                  </a:defRPr>
                </a:lvl4pPr>
                <a:lvl5pPr defTabSz="1216025" eaLnBrk="0" hangingPunct="0">
                  <a:defRPr>
                    <a:solidFill>
                      <a:schemeClr val="tx1"/>
                    </a:solidFill>
                    <a:latin charset="0" panose="020f0502020204030204" pitchFamily="34" typeface="Calibri"/>
                    <a:ea charset="-122" panose="02010600030101010101" pitchFamily="2" typeface="宋体"/>
                  </a:defRPr>
                </a:lvl5pPr>
                <a:lvl6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6pPr>
                <a:lvl7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7pPr>
                <a:lvl8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8pPr>
                <a:lvl9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9pPr>
              </a:lstStyle>
              <a:p>
                <a:pPr algn="ctr" eaLnBrk="1" hangingPunct="1">
                  <a:spcBef>
                    <a:spcPct val="20000"/>
                  </a:spcBef>
                </a:pPr>
                <a:r>
                  <a:rPr altLang="en-US" b="1" lang="zh-CN" sz="1200">
                    <a:solidFill>
                      <a:srgbClr val="445469"/>
                    </a:solidFill>
                    <a:latin charset="0" panose="020b0604020202020204" pitchFamily="34" typeface="Arial"/>
                    <a:ea charset="-122" panose="020b0503020204020204" pitchFamily="34" typeface="微软雅黑"/>
                    <a:sym charset="0" panose="020b0604020202020204" pitchFamily="34" typeface="Arial"/>
                  </a:rPr>
                  <a:t>单击编辑标题</a:t>
                </a:r>
              </a:p>
            </p:txBody>
          </p:sp>
          <p:sp>
            <p:nvSpPr>
              <p:cNvPr id="7192" name="TextBox 13"/>
              <p:cNvSpPr txBox="1">
                <a:spLocks noChangeArrowheads="1"/>
              </p:cNvSpPr>
              <p:nvPr/>
            </p:nvSpPr>
            <p:spPr bwMode="auto">
              <a:xfrm>
                <a:off x="1175148" y="1966913"/>
                <a:ext cx="1035844" cy="1371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eaLnBrk="0" hangingPunct="0">
                  <a:defRPr>
                    <a:solidFill>
                      <a:schemeClr val="tx1"/>
                    </a:solidFill>
                    <a:latin charset="0" panose="020f0502020204030204" pitchFamily="34" typeface="Calibri"/>
                    <a:ea charset="-122" panose="02010600030101010101" pitchFamily="2" typeface="宋体"/>
                  </a:defRPr>
                </a:lvl1pPr>
                <a:lvl2pPr defTabSz="1216025" eaLnBrk="0" hangingPunct="0">
                  <a:defRPr>
                    <a:solidFill>
                      <a:schemeClr val="tx1"/>
                    </a:solidFill>
                    <a:latin charset="0" panose="020f0502020204030204" pitchFamily="34" typeface="Calibri"/>
                    <a:ea charset="-122" panose="02010600030101010101" pitchFamily="2" typeface="宋体"/>
                  </a:defRPr>
                </a:lvl2pPr>
                <a:lvl3pPr defTabSz="1216025" eaLnBrk="0" hangingPunct="0">
                  <a:defRPr>
                    <a:solidFill>
                      <a:schemeClr val="tx1"/>
                    </a:solidFill>
                    <a:latin charset="0" panose="020f0502020204030204" pitchFamily="34" typeface="Calibri"/>
                    <a:ea charset="-122" panose="02010600030101010101" pitchFamily="2" typeface="宋体"/>
                  </a:defRPr>
                </a:lvl3pPr>
                <a:lvl4pPr defTabSz="1216025" eaLnBrk="0" hangingPunct="0">
                  <a:defRPr>
                    <a:solidFill>
                      <a:schemeClr val="tx1"/>
                    </a:solidFill>
                    <a:latin charset="0" panose="020f0502020204030204" pitchFamily="34" typeface="Calibri"/>
                    <a:ea charset="-122" panose="02010600030101010101" pitchFamily="2" typeface="宋体"/>
                  </a:defRPr>
                </a:lvl4pPr>
                <a:lvl5pPr defTabSz="1216025" eaLnBrk="0" hangingPunct="0">
                  <a:defRPr>
                    <a:solidFill>
                      <a:schemeClr val="tx1"/>
                    </a:solidFill>
                    <a:latin charset="0" panose="020f0502020204030204" pitchFamily="34" typeface="Calibri"/>
                    <a:ea charset="-122" panose="02010600030101010101" pitchFamily="2" typeface="宋体"/>
                  </a:defRPr>
                </a:lvl5pPr>
                <a:lvl6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6pPr>
                <a:lvl7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7pPr>
                <a:lvl8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8pPr>
                <a:lvl9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9pPr>
              </a:lstStyle>
              <a:p>
                <a:pPr eaLnBrk="1" hangingPunct="1">
                  <a:spcBef>
                    <a:spcPct val="20000"/>
                  </a:spcBef>
                </a:pPr>
                <a:r>
                  <a:rPr altLang="en-US" lang="zh-CN" sz="900">
                    <a:solidFill>
                      <a:srgbClr val="445469"/>
                    </a:solidFill>
                    <a:latin charset="0" panose="020b0604020202020204" pitchFamily="34" typeface="Arial"/>
                    <a:ea charset="-122" panose="020b0503020204020204" pitchFamily="34" typeface="微软雅黑"/>
                    <a:sym charset="0" panose="020b0604020202020204" pitchFamily="34" typeface="Arial"/>
                  </a:rPr>
                  <a:t>单击此处可编辑内容</a:t>
                </a:r>
              </a:p>
            </p:txBody>
          </p:sp>
          <p:sp>
            <p:nvSpPr>
              <p:cNvPr id="7193" name="TextBox 13"/>
              <p:cNvSpPr txBox="1">
                <a:spLocks noChangeArrowheads="1"/>
              </p:cNvSpPr>
              <p:nvPr/>
            </p:nvSpPr>
            <p:spPr bwMode="auto">
              <a:xfrm>
                <a:off x="2574131" y="2083594"/>
                <a:ext cx="1033463" cy="18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eaLnBrk="0" hangingPunct="0">
                  <a:defRPr>
                    <a:solidFill>
                      <a:schemeClr val="tx1"/>
                    </a:solidFill>
                    <a:latin charset="0" panose="020f0502020204030204" pitchFamily="34" typeface="Calibri"/>
                    <a:ea charset="-122" panose="02010600030101010101" pitchFamily="2" typeface="宋体"/>
                  </a:defRPr>
                </a:lvl1pPr>
                <a:lvl2pPr defTabSz="1216025" eaLnBrk="0" hangingPunct="0">
                  <a:defRPr>
                    <a:solidFill>
                      <a:schemeClr val="tx1"/>
                    </a:solidFill>
                    <a:latin charset="0" panose="020f0502020204030204" pitchFamily="34" typeface="Calibri"/>
                    <a:ea charset="-122" panose="02010600030101010101" pitchFamily="2" typeface="宋体"/>
                  </a:defRPr>
                </a:lvl2pPr>
                <a:lvl3pPr defTabSz="1216025" eaLnBrk="0" hangingPunct="0">
                  <a:defRPr>
                    <a:solidFill>
                      <a:schemeClr val="tx1"/>
                    </a:solidFill>
                    <a:latin charset="0" panose="020f0502020204030204" pitchFamily="34" typeface="Calibri"/>
                    <a:ea charset="-122" panose="02010600030101010101" pitchFamily="2" typeface="宋体"/>
                  </a:defRPr>
                </a:lvl3pPr>
                <a:lvl4pPr defTabSz="1216025" eaLnBrk="0" hangingPunct="0">
                  <a:defRPr>
                    <a:solidFill>
                      <a:schemeClr val="tx1"/>
                    </a:solidFill>
                    <a:latin charset="0" panose="020f0502020204030204" pitchFamily="34" typeface="Calibri"/>
                    <a:ea charset="-122" panose="02010600030101010101" pitchFamily="2" typeface="宋体"/>
                  </a:defRPr>
                </a:lvl4pPr>
                <a:lvl5pPr defTabSz="1216025" eaLnBrk="0" hangingPunct="0">
                  <a:defRPr>
                    <a:solidFill>
                      <a:schemeClr val="tx1"/>
                    </a:solidFill>
                    <a:latin charset="0" panose="020f0502020204030204" pitchFamily="34" typeface="Calibri"/>
                    <a:ea charset="-122" panose="02010600030101010101" pitchFamily="2" typeface="宋体"/>
                  </a:defRPr>
                </a:lvl5pPr>
                <a:lvl6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6pPr>
                <a:lvl7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7pPr>
                <a:lvl8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8pPr>
                <a:lvl9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9pPr>
              </a:lstStyle>
              <a:p>
                <a:pPr algn="ctr" eaLnBrk="1" hangingPunct="1">
                  <a:spcBef>
                    <a:spcPct val="20000"/>
                  </a:spcBef>
                </a:pPr>
                <a:r>
                  <a:rPr altLang="en-US" b="1" lang="zh-CN" sz="1200">
                    <a:solidFill>
                      <a:srgbClr val="445469"/>
                    </a:solidFill>
                    <a:latin charset="0" panose="020b0604020202020204" pitchFamily="34" typeface="Arial"/>
                    <a:ea charset="-122" panose="020b0503020204020204" pitchFamily="34" typeface="微软雅黑"/>
                    <a:sym charset="0" panose="020b0604020202020204" pitchFamily="34" typeface="Arial"/>
                  </a:rPr>
                  <a:t>单击编辑标题</a:t>
                </a:r>
              </a:p>
            </p:txBody>
          </p:sp>
          <p:sp>
            <p:nvSpPr>
              <p:cNvPr id="7194" name="TextBox 13"/>
              <p:cNvSpPr txBox="1">
                <a:spLocks noChangeArrowheads="1"/>
              </p:cNvSpPr>
              <p:nvPr/>
            </p:nvSpPr>
            <p:spPr bwMode="auto">
              <a:xfrm>
                <a:off x="2577704" y="2297907"/>
                <a:ext cx="1035844" cy="1371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eaLnBrk="0" hangingPunct="0">
                  <a:defRPr>
                    <a:solidFill>
                      <a:schemeClr val="tx1"/>
                    </a:solidFill>
                    <a:latin charset="0" panose="020f0502020204030204" pitchFamily="34" typeface="Calibri"/>
                    <a:ea charset="-122" panose="02010600030101010101" pitchFamily="2" typeface="宋体"/>
                  </a:defRPr>
                </a:lvl1pPr>
                <a:lvl2pPr defTabSz="1216025" eaLnBrk="0" hangingPunct="0">
                  <a:defRPr>
                    <a:solidFill>
                      <a:schemeClr val="tx1"/>
                    </a:solidFill>
                    <a:latin charset="0" panose="020f0502020204030204" pitchFamily="34" typeface="Calibri"/>
                    <a:ea charset="-122" panose="02010600030101010101" pitchFamily="2" typeface="宋体"/>
                  </a:defRPr>
                </a:lvl2pPr>
                <a:lvl3pPr defTabSz="1216025" eaLnBrk="0" hangingPunct="0">
                  <a:defRPr>
                    <a:solidFill>
                      <a:schemeClr val="tx1"/>
                    </a:solidFill>
                    <a:latin charset="0" panose="020f0502020204030204" pitchFamily="34" typeface="Calibri"/>
                    <a:ea charset="-122" panose="02010600030101010101" pitchFamily="2" typeface="宋体"/>
                  </a:defRPr>
                </a:lvl3pPr>
                <a:lvl4pPr defTabSz="1216025" eaLnBrk="0" hangingPunct="0">
                  <a:defRPr>
                    <a:solidFill>
                      <a:schemeClr val="tx1"/>
                    </a:solidFill>
                    <a:latin charset="0" panose="020f0502020204030204" pitchFamily="34" typeface="Calibri"/>
                    <a:ea charset="-122" panose="02010600030101010101" pitchFamily="2" typeface="宋体"/>
                  </a:defRPr>
                </a:lvl4pPr>
                <a:lvl5pPr defTabSz="1216025" eaLnBrk="0" hangingPunct="0">
                  <a:defRPr>
                    <a:solidFill>
                      <a:schemeClr val="tx1"/>
                    </a:solidFill>
                    <a:latin charset="0" panose="020f0502020204030204" pitchFamily="34" typeface="Calibri"/>
                    <a:ea charset="-122" panose="02010600030101010101" pitchFamily="2" typeface="宋体"/>
                  </a:defRPr>
                </a:lvl5pPr>
                <a:lvl6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6pPr>
                <a:lvl7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7pPr>
                <a:lvl8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8pPr>
                <a:lvl9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9pPr>
              </a:lstStyle>
              <a:p>
                <a:pPr eaLnBrk="1" hangingPunct="1">
                  <a:spcBef>
                    <a:spcPct val="20000"/>
                  </a:spcBef>
                </a:pPr>
                <a:r>
                  <a:rPr altLang="en-US" lang="zh-CN" sz="900">
                    <a:solidFill>
                      <a:srgbClr val="445469"/>
                    </a:solidFill>
                    <a:latin charset="0" panose="020b0604020202020204" pitchFamily="34" typeface="Arial"/>
                    <a:ea charset="-122" panose="020b0503020204020204" pitchFamily="34" typeface="微软雅黑"/>
                    <a:sym charset="0" panose="020b0604020202020204" pitchFamily="34" typeface="Arial"/>
                  </a:rPr>
                  <a:t>单击此处可编辑内容</a:t>
                </a:r>
              </a:p>
            </p:txBody>
          </p:sp>
          <p:sp>
            <p:nvSpPr>
              <p:cNvPr id="7195" name="TextBox 13"/>
              <p:cNvSpPr txBox="1">
                <a:spLocks noChangeArrowheads="1"/>
              </p:cNvSpPr>
              <p:nvPr/>
            </p:nvSpPr>
            <p:spPr bwMode="auto">
              <a:xfrm>
                <a:off x="4012407" y="3867150"/>
                <a:ext cx="1033463" cy="18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eaLnBrk="0" hangingPunct="0">
                  <a:defRPr>
                    <a:solidFill>
                      <a:schemeClr val="tx1"/>
                    </a:solidFill>
                    <a:latin charset="0" panose="020f0502020204030204" pitchFamily="34" typeface="Calibri"/>
                    <a:ea charset="-122" panose="02010600030101010101" pitchFamily="2" typeface="宋体"/>
                  </a:defRPr>
                </a:lvl1pPr>
                <a:lvl2pPr defTabSz="1216025" eaLnBrk="0" hangingPunct="0">
                  <a:defRPr>
                    <a:solidFill>
                      <a:schemeClr val="tx1"/>
                    </a:solidFill>
                    <a:latin charset="0" panose="020f0502020204030204" pitchFamily="34" typeface="Calibri"/>
                    <a:ea charset="-122" panose="02010600030101010101" pitchFamily="2" typeface="宋体"/>
                  </a:defRPr>
                </a:lvl2pPr>
                <a:lvl3pPr defTabSz="1216025" eaLnBrk="0" hangingPunct="0">
                  <a:defRPr>
                    <a:solidFill>
                      <a:schemeClr val="tx1"/>
                    </a:solidFill>
                    <a:latin charset="0" panose="020f0502020204030204" pitchFamily="34" typeface="Calibri"/>
                    <a:ea charset="-122" panose="02010600030101010101" pitchFamily="2" typeface="宋体"/>
                  </a:defRPr>
                </a:lvl3pPr>
                <a:lvl4pPr defTabSz="1216025" eaLnBrk="0" hangingPunct="0">
                  <a:defRPr>
                    <a:solidFill>
                      <a:schemeClr val="tx1"/>
                    </a:solidFill>
                    <a:latin charset="0" panose="020f0502020204030204" pitchFamily="34" typeface="Calibri"/>
                    <a:ea charset="-122" panose="02010600030101010101" pitchFamily="2" typeface="宋体"/>
                  </a:defRPr>
                </a:lvl4pPr>
                <a:lvl5pPr defTabSz="1216025" eaLnBrk="0" hangingPunct="0">
                  <a:defRPr>
                    <a:solidFill>
                      <a:schemeClr val="tx1"/>
                    </a:solidFill>
                    <a:latin charset="0" panose="020f0502020204030204" pitchFamily="34" typeface="Calibri"/>
                    <a:ea charset="-122" panose="02010600030101010101" pitchFamily="2" typeface="宋体"/>
                  </a:defRPr>
                </a:lvl5pPr>
                <a:lvl6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6pPr>
                <a:lvl7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7pPr>
                <a:lvl8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8pPr>
                <a:lvl9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9pPr>
              </a:lstStyle>
              <a:p>
                <a:pPr algn="ctr" eaLnBrk="1" hangingPunct="1">
                  <a:spcBef>
                    <a:spcPct val="20000"/>
                  </a:spcBef>
                </a:pPr>
                <a:r>
                  <a:rPr altLang="en-US" b="1" lang="zh-CN" sz="1200">
                    <a:solidFill>
                      <a:srgbClr val="445469"/>
                    </a:solidFill>
                    <a:latin charset="0" panose="020b0604020202020204" pitchFamily="34" typeface="Arial"/>
                    <a:ea charset="-122" panose="020b0503020204020204" pitchFamily="34" typeface="微软雅黑"/>
                    <a:sym charset="0" panose="020b0604020202020204" pitchFamily="34" typeface="Arial"/>
                  </a:rPr>
                  <a:t>单击编辑标题</a:t>
                </a:r>
              </a:p>
            </p:txBody>
          </p:sp>
          <p:sp>
            <p:nvSpPr>
              <p:cNvPr id="7196" name="TextBox 13"/>
              <p:cNvSpPr txBox="1">
                <a:spLocks noChangeArrowheads="1"/>
              </p:cNvSpPr>
              <p:nvPr/>
            </p:nvSpPr>
            <p:spPr bwMode="auto">
              <a:xfrm>
                <a:off x="4015979" y="4081463"/>
                <a:ext cx="1035844" cy="1371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eaLnBrk="0" hangingPunct="0">
                  <a:defRPr>
                    <a:solidFill>
                      <a:schemeClr val="tx1"/>
                    </a:solidFill>
                    <a:latin charset="0" panose="020f0502020204030204" pitchFamily="34" typeface="Calibri"/>
                    <a:ea charset="-122" panose="02010600030101010101" pitchFamily="2" typeface="宋体"/>
                  </a:defRPr>
                </a:lvl1pPr>
                <a:lvl2pPr defTabSz="1216025" eaLnBrk="0" hangingPunct="0">
                  <a:defRPr>
                    <a:solidFill>
                      <a:schemeClr val="tx1"/>
                    </a:solidFill>
                    <a:latin charset="0" panose="020f0502020204030204" pitchFamily="34" typeface="Calibri"/>
                    <a:ea charset="-122" panose="02010600030101010101" pitchFamily="2" typeface="宋体"/>
                  </a:defRPr>
                </a:lvl2pPr>
                <a:lvl3pPr defTabSz="1216025" eaLnBrk="0" hangingPunct="0">
                  <a:defRPr>
                    <a:solidFill>
                      <a:schemeClr val="tx1"/>
                    </a:solidFill>
                    <a:latin charset="0" panose="020f0502020204030204" pitchFamily="34" typeface="Calibri"/>
                    <a:ea charset="-122" panose="02010600030101010101" pitchFamily="2" typeface="宋体"/>
                  </a:defRPr>
                </a:lvl3pPr>
                <a:lvl4pPr defTabSz="1216025" eaLnBrk="0" hangingPunct="0">
                  <a:defRPr>
                    <a:solidFill>
                      <a:schemeClr val="tx1"/>
                    </a:solidFill>
                    <a:latin charset="0" panose="020f0502020204030204" pitchFamily="34" typeface="Calibri"/>
                    <a:ea charset="-122" panose="02010600030101010101" pitchFamily="2" typeface="宋体"/>
                  </a:defRPr>
                </a:lvl4pPr>
                <a:lvl5pPr defTabSz="1216025" eaLnBrk="0" hangingPunct="0">
                  <a:defRPr>
                    <a:solidFill>
                      <a:schemeClr val="tx1"/>
                    </a:solidFill>
                    <a:latin charset="0" panose="020f0502020204030204" pitchFamily="34" typeface="Calibri"/>
                    <a:ea charset="-122" panose="02010600030101010101" pitchFamily="2" typeface="宋体"/>
                  </a:defRPr>
                </a:lvl5pPr>
                <a:lvl6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6pPr>
                <a:lvl7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7pPr>
                <a:lvl8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8pPr>
                <a:lvl9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9pPr>
              </a:lstStyle>
              <a:p>
                <a:pPr eaLnBrk="1" hangingPunct="1">
                  <a:spcBef>
                    <a:spcPct val="20000"/>
                  </a:spcBef>
                </a:pPr>
                <a:r>
                  <a:rPr altLang="en-US" lang="zh-CN" sz="900">
                    <a:solidFill>
                      <a:srgbClr val="445469"/>
                    </a:solidFill>
                    <a:latin charset="0" panose="020b0604020202020204" pitchFamily="34" typeface="Arial"/>
                    <a:ea charset="-122" panose="020b0503020204020204" pitchFamily="34" typeface="微软雅黑"/>
                    <a:sym charset="0" panose="020b0604020202020204" pitchFamily="34" typeface="Arial"/>
                  </a:rPr>
                  <a:t>单击此处可编辑内容</a:t>
                </a:r>
              </a:p>
            </p:txBody>
          </p:sp>
          <p:sp>
            <p:nvSpPr>
              <p:cNvPr id="7197" name="TextBox 13"/>
              <p:cNvSpPr txBox="1">
                <a:spLocks noChangeArrowheads="1"/>
              </p:cNvSpPr>
              <p:nvPr/>
            </p:nvSpPr>
            <p:spPr bwMode="auto">
              <a:xfrm>
                <a:off x="5437585" y="1697831"/>
                <a:ext cx="1032272" cy="18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eaLnBrk="0" hangingPunct="0">
                  <a:defRPr>
                    <a:solidFill>
                      <a:schemeClr val="tx1"/>
                    </a:solidFill>
                    <a:latin charset="0" panose="020f0502020204030204" pitchFamily="34" typeface="Calibri"/>
                    <a:ea charset="-122" panose="02010600030101010101" pitchFamily="2" typeface="宋体"/>
                  </a:defRPr>
                </a:lvl1pPr>
                <a:lvl2pPr defTabSz="1216025" eaLnBrk="0" hangingPunct="0">
                  <a:defRPr>
                    <a:solidFill>
                      <a:schemeClr val="tx1"/>
                    </a:solidFill>
                    <a:latin charset="0" panose="020f0502020204030204" pitchFamily="34" typeface="Calibri"/>
                    <a:ea charset="-122" panose="02010600030101010101" pitchFamily="2" typeface="宋体"/>
                  </a:defRPr>
                </a:lvl2pPr>
                <a:lvl3pPr defTabSz="1216025" eaLnBrk="0" hangingPunct="0">
                  <a:defRPr>
                    <a:solidFill>
                      <a:schemeClr val="tx1"/>
                    </a:solidFill>
                    <a:latin charset="0" panose="020f0502020204030204" pitchFamily="34" typeface="Calibri"/>
                    <a:ea charset="-122" panose="02010600030101010101" pitchFamily="2" typeface="宋体"/>
                  </a:defRPr>
                </a:lvl3pPr>
                <a:lvl4pPr defTabSz="1216025" eaLnBrk="0" hangingPunct="0">
                  <a:defRPr>
                    <a:solidFill>
                      <a:schemeClr val="tx1"/>
                    </a:solidFill>
                    <a:latin charset="0" panose="020f0502020204030204" pitchFamily="34" typeface="Calibri"/>
                    <a:ea charset="-122" panose="02010600030101010101" pitchFamily="2" typeface="宋体"/>
                  </a:defRPr>
                </a:lvl4pPr>
                <a:lvl5pPr defTabSz="1216025" eaLnBrk="0" hangingPunct="0">
                  <a:defRPr>
                    <a:solidFill>
                      <a:schemeClr val="tx1"/>
                    </a:solidFill>
                    <a:latin charset="0" panose="020f0502020204030204" pitchFamily="34" typeface="Calibri"/>
                    <a:ea charset="-122" panose="02010600030101010101" pitchFamily="2" typeface="宋体"/>
                  </a:defRPr>
                </a:lvl5pPr>
                <a:lvl6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6pPr>
                <a:lvl7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7pPr>
                <a:lvl8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8pPr>
                <a:lvl9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9pPr>
              </a:lstStyle>
              <a:p>
                <a:pPr algn="ctr" eaLnBrk="1" hangingPunct="1">
                  <a:spcBef>
                    <a:spcPct val="20000"/>
                  </a:spcBef>
                </a:pPr>
                <a:r>
                  <a:rPr altLang="en-US" b="1" lang="zh-CN" sz="1200">
                    <a:solidFill>
                      <a:srgbClr val="445469"/>
                    </a:solidFill>
                    <a:latin charset="0" panose="020b0604020202020204" pitchFamily="34" typeface="Arial"/>
                    <a:ea charset="-122" panose="020b0503020204020204" pitchFamily="34" typeface="微软雅黑"/>
                    <a:sym charset="0" panose="020b0604020202020204" pitchFamily="34" typeface="Arial"/>
                  </a:rPr>
                  <a:t>单击编辑标题</a:t>
                </a:r>
              </a:p>
            </p:txBody>
          </p:sp>
          <p:sp>
            <p:nvSpPr>
              <p:cNvPr id="7198" name="TextBox 13"/>
              <p:cNvSpPr txBox="1">
                <a:spLocks noChangeArrowheads="1"/>
              </p:cNvSpPr>
              <p:nvPr/>
            </p:nvSpPr>
            <p:spPr bwMode="auto">
              <a:xfrm>
                <a:off x="5441157" y="1912144"/>
                <a:ext cx="1035844" cy="1371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eaLnBrk="0" hangingPunct="0">
                  <a:defRPr>
                    <a:solidFill>
                      <a:schemeClr val="tx1"/>
                    </a:solidFill>
                    <a:latin charset="0" panose="020f0502020204030204" pitchFamily="34" typeface="Calibri"/>
                    <a:ea charset="-122" panose="02010600030101010101" pitchFamily="2" typeface="宋体"/>
                  </a:defRPr>
                </a:lvl1pPr>
                <a:lvl2pPr defTabSz="1216025" eaLnBrk="0" hangingPunct="0">
                  <a:defRPr>
                    <a:solidFill>
                      <a:schemeClr val="tx1"/>
                    </a:solidFill>
                    <a:latin charset="0" panose="020f0502020204030204" pitchFamily="34" typeface="Calibri"/>
                    <a:ea charset="-122" panose="02010600030101010101" pitchFamily="2" typeface="宋体"/>
                  </a:defRPr>
                </a:lvl2pPr>
                <a:lvl3pPr defTabSz="1216025" eaLnBrk="0" hangingPunct="0">
                  <a:defRPr>
                    <a:solidFill>
                      <a:schemeClr val="tx1"/>
                    </a:solidFill>
                    <a:latin charset="0" panose="020f0502020204030204" pitchFamily="34" typeface="Calibri"/>
                    <a:ea charset="-122" panose="02010600030101010101" pitchFamily="2" typeface="宋体"/>
                  </a:defRPr>
                </a:lvl3pPr>
                <a:lvl4pPr defTabSz="1216025" eaLnBrk="0" hangingPunct="0">
                  <a:defRPr>
                    <a:solidFill>
                      <a:schemeClr val="tx1"/>
                    </a:solidFill>
                    <a:latin charset="0" panose="020f0502020204030204" pitchFamily="34" typeface="Calibri"/>
                    <a:ea charset="-122" panose="02010600030101010101" pitchFamily="2" typeface="宋体"/>
                  </a:defRPr>
                </a:lvl4pPr>
                <a:lvl5pPr defTabSz="1216025" eaLnBrk="0" hangingPunct="0">
                  <a:defRPr>
                    <a:solidFill>
                      <a:schemeClr val="tx1"/>
                    </a:solidFill>
                    <a:latin charset="0" panose="020f0502020204030204" pitchFamily="34" typeface="Calibri"/>
                    <a:ea charset="-122" panose="02010600030101010101" pitchFamily="2" typeface="宋体"/>
                  </a:defRPr>
                </a:lvl5pPr>
                <a:lvl6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6pPr>
                <a:lvl7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7pPr>
                <a:lvl8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8pPr>
                <a:lvl9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9pPr>
              </a:lstStyle>
              <a:p>
                <a:pPr eaLnBrk="1" hangingPunct="1">
                  <a:spcBef>
                    <a:spcPct val="20000"/>
                  </a:spcBef>
                </a:pPr>
                <a:r>
                  <a:rPr altLang="en-US" lang="zh-CN" sz="900">
                    <a:solidFill>
                      <a:srgbClr val="445469"/>
                    </a:solidFill>
                    <a:latin charset="0" panose="020b0604020202020204" pitchFamily="34" typeface="Arial"/>
                    <a:ea charset="-122" panose="020b0503020204020204" pitchFamily="34" typeface="微软雅黑"/>
                    <a:sym charset="0" panose="020b0604020202020204" pitchFamily="34" typeface="Arial"/>
                  </a:rPr>
                  <a:t>单击此处可编辑内容</a:t>
                </a:r>
              </a:p>
            </p:txBody>
          </p:sp>
        </p:grpSp>
      </p:grpSp>
    </p:spTree>
    <p:extLst>
      <p:ext uri="{BB962C8B-B14F-4D97-AF65-F5344CB8AC3E}">
        <p14:creationId val="1698676125"/>
      </p:ext>
    </p:extLst>
  </p:cSld>
  <p:clrMapOvr>
    <a:masterClrMapping/>
  </p:clrMapOvr>
  <mc:AlternateContent>
    <mc:Choice Requires="p14">
      <p:transition p14:dur="1250" spd="slow">
        <p14:switch dir="r"/>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22" presetSubtype="8">
                                  <p:stCondLst>
                                    <p:cond delay="0"/>
                                  </p:stCondLst>
                                  <p:childTnLst>
                                    <p:set>
                                      <p:cBhvr>
                                        <p:cTn dur="1" fill="hold" id="6">
                                          <p:stCondLst>
                                            <p:cond delay="0"/>
                                          </p:stCondLst>
                                        </p:cTn>
                                        <p:tgtEl>
                                          <p:spTgt spid="3"/>
                                        </p:tgtEl>
                                        <p:attrNameLst>
                                          <p:attrName>style.visibility</p:attrName>
                                        </p:attrNameLst>
                                      </p:cBhvr>
                                      <p:to>
                                        <p:strVal val="visible"/>
                                      </p:to>
                                    </p:set>
                                    <p:animEffect filter="wipe(left)" transition="in">
                                      <p:cBhvr>
                                        <p:cTn dur="1000" id="7"/>
                                        <p:tgtEl>
                                          <p:spTgt spid="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2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9" name="组合 18"/>
          <p:cNvGrpSpPr/>
          <p:nvPr/>
        </p:nvGrpSpPr>
        <p:grpSpPr>
          <a:xfrm>
            <a:off x="2628290" y="1383928"/>
            <a:ext cx="193989" cy="174903"/>
            <a:chOff x="3720691" y="2824413"/>
            <a:chExt cx="1341120" cy="1209172"/>
          </a:xfrm>
        </p:grpSpPr>
        <p:sp>
          <p:nvSpPr>
            <p:cNvPr id="21" name="Freeform 5"/>
            <p:cNvSpPr/>
            <p:nvPr/>
          </p:nvSpPr>
          <p:spPr bwMode="auto">
            <a:xfrm rot="1855731">
              <a:off x="3720691" y="2824413"/>
              <a:ext cx="1341120" cy="1209172"/>
            </a:xfrm>
            <a:custGeom>
              <a:gdLst>
                <a:gd fmla="*/ 2151 w 2740" name="T0"/>
                <a:gd fmla="*/ 2315 h 2446" name="T1"/>
                <a:gd fmla="*/ 2055 w 2740" name="T2"/>
                <a:gd fmla="*/ 2410 h 2446" name="T3"/>
                <a:gd fmla="*/ 1918 w 2740" name="T4"/>
                <a:gd fmla="*/ 2445 h 2446" name="T5"/>
                <a:gd fmla="*/ 816 w 2740" name="T6"/>
                <a:gd fmla="*/ 2445 h 2446" name="T7"/>
                <a:gd fmla="*/ 685 w 2740" name="T8"/>
                <a:gd fmla="*/ 2410 h 2446" name="T9"/>
                <a:gd fmla="*/ 589 w 2740" name="T10"/>
                <a:gd fmla="*/ 2314 h 2446" name="T11"/>
                <a:gd fmla="*/ 36 w 2740" name="T12"/>
                <a:gd fmla="*/ 1356 h 2446" name="T13"/>
                <a:gd fmla="*/ 0 w 2740" name="T14"/>
                <a:gd fmla="*/ 1223 h 2446" name="T15"/>
                <a:gd fmla="*/ 36 w 2740" name="T16"/>
                <a:gd fmla="*/ 1089 h 2446" name="T17"/>
                <a:gd fmla="*/ 587 w 2740" name="T18"/>
                <a:gd fmla="*/ 135 h 2446" name="T19"/>
                <a:gd fmla="*/ 685 w 2740" name="T20"/>
                <a:gd fmla="*/ 37 h 2446" name="T21"/>
                <a:gd fmla="*/ 810 w 2740" name="T22"/>
                <a:gd fmla="*/ 1 h 2446" name="T23"/>
                <a:gd fmla="*/ 1916 w 2740" name="T24"/>
                <a:gd fmla="*/ 1 h 2446" name="T25"/>
                <a:gd fmla="*/ 2055 w 2740" name="T26"/>
                <a:gd fmla="*/ 37 h 2446" name="T27"/>
                <a:gd fmla="*/ 2151 w 2740" name="T28"/>
                <a:gd fmla="*/ 132 h 2446" name="T29"/>
                <a:gd fmla="*/ 2702 w 2740" name="T30"/>
                <a:gd fmla="*/ 1086 h 2446" name="T31"/>
                <a:gd fmla="*/ 2740 w 2740" name="T32"/>
                <a:gd fmla="*/ 1223 h 2446" name="T33"/>
                <a:gd fmla="*/ 2701 w 2740" name="T34"/>
                <a:gd fmla="*/ 1361 h 2446" name="T35"/>
                <a:gd fmla="*/ 2151 w 2740" name="T36"/>
                <a:gd fmla="*/ 2315 h 2446"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2446" w="2740">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gradFill>
              <a:gsLst>
                <a:gs pos="0">
                  <a:srgbClr val="D3D3D3"/>
                </a:gs>
                <a:gs pos="100000">
                  <a:srgbClr val="F9F9F9"/>
                </a:gs>
              </a:gsLst>
              <a:lin ang="16200000" scaled="0"/>
            </a:gradFill>
            <a:ln cap="flat" w="12700">
              <a:noFill/>
              <a:prstDash val="solid"/>
              <a:miter lim="800000"/>
            </a:ln>
            <a:effectLst>
              <a:outerShdw algn="tl" blurRad="190500" dir="2700000" dist="114300" rotWithShape="0">
                <a:prstClr val="black">
                  <a:alpha val="40000"/>
                </a:prstClr>
              </a:outerShdw>
            </a:effectLst>
          </p:spPr>
          <p:txBody>
            <a:bodyPr anchor="t" anchorCtr="0" bIns="34281" compatLnSpc="1" lIns="68562" numCol="1" rIns="68562" tIns="34281" vert="horz" wrap="square"/>
            <a:lstStyle/>
            <a:p>
              <a:endParaRPr altLang="en-US" lang="zh-CN" sz="1012">
                <a:latin charset="-122" panose="02000000000000000000" pitchFamily="2" typeface="方正兰亭黑简体"/>
                <a:ea charset="-122" panose="02000000000000000000" pitchFamily="2" typeface="方正兰亭黑简体"/>
              </a:endParaRPr>
            </a:p>
          </p:txBody>
        </p:sp>
        <p:sp>
          <p:nvSpPr>
            <p:cNvPr id="22" name="Freeform 5"/>
            <p:cNvSpPr/>
            <p:nvPr/>
          </p:nvSpPr>
          <p:spPr bwMode="auto">
            <a:xfrm rot="1855731">
              <a:off x="3764581" y="2863367"/>
              <a:ext cx="1264630" cy="1140208"/>
            </a:xfrm>
            <a:custGeom>
              <a:gdLst>
                <a:gd fmla="*/ 2151 w 2740" name="T0"/>
                <a:gd fmla="*/ 2315 h 2446" name="T1"/>
                <a:gd fmla="*/ 2055 w 2740" name="T2"/>
                <a:gd fmla="*/ 2410 h 2446" name="T3"/>
                <a:gd fmla="*/ 1918 w 2740" name="T4"/>
                <a:gd fmla="*/ 2445 h 2446" name="T5"/>
                <a:gd fmla="*/ 816 w 2740" name="T6"/>
                <a:gd fmla="*/ 2445 h 2446" name="T7"/>
                <a:gd fmla="*/ 685 w 2740" name="T8"/>
                <a:gd fmla="*/ 2410 h 2446" name="T9"/>
                <a:gd fmla="*/ 589 w 2740" name="T10"/>
                <a:gd fmla="*/ 2314 h 2446" name="T11"/>
                <a:gd fmla="*/ 36 w 2740" name="T12"/>
                <a:gd fmla="*/ 1356 h 2446" name="T13"/>
                <a:gd fmla="*/ 0 w 2740" name="T14"/>
                <a:gd fmla="*/ 1223 h 2446" name="T15"/>
                <a:gd fmla="*/ 36 w 2740" name="T16"/>
                <a:gd fmla="*/ 1089 h 2446" name="T17"/>
                <a:gd fmla="*/ 587 w 2740" name="T18"/>
                <a:gd fmla="*/ 135 h 2446" name="T19"/>
                <a:gd fmla="*/ 685 w 2740" name="T20"/>
                <a:gd fmla="*/ 37 h 2446" name="T21"/>
                <a:gd fmla="*/ 810 w 2740" name="T22"/>
                <a:gd fmla="*/ 1 h 2446" name="T23"/>
                <a:gd fmla="*/ 1916 w 2740" name="T24"/>
                <a:gd fmla="*/ 1 h 2446" name="T25"/>
                <a:gd fmla="*/ 2055 w 2740" name="T26"/>
                <a:gd fmla="*/ 37 h 2446" name="T27"/>
                <a:gd fmla="*/ 2151 w 2740" name="T28"/>
                <a:gd fmla="*/ 132 h 2446" name="T29"/>
                <a:gd fmla="*/ 2702 w 2740" name="T30"/>
                <a:gd fmla="*/ 1086 h 2446" name="T31"/>
                <a:gd fmla="*/ 2740 w 2740" name="T32"/>
                <a:gd fmla="*/ 1223 h 2446" name="T33"/>
                <a:gd fmla="*/ 2701 w 2740" name="T34"/>
                <a:gd fmla="*/ 1361 h 2446" name="T35"/>
                <a:gd fmla="*/ 2151 w 2740" name="T36"/>
                <a:gd fmla="*/ 2315 h 2446"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2446" w="2740">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gradFill>
              <a:gsLst>
                <a:gs pos="0">
                  <a:srgbClr val="D3D3D3"/>
                </a:gs>
                <a:gs pos="100000">
                  <a:srgbClr val="F9F9F9"/>
                </a:gs>
              </a:gsLst>
              <a:lin ang="21594000" scaled="0"/>
            </a:gradFill>
            <a:ln cap="flat" w="12700">
              <a:noFill/>
              <a:prstDash val="solid"/>
              <a:miter lim="800000"/>
            </a:ln>
            <a:effectLst>
              <a:outerShdw algn="tl" blurRad="50800" dir="2700000" dist="38100" rotWithShape="0">
                <a:prstClr val="black">
                  <a:alpha val="40000"/>
                </a:prstClr>
              </a:outerShdw>
            </a:effectLst>
          </p:spPr>
          <p:txBody>
            <a:bodyPr anchor="t" anchorCtr="0" bIns="34281" compatLnSpc="1" lIns="68562" numCol="1" rIns="68562" tIns="34281" vert="horz" wrap="square"/>
            <a:lstStyle/>
            <a:p>
              <a:endParaRPr altLang="en-US" lang="zh-CN" sz="1012">
                <a:latin charset="-122" panose="02000000000000000000" pitchFamily="2" typeface="方正兰亭黑简体"/>
                <a:ea charset="-122" panose="02000000000000000000" pitchFamily="2" typeface="方正兰亭黑简体"/>
              </a:endParaRPr>
            </a:p>
          </p:txBody>
        </p:sp>
      </p:grpSp>
      <p:sp>
        <p:nvSpPr>
          <p:cNvPr id="23" name="矩形 22"/>
          <p:cNvSpPr/>
          <p:nvPr/>
        </p:nvSpPr>
        <p:spPr>
          <a:xfrm>
            <a:off x="2690441" y="1571273"/>
            <a:ext cx="1788668" cy="222785"/>
          </a:xfrm>
          <a:prstGeom prst="rect">
            <a:avLst/>
          </a:prstGeom>
        </p:spPr>
        <p:txBody>
          <a:bodyPr bIns="34278" lIns="68555" rIns="68555" tIns="34278" wrap="square">
            <a:spAutoFit/>
          </a:bodyPr>
          <a:lstStyle/>
          <a:p>
            <a:pPr>
              <a:spcBef>
                <a:spcPct val="0"/>
              </a:spcBef>
              <a:buFont charset="0" panose="020b0604020202020204" pitchFamily="34" typeface="Arial"/>
              <a:buNone/>
            </a:pPr>
            <a:r>
              <a:rPr altLang="zh-CN" b="1" lang="en-US" sz="1012">
                <a:solidFill>
                  <a:srgbClr val="92D050"/>
                </a:solidFill>
                <a:latin charset="-122" panose="02000000000000000000" pitchFamily="2" typeface="方正兰亭黑简体"/>
                <a:ea charset="-122" panose="02000000000000000000" pitchFamily="2" typeface="方正兰亭黑简体"/>
                <a:cs charset="0" panose="020b0604020202020204" pitchFamily="34" typeface="Arial"/>
              </a:rPr>
              <a:t>QQ空间</a:t>
            </a:r>
          </a:p>
        </p:txBody>
      </p:sp>
      <p:sp>
        <p:nvSpPr>
          <p:cNvPr id="24" name="矩形 47"/>
          <p:cNvSpPr>
            <a:spLocks noChangeArrowheads="1"/>
          </p:cNvSpPr>
          <p:nvPr/>
        </p:nvSpPr>
        <p:spPr bwMode="auto">
          <a:xfrm>
            <a:off x="2689926" y="1813458"/>
            <a:ext cx="1727742" cy="64462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4278" lIns="68555" rIns="68555" tIns="34278" wrap="square">
            <a:spAutoFit/>
          </a:bodyPr>
          <a:lstStyle>
            <a:lvl1pPr>
              <a:spcBef>
                <a:spcPct val="20000"/>
              </a:spcBef>
              <a:buFont charset="0" panose="020b0604020202020204" pitchFamily="34" typeface="Arial"/>
              <a:buChar char="•"/>
              <a:defRPr sz="32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1pPr>
            <a:lvl2pPr indent="-285750" marL="742950">
              <a:spcBef>
                <a:spcPct val="20000"/>
              </a:spcBef>
              <a:buFont charset="0" panose="020b0604020202020204" pitchFamily="34" typeface="Arial"/>
              <a:buChar char="–"/>
              <a:defRPr sz="28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2pPr>
            <a:lvl3pPr indent="-228600" marL="1143000">
              <a:spcBef>
                <a:spcPct val="20000"/>
              </a:spcBef>
              <a:buFont charset="0" panose="020b0604020202020204" pitchFamily="34" typeface="Arial"/>
              <a:buChar char="•"/>
              <a:defRPr sz="24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3pPr>
            <a:lvl4pPr indent="-228600" marL="1600200">
              <a:spcBef>
                <a:spcPct val="20000"/>
              </a:spcBef>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4pPr>
            <a:lvl5pPr indent="-228600" marL="2057400">
              <a:spcBef>
                <a:spcPct val="20000"/>
              </a:spcBef>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5pPr>
            <a:lvl6pPr eaLnBrk="0" fontAlgn="base" hangingPunct="0" indent="-228600" marL="25146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6pPr>
            <a:lvl7pPr eaLnBrk="0" fontAlgn="base" hangingPunct="0" indent="-228600" marL="29718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7pPr>
            <a:lvl8pPr eaLnBrk="0" fontAlgn="base" hangingPunct="0" indent="-228600" marL="34290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8pPr>
            <a:lvl9pPr eaLnBrk="0" fontAlgn="base" hangingPunct="0" indent="-228600" marL="38862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9pPr>
          </a:lstStyle>
          <a:p>
            <a:pPr>
              <a:lnSpc>
                <a:spcPct val="120000"/>
              </a:lnSpc>
              <a:spcBef>
                <a:spcPct val="0"/>
              </a:spcBef>
              <a:buNone/>
            </a:pPr>
            <a:r>
              <a:rPr altLang="en-US" lang="zh-CN" sz="1050">
                <a:solidFill>
                  <a:schemeClr val="bg1">
                    <a:lumMod val="50000"/>
                  </a:schemeClr>
                </a:solidFill>
                <a:sym charset="-122" panose="020b0503020204020204" pitchFamily="34" typeface="微软雅黑"/>
              </a:rPr>
              <a:t>在此录入上述图表的描述明，在此录入上述图表的描述说。</a:t>
            </a:r>
          </a:p>
        </p:txBody>
      </p:sp>
      <p:grpSp>
        <p:nvGrpSpPr>
          <p:cNvPr id="25" name="组合 24"/>
          <p:cNvGrpSpPr/>
          <p:nvPr/>
        </p:nvGrpSpPr>
        <p:grpSpPr>
          <a:xfrm>
            <a:off x="6068682" y="1371000"/>
            <a:ext cx="193989" cy="174903"/>
            <a:chOff x="3720691" y="2824413"/>
            <a:chExt cx="1341120" cy="1209172"/>
          </a:xfrm>
        </p:grpSpPr>
        <p:sp>
          <p:nvSpPr>
            <p:cNvPr id="26" name="Freeform 5"/>
            <p:cNvSpPr/>
            <p:nvPr/>
          </p:nvSpPr>
          <p:spPr bwMode="auto">
            <a:xfrm rot="1855731">
              <a:off x="3720691" y="2824413"/>
              <a:ext cx="1341120" cy="1209172"/>
            </a:xfrm>
            <a:custGeom>
              <a:gdLst>
                <a:gd fmla="*/ 2151 w 2740" name="T0"/>
                <a:gd fmla="*/ 2315 h 2446" name="T1"/>
                <a:gd fmla="*/ 2055 w 2740" name="T2"/>
                <a:gd fmla="*/ 2410 h 2446" name="T3"/>
                <a:gd fmla="*/ 1918 w 2740" name="T4"/>
                <a:gd fmla="*/ 2445 h 2446" name="T5"/>
                <a:gd fmla="*/ 816 w 2740" name="T6"/>
                <a:gd fmla="*/ 2445 h 2446" name="T7"/>
                <a:gd fmla="*/ 685 w 2740" name="T8"/>
                <a:gd fmla="*/ 2410 h 2446" name="T9"/>
                <a:gd fmla="*/ 589 w 2740" name="T10"/>
                <a:gd fmla="*/ 2314 h 2446" name="T11"/>
                <a:gd fmla="*/ 36 w 2740" name="T12"/>
                <a:gd fmla="*/ 1356 h 2446" name="T13"/>
                <a:gd fmla="*/ 0 w 2740" name="T14"/>
                <a:gd fmla="*/ 1223 h 2446" name="T15"/>
                <a:gd fmla="*/ 36 w 2740" name="T16"/>
                <a:gd fmla="*/ 1089 h 2446" name="T17"/>
                <a:gd fmla="*/ 587 w 2740" name="T18"/>
                <a:gd fmla="*/ 135 h 2446" name="T19"/>
                <a:gd fmla="*/ 685 w 2740" name="T20"/>
                <a:gd fmla="*/ 37 h 2446" name="T21"/>
                <a:gd fmla="*/ 810 w 2740" name="T22"/>
                <a:gd fmla="*/ 1 h 2446" name="T23"/>
                <a:gd fmla="*/ 1916 w 2740" name="T24"/>
                <a:gd fmla="*/ 1 h 2446" name="T25"/>
                <a:gd fmla="*/ 2055 w 2740" name="T26"/>
                <a:gd fmla="*/ 37 h 2446" name="T27"/>
                <a:gd fmla="*/ 2151 w 2740" name="T28"/>
                <a:gd fmla="*/ 132 h 2446" name="T29"/>
                <a:gd fmla="*/ 2702 w 2740" name="T30"/>
                <a:gd fmla="*/ 1086 h 2446" name="T31"/>
                <a:gd fmla="*/ 2740 w 2740" name="T32"/>
                <a:gd fmla="*/ 1223 h 2446" name="T33"/>
                <a:gd fmla="*/ 2701 w 2740" name="T34"/>
                <a:gd fmla="*/ 1361 h 2446" name="T35"/>
                <a:gd fmla="*/ 2151 w 2740" name="T36"/>
                <a:gd fmla="*/ 2315 h 2446"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2446" w="2740">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gradFill>
              <a:gsLst>
                <a:gs pos="0">
                  <a:srgbClr val="D3D3D3"/>
                </a:gs>
                <a:gs pos="100000">
                  <a:srgbClr val="F9F9F9"/>
                </a:gs>
              </a:gsLst>
              <a:lin ang="16200000" scaled="0"/>
            </a:gradFill>
            <a:ln cap="flat" w="12700">
              <a:noFill/>
              <a:prstDash val="solid"/>
              <a:miter lim="800000"/>
            </a:ln>
            <a:effectLst>
              <a:outerShdw algn="tl" blurRad="190500" dir="2700000" dist="114300" rotWithShape="0">
                <a:prstClr val="black">
                  <a:alpha val="40000"/>
                </a:prstClr>
              </a:outerShdw>
            </a:effectLst>
          </p:spPr>
          <p:txBody>
            <a:bodyPr anchor="t" anchorCtr="0" bIns="34281" compatLnSpc="1" lIns="68562" numCol="1" rIns="68562" tIns="34281" vert="horz" wrap="square"/>
            <a:lstStyle/>
            <a:p>
              <a:endParaRPr altLang="en-US" lang="zh-CN" sz="1012">
                <a:latin charset="-122" panose="02000000000000000000" pitchFamily="2" typeface="方正兰亭黑简体"/>
                <a:ea charset="-122" panose="02000000000000000000" pitchFamily="2" typeface="方正兰亭黑简体"/>
              </a:endParaRPr>
            </a:p>
          </p:txBody>
        </p:sp>
        <p:sp>
          <p:nvSpPr>
            <p:cNvPr id="27" name="Freeform 5"/>
            <p:cNvSpPr/>
            <p:nvPr/>
          </p:nvSpPr>
          <p:spPr bwMode="auto">
            <a:xfrm rot="1855731">
              <a:off x="3764581" y="2863367"/>
              <a:ext cx="1264630" cy="1140208"/>
            </a:xfrm>
            <a:custGeom>
              <a:gdLst>
                <a:gd fmla="*/ 2151 w 2740" name="T0"/>
                <a:gd fmla="*/ 2315 h 2446" name="T1"/>
                <a:gd fmla="*/ 2055 w 2740" name="T2"/>
                <a:gd fmla="*/ 2410 h 2446" name="T3"/>
                <a:gd fmla="*/ 1918 w 2740" name="T4"/>
                <a:gd fmla="*/ 2445 h 2446" name="T5"/>
                <a:gd fmla="*/ 816 w 2740" name="T6"/>
                <a:gd fmla="*/ 2445 h 2446" name="T7"/>
                <a:gd fmla="*/ 685 w 2740" name="T8"/>
                <a:gd fmla="*/ 2410 h 2446" name="T9"/>
                <a:gd fmla="*/ 589 w 2740" name="T10"/>
                <a:gd fmla="*/ 2314 h 2446" name="T11"/>
                <a:gd fmla="*/ 36 w 2740" name="T12"/>
                <a:gd fmla="*/ 1356 h 2446" name="T13"/>
                <a:gd fmla="*/ 0 w 2740" name="T14"/>
                <a:gd fmla="*/ 1223 h 2446" name="T15"/>
                <a:gd fmla="*/ 36 w 2740" name="T16"/>
                <a:gd fmla="*/ 1089 h 2446" name="T17"/>
                <a:gd fmla="*/ 587 w 2740" name="T18"/>
                <a:gd fmla="*/ 135 h 2446" name="T19"/>
                <a:gd fmla="*/ 685 w 2740" name="T20"/>
                <a:gd fmla="*/ 37 h 2446" name="T21"/>
                <a:gd fmla="*/ 810 w 2740" name="T22"/>
                <a:gd fmla="*/ 1 h 2446" name="T23"/>
                <a:gd fmla="*/ 1916 w 2740" name="T24"/>
                <a:gd fmla="*/ 1 h 2446" name="T25"/>
                <a:gd fmla="*/ 2055 w 2740" name="T26"/>
                <a:gd fmla="*/ 37 h 2446" name="T27"/>
                <a:gd fmla="*/ 2151 w 2740" name="T28"/>
                <a:gd fmla="*/ 132 h 2446" name="T29"/>
                <a:gd fmla="*/ 2702 w 2740" name="T30"/>
                <a:gd fmla="*/ 1086 h 2446" name="T31"/>
                <a:gd fmla="*/ 2740 w 2740" name="T32"/>
                <a:gd fmla="*/ 1223 h 2446" name="T33"/>
                <a:gd fmla="*/ 2701 w 2740" name="T34"/>
                <a:gd fmla="*/ 1361 h 2446" name="T35"/>
                <a:gd fmla="*/ 2151 w 2740" name="T36"/>
                <a:gd fmla="*/ 2315 h 2446"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2446" w="2740">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gradFill>
              <a:gsLst>
                <a:gs pos="0">
                  <a:srgbClr val="D3D3D3"/>
                </a:gs>
                <a:gs pos="100000">
                  <a:srgbClr val="F9F9F9"/>
                </a:gs>
              </a:gsLst>
              <a:lin ang="21594000" scaled="0"/>
            </a:gradFill>
            <a:ln cap="flat" w="12700">
              <a:noFill/>
              <a:prstDash val="solid"/>
              <a:miter lim="800000"/>
            </a:ln>
            <a:effectLst>
              <a:outerShdw algn="tl" blurRad="50800" dir="2700000" dist="38100" rotWithShape="0">
                <a:prstClr val="black">
                  <a:alpha val="40000"/>
                </a:prstClr>
              </a:outerShdw>
            </a:effectLst>
          </p:spPr>
          <p:txBody>
            <a:bodyPr anchor="t" anchorCtr="0" bIns="34281" compatLnSpc="1" lIns="68562" numCol="1" rIns="68562" tIns="34281" vert="horz" wrap="square"/>
            <a:lstStyle/>
            <a:p>
              <a:endParaRPr altLang="en-US" lang="zh-CN" sz="1012">
                <a:latin charset="-122" panose="02000000000000000000" pitchFamily="2" typeface="方正兰亭黑简体"/>
                <a:ea charset="-122" panose="02000000000000000000" pitchFamily="2" typeface="方正兰亭黑简体"/>
              </a:endParaRPr>
            </a:p>
          </p:txBody>
        </p:sp>
      </p:grpSp>
      <p:sp>
        <p:nvSpPr>
          <p:cNvPr id="28" name="矩形 27"/>
          <p:cNvSpPr/>
          <p:nvPr/>
        </p:nvSpPr>
        <p:spPr>
          <a:xfrm>
            <a:off x="6130833" y="1571273"/>
            <a:ext cx="1788668" cy="222785"/>
          </a:xfrm>
          <a:prstGeom prst="rect">
            <a:avLst/>
          </a:prstGeom>
        </p:spPr>
        <p:txBody>
          <a:bodyPr bIns="34278" lIns="68555" rIns="68555" tIns="34278" wrap="square">
            <a:spAutoFit/>
          </a:bodyPr>
          <a:lstStyle/>
          <a:p>
            <a:pPr>
              <a:spcBef>
                <a:spcPct val="0"/>
              </a:spcBef>
              <a:buFont charset="0" panose="020b0604020202020204" pitchFamily="34" typeface="Arial"/>
              <a:buNone/>
            </a:pPr>
            <a:r>
              <a:rPr altLang="en-US" b="1" lang="zh-CN" sz="1012">
                <a:solidFill>
                  <a:srgbClr val="FF6D67"/>
                </a:solidFill>
                <a:latin charset="-122" panose="02000000000000000000" pitchFamily="2" typeface="方正兰亭黑简体"/>
                <a:ea charset="-122" panose="02000000000000000000" pitchFamily="2" typeface="方正兰亭黑简体"/>
                <a:cs charset="0" panose="020b0604020202020204" pitchFamily="34" typeface="Arial"/>
              </a:rPr>
              <a:t>微信营销</a:t>
            </a:r>
          </a:p>
        </p:txBody>
      </p:sp>
      <p:sp>
        <p:nvSpPr>
          <p:cNvPr id="29" name="矩形 47"/>
          <p:cNvSpPr>
            <a:spLocks noChangeArrowheads="1"/>
          </p:cNvSpPr>
          <p:nvPr/>
        </p:nvSpPr>
        <p:spPr bwMode="auto">
          <a:xfrm>
            <a:off x="6130317" y="1813458"/>
            <a:ext cx="1727742" cy="64462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4278" lIns="68555" rIns="68555" tIns="34278" wrap="square">
            <a:spAutoFit/>
          </a:bodyPr>
          <a:lstStyle>
            <a:lvl1pPr>
              <a:spcBef>
                <a:spcPct val="20000"/>
              </a:spcBef>
              <a:buFont charset="0" panose="020b0604020202020204" pitchFamily="34" typeface="Arial"/>
              <a:buChar char="•"/>
              <a:defRPr sz="32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1pPr>
            <a:lvl2pPr indent="-285750" marL="742950">
              <a:spcBef>
                <a:spcPct val="20000"/>
              </a:spcBef>
              <a:buFont charset="0" panose="020b0604020202020204" pitchFamily="34" typeface="Arial"/>
              <a:buChar char="–"/>
              <a:defRPr sz="28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2pPr>
            <a:lvl3pPr indent="-228600" marL="1143000">
              <a:spcBef>
                <a:spcPct val="20000"/>
              </a:spcBef>
              <a:buFont charset="0" panose="020b0604020202020204" pitchFamily="34" typeface="Arial"/>
              <a:buChar char="•"/>
              <a:defRPr sz="24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3pPr>
            <a:lvl4pPr indent="-228600" marL="1600200">
              <a:spcBef>
                <a:spcPct val="20000"/>
              </a:spcBef>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4pPr>
            <a:lvl5pPr indent="-228600" marL="2057400">
              <a:spcBef>
                <a:spcPct val="20000"/>
              </a:spcBef>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5pPr>
            <a:lvl6pPr eaLnBrk="0" fontAlgn="base" hangingPunct="0" indent="-228600" marL="25146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6pPr>
            <a:lvl7pPr eaLnBrk="0" fontAlgn="base" hangingPunct="0" indent="-228600" marL="29718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7pPr>
            <a:lvl8pPr eaLnBrk="0" fontAlgn="base" hangingPunct="0" indent="-228600" marL="34290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8pPr>
            <a:lvl9pPr eaLnBrk="0" fontAlgn="base" hangingPunct="0" indent="-228600" marL="38862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9pPr>
          </a:lstStyle>
          <a:p>
            <a:pPr>
              <a:lnSpc>
                <a:spcPct val="120000"/>
              </a:lnSpc>
              <a:spcBef>
                <a:spcPct val="0"/>
              </a:spcBef>
              <a:buNone/>
            </a:pPr>
            <a:r>
              <a:rPr altLang="en-US" lang="zh-CN" sz="1050">
                <a:solidFill>
                  <a:schemeClr val="bg1">
                    <a:lumMod val="50000"/>
                  </a:schemeClr>
                </a:solidFill>
                <a:sym charset="-122" panose="020b0503020204020204" pitchFamily="34" typeface="微软雅黑"/>
              </a:rPr>
              <a:t>在此录入上述图表的描述明，在此录入上述图表的描述说。</a:t>
            </a:r>
          </a:p>
        </p:txBody>
      </p:sp>
      <p:grpSp>
        <p:nvGrpSpPr>
          <p:cNvPr id="30" name="组合 29"/>
          <p:cNvGrpSpPr/>
          <p:nvPr/>
        </p:nvGrpSpPr>
        <p:grpSpPr>
          <a:xfrm>
            <a:off x="4123898" y="3077112"/>
            <a:ext cx="193989" cy="174903"/>
            <a:chOff x="3720691" y="2824413"/>
            <a:chExt cx="1341120" cy="1209172"/>
          </a:xfrm>
        </p:grpSpPr>
        <p:sp>
          <p:nvSpPr>
            <p:cNvPr id="31" name="Freeform 5"/>
            <p:cNvSpPr/>
            <p:nvPr/>
          </p:nvSpPr>
          <p:spPr bwMode="auto">
            <a:xfrm rot="1855731">
              <a:off x="3720691" y="2824413"/>
              <a:ext cx="1341120" cy="1209172"/>
            </a:xfrm>
            <a:custGeom>
              <a:gdLst>
                <a:gd fmla="*/ 2151 w 2740" name="T0"/>
                <a:gd fmla="*/ 2315 h 2446" name="T1"/>
                <a:gd fmla="*/ 2055 w 2740" name="T2"/>
                <a:gd fmla="*/ 2410 h 2446" name="T3"/>
                <a:gd fmla="*/ 1918 w 2740" name="T4"/>
                <a:gd fmla="*/ 2445 h 2446" name="T5"/>
                <a:gd fmla="*/ 816 w 2740" name="T6"/>
                <a:gd fmla="*/ 2445 h 2446" name="T7"/>
                <a:gd fmla="*/ 685 w 2740" name="T8"/>
                <a:gd fmla="*/ 2410 h 2446" name="T9"/>
                <a:gd fmla="*/ 589 w 2740" name="T10"/>
                <a:gd fmla="*/ 2314 h 2446" name="T11"/>
                <a:gd fmla="*/ 36 w 2740" name="T12"/>
                <a:gd fmla="*/ 1356 h 2446" name="T13"/>
                <a:gd fmla="*/ 0 w 2740" name="T14"/>
                <a:gd fmla="*/ 1223 h 2446" name="T15"/>
                <a:gd fmla="*/ 36 w 2740" name="T16"/>
                <a:gd fmla="*/ 1089 h 2446" name="T17"/>
                <a:gd fmla="*/ 587 w 2740" name="T18"/>
                <a:gd fmla="*/ 135 h 2446" name="T19"/>
                <a:gd fmla="*/ 685 w 2740" name="T20"/>
                <a:gd fmla="*/ 37 h 2446" name="T21"/>
                <a:gd fmla="*/ 810 w 2740" name="T22"/>
                <a:gd fmla="*/ 1 h 2446" name="T23"/>
                <a:gd fmla="*/ 1916 w 2740" name="T24"/>
                <a:gd fmla="*/ 1 h 2446" name="T25"/>
                <a:gd fmla="*/ 2055 w 2740" name="T26"/>
                <a:gd fmla="*/ 37 h 2446" name="T27"/>
                <a:gd fmla="*/ 2151 w 2740" name="T28"/>
                <a:gd fmla="*/ 132 h 2446" name="T29"/>
                <a:gd fmla="*/ 2702 w 2740" name="T30"/>
                <a:gd fmla="*/ 1086 h 2446" name="T31"/>
                <a:gd fmla="*/ 2740 w 2740" name="T32"/>
                <a:gd fmla="*/ 1223 h 2446" name="T33"/>
                <a:gd fmla="*/ 2701 w 2740" name="T34"/>
                <a:gd fmla="*/ 1361 h 2446" name="T35"/>
                <a:gd fmla="*/ 2151 w 2740" name="T36"/>
                <a:gd fmla="*/ 2315 h 2446"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2446" w="2740">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gradFill>
              <a:gsLst>
                <a:gs pos="0">
                  <a:srgbClr val="D3D3D3"/>
                </a:gs>
                <a:gs pos="100000">
                  <a:srgbClr val="F9F9F9"/>
                </a:gs>
              </a:gsLst>
              <a:lin ang="16200000" scaled="0"/>
            </a:gradFill>
            <a:ln cap="flat" w="12700">
              <a:noFill/>
              <a:prstDash val="solid"/>
              <a:miter lim="800000"/>
            </a:ln>
            <a:effectLst>
              <a:outerShdw algn="tl" blurRad="190500" dir="2700000" dist="114300" rotWithShape="0">
                <a:prstClr val="black">
                  <a:alpha val="40000"/>
                </a:prstClr>
              </a:outerShdw>
            </a:effectLst>
          </p:spPr>
          <p:txBody>
            <a:bodyPr anchor="t" anchorCtr="0" bIns="34281" compatLnSpc="1" lIns="68562" numCol="1" rIns="68562" tIns="34281" vert="horz" wrap="square"/>
            <a:lstStyle/>
            <a:p>
              <a:endParaRPr altLang="en-US" lang="zh-CN" sz="1012">
                <a:latin charset="-122" panose="02000000000000000000" pitchFamily="2" typeface="方正兰亭黑简体"/>
                <a:ea charset="-122" panose="02000000000000000000" pitchFamily="2" typeface="方正兰亭黑简体"/>
              </a:endParaRPr>
            </a:p>
          </p:txBody>
        </p:sp>
        <p:sp>
          <p:nvSpPr>
            <p:cNvPr id="32" name="Freeform 5"/>
            <p:cNvSpPr/>
            <p:nvPr/>
          </p:nvSpPr>
          <p:spPr bwMode="auto">
            <a:xfrm rot="1855731">
              <a:off x="3764581" y="2863367"/>
              <a:ext cx="1264630" cy="1140208"/>
            </a:xfrm>
            <a:custGeom>
              <a:gdLst>
                <a:gd fmla="*/ 2151 w 2740" name="T0"/>
                <a:gd fmla="*/ 2315 h 2446" name="T1"/>
                <a:gd fmla="*/ 2055 w 2740" name="T2"/>
                <a:gd fmla="*/ 2410 h 2446" name="T3"/>
                <a:gd fmla="*/ 1918 w 2740" name="T4"/>
                <a:gd fmla="*/ 2445 h 2446" name="T5"/>
                <a:gd fmla="*/ 816 w 2740" name="T6"/>
                <a:gd fmla="*/ 2445 h 2446" name="T7"/>
                <a:gd fmla="*/ 685 w 2740" name="T8"/>
                <a:gd fmla="*/ 2410 h 2446" name="T9"/>
                <a:gd fmla="*/ 589 w 2740" name="T10"/>
                <a:gd fmla="*/ 2314 h 2446" name="T11"/>
                <a:gd fmla="*/ 36 w 2740" name="T12"/>
                <a:gd fmla="*/ 1356 h 2446" name="T13"/>
                <a:gd fmla="*/ 0 w 2740" name="T14"/>
                <a:gd fmla="*/ 1223 h 2446" name="T15"/>
                <a:gd fmla="*/ 36 w 2740" name="T16"/>
                <a:gd fmla="*/ 1089 h 2446" name="T17"/>
                <a:gd fmla="*/ 587 w 2740" name="T18"/>
                <a:gd fmla="*/ 135 h 2446" name="T19"/>
                <a:gd fmla="*/ 685 w 2740" name="T20"/>
                <a:gd fmla="*/ 37 h 2446" name="T21"/>
                <a:gd fmla="*/ 810 w 2740" name="T22"/>
                <a:gd fmla="*/ 1 h 2446" name="T23"/>
                <a:gd fmla="*/ 1916 w 2740" name="T24"/>
                <a:gd fmla="*/ 1 h 2446" name="T25"/>
                <a:gd fmla="*/ 2055 w 2740" name="T26"/>
                <a:gd fmla="*/ 37 h 2446" name="T27"/>
                <a:gd fmla="*/ 2151 w 2740" name="T28"/>
                <a:gd fmla="*/ 132 h 2446" name="T29"/>
                <a:gd fmla="*/ 2702 w 2740" name="T30"/>
                <a:gd fmla="*/ 1086 h 2446" name="T31"/>
                <a:gd fmla="*/ 2740 w 2740" name="T32"/>
                <a:gd fmla="*/ 1223 h 2446" name="T33"/>
                <a:gd fmla="*/ 2701 w 2740" name="T34"/>
                <a:gd fmla="*/ 1361 h 2446" name="T35"/>
                <a:gd fmla="*/ 2151 w 2740" name="T36"/>
                <a:gd fmla="*/ 2315 h 2446"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2446" w="2740">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gradFill>
              <a:gsLst>
                <a:gs pos="0">
                  <a:srgbClr val="D3D3D3"/>
                </a:gs>
                <a:gs pos="100000">
                  <a:srgbClr val="F9F9F9"/>
                </a:gs>
              </a:gsLst>
              <a:lin ang="21594000" scaled="0"/>
            </a:gradFill>
            <a:ln cap="flat" w="12700">
              <a:noFill/>
              <a:prstDash val="solid"/>
              <a:miter lim="800000"/>
            </a:ln>
            <a:effectLst>
              <a:outerShdw algn="tl" blurRad="50800" dir="2700000" dist="38100" rotWithShape="0">
                <a:prstClr val="black">
                  <a:alpha val="40000"/>
                </a:prstClr>
              </a:outerShdw>
            </a:effectLst>
          </p:spPr>
          <p:txBody>
            <a:bodyPr anchor="t" anchorCtr="0" bIns="34281" compatLnSpc="1" lIns="68562" numCol="1" rIns="68562" tIns="34281" vert="horz" wrap="square"/>
            <a:lstStyle/>
            <a:p>
              <a:endParaRPr altLang="en-US" lang="zh-CN" sz="1012">
                <a:latin charset="-122" panose="02000000000000000000" pitchFamily="2" typeface="方正兰亭黑简体"/>
                <a:ea charset="-122" panose="02000000000000000000" pitchFamily="2" typeface="方正兰亭黑简体"/>
              </a:endParaRPr>
            </a:p>
          </p:txBody>
        </p:sp>
      </p:grpSp>
      <p:sp>
        <p:nvSpPr>
          <p:cNvPr id="33" name="矩形 32"/>
          <p:cNvSpPr/>
          <p:nvPr/>
        </p:nvSpPr>
        <p:spPr>
          <a:xfrm>
            <a:off x="4186050" y="3264458"/>
            <a:ext cx="1788668" cy="222785"/>
          </a:xfrm>
          <a:prstGeom prst="rect">
            <a:avLst/>
          </a:prstGeom>
        </p:spPr>
        <p:txBody>
          <a:bodyPr bIns="34278" lIns="68555" rIns="68555" tIns="34278" wrap="square">
            <a:spAutoFit/>
          </a:bodyPr>
          <a:lstStyle/>
          <a:p>
            <a:pPr>
              <a:spcBef>
                <a:spcPct val="0"/>
              </a:spcBef>
              <a:buFont charset="0" panose="020b0604020202020204" pitchFamily="34" typeface="Arial"/>
              <a:buNone/>
            </a:pPr>
            <a:r>
              <a:rPr altLang="en-US" b="1" lang="zh-CN" sz="1012">
                <a:solidFill>
                  <a:srgbClr val="F5C058"/>
                </a:solidFill>
                <a:latin charset="-122" panose="02000000000000000000" pitchFamily="2" typeface="方正兰亭黑简体"/>
                <a:ea charset="-122" panose="02000000000000000000" pitchFamily="2" typeface="方正兰亭黑简体"/>
                <a:cs charset="0" panose="020b0604020202020204" pitchFamily="34" typeface="Arial"/>
              </a:rPr>
              <a:t>新浪微博</a:t>
            </a:r>
          </a:p>
        </p:txBody>
      </p:sp>
      <p:sp>
        <p:nvSpPr>
          <p:cNvPr id="34" name="矩形 47"/>
          <p:cNvSpPr>
            <a:spLocks noChangeArrowheads="1"/>
          </p:cNvSpPr>
          <p:nvPr/>
        </p:nvSpPr>
        <p:spPr bwMode="auto">
          <a:xfrm>
            <a:off x="4185533" y="3506643"/>
            <a:ext cx="1727742" cy="64462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4278" lIns="68555" rIns="68555" tIns="34278" wrap="square">
            <a:spAutoFit/>
          </a:bodyPr>
          <a:lstStyle>
            <a:lvl1pPr>
              <a:spcBef>
                <a:spcPct val="20000"/>
              </a:spcBef>
              <a:buFont charset="0" panose="020b0604020202020204" pitchFamily="34" typeface="Arial"/>
              <a:buChar char="•"/>
              <a:defRPr sz="32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1pPr>
            <a:lvl2pPr indent="-285750" marL="742950">
              <a:spcBef>
                <a:spcPct val="20000"/>
              </a:spcBef>
              <a:buFont charset="0" panose="020b0604020202020204" pitchFamily="34" typeface="Arial"/>
              <a:buChar char="–"/>
              <a:defRPr sz="28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2pPr>
            <a:lvl3pPr indent="-228600" marL="1143000">
              <a:spcBef>
                <a:spcPct val="20000"/>
              </a:spcBef>
              <a:buFont charset="0" panose="020b0604020202020204" pitchFamily="34" typeface="Arial"/>
              <a:buChar char="•"/>
              <a:defRPr sz="24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3pPr>
            <a:lvl4pPr indent="-228600" marL="1600200">
              <a:spcBef>
                <a:spcPct val="20000"/>
              </a:spcBef>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4pPr>
            <a:lvl5pPr indent="-228600" marL="2057400">
              <a:spcBef>
                <a:spcPct val="20000"/>
              </a:spcBef>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5pPr>
            <a:lvl6pPr eaLnBrk="0" fontAlgn="base" hangingPunct="0" indent="-228600" marL="25146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6pPr>
            <a:lvl7pPr eaLnBrk="0" fontAlgn="base" hangingPunct="0" indent="-228600" marL="29718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7pPr>
            <a:lvl8pPr eaLnBrk="0" fontAlgn="base" hangingPunct="0" indent="-228600" marL="34290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8pPr>
            <a:lvl9pPr eaLnBrk="0" fontAlgn="base" hangingPunct="0" indent="-228600" marL="38862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9pPr>
          </a:lstStyle>
          <a:p>
            <a:pPr>
              <a:lnSpc>
                <a:spcPct val="120000"/>
              </a:lnSpc>
              <a:spcBef>
                <a:spcPct val="0"/>
              </a:spcBef>
              <a:buNone/>
            </a:pPr>
            <a:r>
              <a:rPr altLang="en-US" lang="zh-CN" sz="1050">
                <a:solidFill>
                  <a:schemeClr val="bg1">
                    <a:lumMod val="50000"/>
                  </a:schemeClr>
                </a:solidFill>
                <a:sym charset="-122" panose="020b0503020204020204" pitchFamily="34" typeface="微软雅黑"/>
              </a:rPr>
              <a:t>在此录入上述图表的描述明，在此录入上述图表的描述说。</a:t>
            </a:r>
          </a:p>
        </p:txBody>
      </p:sp>
      <p:grpSp>
        <p:nvGrpSpPr>
          <p:cNvPr id="35" name="组合 34"/>
          <p:cNvGrpSpPr/>
          <p:nvPr/>
        </p:nvGrpSpPr>
        <p:grpSpPr>
          <a:xfrm>
            <a:off x="1522395" y="1441431"/>
            <a:ext cx="1052660" cy="1052660"/>
            <a:chOff x="3724323" y="1908536"/>
            <a:chExt cx="1329153" cy="1329153"/>
          </a:xfrm>
        </p:grpSpPr>
        <p:sp>
          <p:nvSpPr>
            <p:cNvPr id="36" name="椭圆 35"/>
            <p:cNvSpPr/>
            <p:nvPr/>
          </p:nvSpPr>
          <p:spPr>
            <a:xfrm>
              <a:off x="3724323" y="1908536"/>
              <a:ext cx="1329153" cy="1329153"/>
            </a:xfrm>
            <a:prstGeom prst="ellipse">
              <a:avLst/>
            </a:prstGeom>
            <a:gradFill flip="none" rotWithShape="1">
              <a:gsLst>
                <a:gs pos="0">
                  <a:schemeClr val="bg1"/>
                </a:gs>
                <a:gs pos="100000">
                  <a:srgbClr val="DDDEDD"/>
                </a:gs>
              </a:gsLst>
              <a:lin ang="9600000" scaled="0"/>
            </a:gradFill>
            <a:ln w="28575">
              <a:solidFill>
                <a:schemeClr val="bg1"/>
              </a:solidFill>
            </a:ln>
            <a:effectLst>
              <a:outerShdw algn="tr" blurRad="279400" dir="8100000" dist="889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2"/>
            </a:p>
          </p:txBody>
        </p:sp>
        <p:sp>
          <p:nvSpPr>
            <p:cNvPr id="37" name="椭圆 36"/>
            <p:cNvSpPr/>
            <p:nvPr/>
          </p:nvSpPr>
          <p:spPr>
            <a:xfrm>
              <a:off x="3839838" y="2024052"/>
              <a:ext cx="1098122" cy="1098122"/>
            </a:xfrm>
            <a:prstGeom prst="ellipse">
              <a:avLst/>
            </a:prstGeom>
            <a:solidFill>
              <a:srgbClr val="92D050"/>
            </a:solidFill>
            <a:ln>
              <a:noFill/>
            </a:ln>
            <a:effectLst>
              <a:innerShdw blurRad="63500" dir="18900000" dist="508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sz="1350"/>
            </a:p>
          </p:txBody>
        </p:sp>
      </p:grpSp>
      <p:sp>
        <p:nvSpPr>
          <p:cNvPr id="38" name="Freeform 12"/>
          <p:cNvSpPr/>
          <p:nvPr/>
        </p:nvSpPr>
        <p:spPr bwMode="auto">
          <a:xfrm>
            <a:off x="1833873" y="1735433"/>
            <a:ext cx="429703" cy="408278"/>
          </a:xfrm>
          <a:custGeom>
            <a:gdLst>
              <a:gd fmla="*/ 244 w 836" name="T0"/>
              <a:gd fmla="*/ 537 h 795" name="T1"/>
              <a:gd fmla="*/ 510 w 836" name="T2"/>
              <a:gd fmla="*/ 376 h 795" name="T3"/>
              <a:gd fmla="*/ 187 w 836" name="T4"/>
              <a:gd fmla="*/ 332 h 795" name="T5"/>
              <a:gd fmla="*/ 619 w 836" name="T6"/>
              <a:gd fmla="*/ 327 h 795" name="T7"/>
              <a:gd fmla="*/ 619 w 836" name="T8"/>
              <a:gd fmla="*/ 358 h 795" name="T9"/>
              <a:gd fmla="*/ 374 w 836" name="T10"/>
              <a:gd fmla="*/ 533 h 795" name="T11"/>
              <a:gd fmla="*/ 635 w 836" name="T12"/>
              <a:gd fmla="*/ 554 h 795" name="T13"/>
              <a:gd fmla="*/ 627 w 836" name="T14"/>
              <a:gd fmla="*/ 508 h 795" name="T15"/>
              <a:gd fmla="*/ 836 w 836" name="T16"/>
              <a:gd fmla="*/ 304 h 795" name="T17"/>
              <a:gd fmla="*/ 547 w 836" name="T18"/>
              <a:gd fmla="*/ 262 h 795" name="T19"/>
              <a:gd fmla="*/ 418 w 836" name="T20"/>
              <a:gd fmla="*/ 0 h 795" name="T21"/>
              <a:gd fmla="*/ 289 w 836" name="T22"/>
              <a:gd fmla="*/ 262 h 795" name="T23"/>
              <a:gd fmla="*/ 0 w 836" name="T24"/>
              <a:gd fmla="*/ 304 h 795" name="T25"/>
              <a:gd fmla="*/ 209 w 836" name="T26"/>
              <a:gd fmla="*/ 508 h 795" name="T27"/>
              <a:gd fmla="*/ 159 w 836" name="T28"/>
              <a:gd fmla="*/ 795 h 795" name="T29"/>
              <a:gd fmla="*/ 418 w 836" name="T30"/>
              <a:gd fmla="*/ 660 h 795" name="T31"/>
              <a:gd fmla="*/ 676 w 836" name="T32"/>
              <a:gd fmla="*/ 795 h 795" name="T33"/>
              <a:gd fmla="*/ 636 w 836" name="T34"/>
              <a:gd fmla="*/ 559 h 795" name="T35"/>
              <a:gd fmla="*/ 244 w 836" name="T36"/>
              <a:gd fmla="*/ 576 h 795" name="T37"/>
              <a:gd fmla="*/ 244 w 836" name="T38"/>
              <a:gd fmla="*/ 537 h 795"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795" w="836">
                <a:moveTo>
                  <a:pt x="244" y="537"/>
                </a:moveTo>
                <a:cubicBezTo>
                  <a:pt x="263" y="515"/>
                  <a:pt x="510" y="376"/>
                  <a:pt x="510" y="376"/>
                </a:cubicBezTo>
                <a:lnTo>
                  <a:pt x="187" y="332"/>
                </a:lnTo>
                <a:lnTo>
                  <a:pt x="619" y="327"/>
                </a:lnTo>
                <a:cubicBezTo>
                  <a:pt x="619" y="327"/>
                  <a:pt x="634" y="340"/>
                  <a:pt x="619" y="358"/>
                </a:cubicBezTo>
                <a:cubicBezTo>
                  <a:pt x="603" y="376"/>
                  <a:pt x="374" y="533"/>
                  <a:pt x="374" y="533"/>
                </a:cubicBezTo>
                <a:lnTo>
                  <a:pt x="635" y="554"/>
                </a:lnTo>
                <a:lnTo>
                  <a:pt x="627" y="508"/>
                </a:lnTo>
                <a:lnTo>
                  <a:pt x="836" y="304"/>
                </a:lnTo>
                <a:lnTo>
                  <a:pt x="547" y="262"/>
                </a:lnTo>
                <a:lnTo>
                  <a:pt x="418" y="0"/>
                </a:lnTo>
                <a:lnTo>
                  <a:pt x="289" y="262"/>
                </a:lnTo>
                <a:lnTo>
                  <a:pt x="0" y="304"/>
                </a:lnTo>
                <a:lnTo>
                  <a:pt x="209" y="508"/>
                </a:lnTo>
                <a:lnTo>
                  <a:pt x="159" y="795"/>
                </a:lnTo>
                <a:lnTo>
                  <a:pt x="418" y="660"/>
                </a:lnTo>
                <a:lnTo>
                  <a:pt x="676" y="795"/>
                </a:lnTo>
                <a:lnTo>
                  <a:pt x="636" y="559"/>
                </a:lnTo>
                <a:lnTo>
                  <a:pt x="244" y="576"/>
                </a:lnTo>
                <a:cubicBezTo>
                  <a:pt x="244" y="576"/>
                  <a:pt x="225" y="559"/>
                  <a:pt x="244" y="537"/>
                </a:cubicBezTo>
                <a:close/>
              </a:path>
            </a:pathLst>
          </a:custGeom>
          <a:solidFill>
            <a:schemeClr val="bg1"/>
          </a:solidFill>
          <a:ln>
            <a:noFill/>
          </a:ln>
        </p:spPr>
        <p:txBody>
          <a:bodyPr anchor="t" anchorCtr="0" bIns="34281" compatLnSpc="1" lIns="68562" numCol="1" rIns="68562" tIns="34281" vert="horz" wrap="square"/>
          <a:lstStyle/>
          <a:p>
            <a:endParaRPr altLang="en-US" lang="zh-CN" sz="1012">
              <a:latin charset="-122" panose="020b0503020204020204" pitchFamily="34" typeface="微软雅黑"/>
              <a:ea charset="-122" panose="020b0503020204020204" pitchFamily="34" typeface="微软雅黑"/>
            </a:endParaRPr>
          </a:p>
        </p:txBody>
      </p:sp>
      <p:grpSp>
        <p:nvGrpSpPr>
          <p:cNvPr id="39" name="组合 38"/>
          <p:cNvGrpSpPr/>
          <p:nvPr/>
        </p:nvGrpSpPr>
        <p:grpSpPr>
          <a:xfrm>
            <a:off x="3033413" y="3084856"/>
            <a:ext cx="1052660" cy="1052660"/>
            <a:chOff x="3724323" y="1908536"/>
            <a:chExt cx="1329153" cy="1329153"/>
          </a:xfrm>
        </p:grpSpPr>
        <p:sp>
          <p:nvSpPr>
            <p:cNvPr id="40" name="椭圆 39"/>
            <p:cNvSpPr/>
            <p:nvPr/>
          </p:nvSpPr>
          <p:spPr>
            <a:xfrm>
              <a:off x="3724323" y="1908536"/>
              <a:ext cx="1329153" cy="1329153"/>
            </a:xfrm>
            <a:prstGeom prst="ellipse">
              <a:avLst/>
            </a:prstGeom>
            <a:gradFill flip="none" rotWithShape="1">
              <a:gsLst>
                <a:gs pos="0">
                  <a:schemeClr val="bg1"/>
                </a:gs>
                <a:gs pos="100000">
                  <a:srgbClr val="DDDEDD"/>
                </a:gs>
              </a:gsLst>
              <a:lin ang="9600000" scaled="0"/>
            </a:gradFill>
            <a:ln w="28575">
              <a:solidFill>
                <a:schemeClr val="bg1"/>
              </a:solidFill>
            </a:ln>
            <a:effectLst>
              <a:outerShdw algn="tr" blurRad="279400" dir="8100000" dist="889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2"/>
            </a:p>
          </p:txBody>
        </p:sp>
        <p:sp>
          <p:nvSpPr>
            <p:cNvPr id="41" name="椭圆 40"/>
            <p:cNvSpPr/>
            <p:nvPr/>
          </p:nvSpPr>
          <p:spPr>
            <a:xfrm>
              <a:off x="3839838" y="2024052"/>
              <a:ext cx="1098122" cy="1098122"/>
            </a:xfrm>
            <a:prstGeom prst="ellipse">
              <a:avLst/>
            </a:prstGeom>
            <a:solidFill>
              <a:srgbClr val="F5C058"/>
            </a:solidFill>
            <a:ln>
              <a:noFill/>
            </a:ln>
            <a:effectLst>
              <a:innerShdw blurRad="63500" dir="18900000" dist="508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sz="1350"/>
            </a:p>
          </p:txBody>
        </p:sp>
      </p:grpSp>
      <p:grpSp>
        <p:nvGrpSpPr>
          <p:cNvPr id="42" name="组合 41"/>
          <p:cNvGrpSpPr/>
          <p:nvPr/>
        </p:nvGrpSpPr>
        <p:grpSpPr>
          <a:xfrm>
            <a:off x="3346352" y="3456474"/>
            <a:ext cx="393994" cy="339239"/>
            <a:chOff x="6029870" y="5579754"/>
            <a:chExt cx="525462" cy="452437"/>
          </a:xfrm>
          <a:solidFill>
            <a:schemeClr val="bg1"/>
          </a:solidFill>
        </p:grpSpPr>
        <p:sp>
          <p:nvSpPr>
            <p:cNvPr id="43" name="Freeform 14"/>
            <p:cNvSpPr>
              <a:spLocks noEditPoints="1"/>
            </p:cNvSpPr>
            <p:nvPr/>
          </p:nvSpPr>
          <p:spPr bwMode="auto">
            <a:xfrm>
              <a:off x="6029870" y="5648016"/>
              <a:ext cx="482600" cy="384175"/>
            </a:xfrm>
            <a:custGeom>
              <a:gdLst>
                <a:gd fmla="*/ 580 w 704" name="T0"/>
                <a:gd fmla="*/ 236 h 561" name="T1"/>
                <a:gd fmla="*/ 564 w 704" name="T2"/>
                <a:gd fmla="*/ 214 h 561" name="T3"/>
                <a:gd fmla="*/ 558 w 704" name="T4"/>
                <a:gd fmla="*/ 130 h 561" name="T5"/>
                <a:gd fmla="*/ 409 w 704" name="T6"/>
                <a:gd fmla="*/ 136 h 561" name="T7"/>
                <a:gd fmla="*/ 385 w 704" name="T8"/>
                <a:gd fmla="*/ 99 h 561" name="T9"/>
                <a:gd fmla="*/ 264 w 704" name="T10"/>
                <a:gd fmla="*/ 37 h 561" name="T11"/>
                <a:gd fmla="*/ 64 w 704" name="T12"/>
                <a:gd fmla="*/ 203 h 561" name="T13"/>
                <a:gd fmla="*/ 8 w 704" name="T14"/>
                <a:gd fmla="*/ 355 h 561" name="T15"/>
                <a:gd fmla="*/ 301 w 704" name="T16"/>
                <a:gd fmla="*/ 551 h 561" name="T17"/>
                <a:gd fmla="*/ 652 w 704" name="T18"/>
                <a:gd fmla="*/ 396 h 561" name="T19"/>
                <a:gd fmla="*/ 580 w 704" name="T20"/>
                <a:gd fmla="*/ 236 h 561" name="T21"/>
                <a:gd fmla="*/ 310 w 704" name="T22"/>
                <a:gd fmla="*/ 510 h 561" name="T23"/>
                <a:gd fmla="*/ 310 w 704" name="T24"/>
                <a:gd fmla="*/ 510 h 561" name="T25"/>
                <a:gd fmla="*/ 82 w 704" name="T26"/>
                <a:gd fmla="*/ 368 h 561" name="T27"/>
                <a:gd fmla="*/ 310 w 704" name="T28"/>
                <a:gd fmla="*/ 210 h 561" name="T29"/>
                <a:gd fmla="*/ 539 w 704" name="T30"/>
                <a:gd fmla="*/ 340 h 561" name="T31"/>
                <a:gd fmla="*/ 310 w 704" name="T32"/>
                <a:gd fmla="*/ 510 h 561" name="T3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b="b" l="0" r="r" t="0"/>
              <a:pathLst>
                <a:path h="561" w="704">
                  <a:moveTo>
                    <a:pt x="580" y="236"/>
                  </a:moveTo>
                  <a:cubicBezTo>
                    <a:pt x="550" y="230"/>
                    <a:pt x="564" y="214"/>
                    <a:pt x="564" y="214"/>
                  </a:cubicBezTo>
                  <a:cubicBezTo>
                    <a:pt x="564" y="214"/>
                    <a:pt x="594" y="165"/>
                    <a:pt x="558" y="130"/>
                  </a:cubicBezTo>
                  <a:cubicBezTo>
                    <a:pt x="515" y="86"/>
                    <a:pt x="409" y="136"/>
                    <a:pt x="409" y="136"/>
                  </a:cubicBezTo>
                  <a:cubicBezTo>
                    <a:pt x="368" y="148"/>
                    <a:pt x="379" y="130"/>
                    <a:pt x="385" y="99"/>
                  </a:cubicBezTo>
                  <a:cubicBezTo>
                    <a:pt x="385" y="62"/>
                    <a:pt x="372" y="0"/>
                    <a:pt x="264" y="37"/>
                  </a:cubicBezTo>
                  <a:cubicBezTo>
                    <a:pt x="157" y="74"/>
                    <a:pt x="64" y="203"/>
                    <a:pt x="64" y="203"/>
                  </a:cubicBezTo>
                  <a:cubicBezTo>
                    <a:pt x="0" y="289"/>
                    <a:pt x="8" y="355"/>
                    <a:pt x="8" y="355"/>
                  </a:cubicBezTo>
                  <a:cubicBezTo>
                    <a:pt x="24" y="501"/>
                    <a:pt x="180" y="542"/>
                    <a:pt x="301" y="551"/>
                  </a:cubicBezTo>
                  <a:cubicBezTo>
                    <a:pt x="428" y="561"/>
                    <a:pt x="600" y="507"/>
                    <a:pt x="652" y="396"/>
                  </a:cubicBezTo>
                  <a:cubicBezTo>
                    <a:pt x="704" y="286"/>
                    <a:pt x="610" y="242"/>
                    <a:pt x="580" y="236"/>
                  </a:cubicBezTo>
                  <a:close/>
                  <a:moveTo>
                    <a:pt x="310" y="510"/>
                  </a:moveTo>
                  <a:lnTo>
                    <a:pt x="310" y="510"/>
                  </a:lnTo>
                  <a:cubicBezTo>
                    <a:pt x="184" y="516"/>
                    <a:pt x="82" y="452"/>
                    <a:pt x="82" y="368"/>
                  </a:cubicBezTo>
                  <a:cubicBezTo>
                    <a:pt x="82" y="283"/>
                    <a:pt x="184" y="216"/>
                    <a:pt x="310" y="210"/>
                  </a:cubicBezTo>
                  <a:cubicBezTo>
                    <a:pt x="437" y="204"/>
                    <a:pt x="539" y="256"/>
                    <a:pt x="539" y="340"/>
                  </a:cubicBezTo>
                  <a:cubicBezTo>
                    <a:pt x="539" y="425"/>
                    <a:pt x="437" y="504"/>
                    <a:pt x="310" y="510"/>
                  </a:cubicBezTo>
                  <a:close/>
                </a:path>
              </a:pathLst>
            </a:custGeom>
            <a:grpFill/>
            <a:ln>
              <a:noFill/>
            </a:ln>
            <a:extLst>
              <a:ext uri="{91240B29-F687-4F45-9708-019B960494DF}">
                <a14:hiddenLine w="9525">
                  <a:solidFill>
                    <a:srgbClr val="000000"/>
                  </a:solidFill>
                  <a:round/>
                </a14:hiddenLine>
              </a:ext>
            </a:extLst>
          </p:spPr>
          <p:txBody>
            <a:bodyPr anchor="t" anchorCtr="0" bIns="34281" compatLnSpc="1" lIns="68562" numCol="1" rIns="68562" tIns="34281" vert="horz" wrap="square"/>
            <a:lstStyle/>
            <a:p>
              <a:endParaRPr altLang="en-US" lang="zh-CN" sz="1012">
                <a:latin charset="-122" panose="020b0503020204020204" pitchFamily="34" typeface="微软雅黑"/>
                <a:ea charset="-122" panose="020b0503020204020204" pitchFamily="34" typeface="微软雅黑"/>
              </a:endParaRPr>
            </a:p>
          </p:txBody>
        </p:sp>
        <p:sp>
          <p:nvSpPr>
            <p:cNvPr id="44" name="Freeform 15"/>
            <p:cNvSpPr>
              <a:spLocks noEditPoints="1"/>
            </p:cNvSpPr>
            <p:nvPr/>
          </p:nvSpPr>
          <p:spPr bwMode="auto">
            <a:xfrm>
              <a:off x="6137820" y="5819466"/>
              <a:ext cx="190500" cy="169862"/>
            </a:xfrm>
            <a:custGeom>
              <a:gdLst>
                <a:gd fmla="*/ 127 w 277" name="T0"/>
                <a:gd fmla="*/ 15 h 246" name="T1"/>
                <a:gd fmla="*/ 15 w 277" name="T2"/>
                <a:gd fmla="*/ 148 h 246" name="T3"/>
                <a:gd fmla="*/ 49 w 277" name="T4"/>
                <a:gd fmla="*/ 205 h 246" name="T5"/>
                <a:gd fmla="*/ 239 w 277" name="T6"/>
                <a:gd fmla="*/ 171 h 246" name="T7"/>
                <a:gd fmla="*/ 127 w 277" name="T8"/>
                <a:gd fmla="*/ 15 h 246" name="T9"/>
                <a:gd fmla="*/ 95 w 277" name="T10"/>
                <a:gd fmla="*/ 182 h 246" name="T11"/>
                <a:gd fmla="*/ 95 w 277" name="T12"/>
                <a:gd fmla="*/ 182 h 246" name="T13"/>
                <a:gd fmla="*/ 52 w 277" name="T14"/>
                <a:gd fmla="*/ 151 h 246" name="T15"/>
                <a:gd fmla="*/ 93 w 277" name="T16"/>
                <a:gd fmla="*/ 108 h 246" name="T17"/>
                <a:gd fmla="*/ 138 w 277" name="T18"/>
                <a:gd fmla="*/ 141 h 246" name="T19"/>
                <a:gd fmla="*/ 95 w 277" name="T20"/>
                <a:gd fmla="*/ 182 h 246" name="T21"/>
                <a:gd fmla="*/ 170 w 277" name="T22"/>
                <a:gd fmla="*/ 118 h 246" name="T23"/>
                <a:gd fmla="*/ 170 w 277" name="T24"/>
                <a:gd fmla="*/ 118 h 246" name="T25"/>
                <a:gd fmla="*/ 148 w 277" name="T26"/>
                <a:gd fmla="*/ 116 h 246" name="T27"/>
                <a:gd fmla="*/ 153 w 277" name="T28"/>
                <a:gd fmla="*/ 92 h 246" name="T29"/>
                <a:gd fmla="*/ 177 w 277" name="T30"/>
                <a:gd fmla="*/ 94 h 246" name="T31"/>
                <a:gd fmla="*/ 170 w 277" name="T32"/>
                <a:gd fmla="*/ 118 h 246" name="T3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b="b" l="0" r="r" t="0"/>
              <a:pathLst>
                <a:path h="246" w="277">
                  <a:moveTo>
                    <a:pt x="127" y="15"/>
                  </a:moveTo>
                  <a:cubicBezTo>
                    <a:pt x="0" y="29"/>
                    <a:pt x="15" y="148"/>
                    <a:pt x="15" y="148"/>
                  </a:cubicBezTo>
                  <a:cubicBezTo>
                    <a:pt x="15" y="148"/>
                    <a:pt x="13" y="186"/>
                    <a:pt x="49" y="205"/>
                  </a:cubicBezTo>
                  <a:cubicBezTo>
                    <a:pt x="123" y="246"/>
                    <a:pt x="200" y="221"/>
                    <a:pt x="239" y="171"/>
                  </a:cubicBezTo>
                  <a:cubicBezTo>
                    <a:pt x="277" y="121"/>
                    <a:pt x="255" y="0"/>
                    <a:pt x="127" y="15"/>
                  </a:cubicBezTo>
                  <a:close/>
                  <a:moveTo>
                    <a:pt x="95" y="182"/>
                  </a:moveTo>
                  <a:lnTo>
                    <a:pt x="95" y="182"/>
                  </a:lnTo>
                  <a:cubicBezTo>
                    <a:pt x="71" y="184"/>
                    <a:pt x="52" y="171"/>
                    <a:pt x="52" y="151"/>
                  </a:cubicBezTo>
                  <a:cubicBezTo>
                    <a:pt x="52" y="131"/>
                    <a:pt x="69" y="110"/>
                    <a:pt x="93" y="108"/>
                  </a:cubicBezTo>
                  <a:cubicBezTo>
                    <a:pt x="120" y="105"/>
                    <a:pt x="138" y="121"/>
                    <a:pt x="138" y="141"/>
                  </a:cubicBezTo>
                  <a:cubicBezTo>
                    <a:pt x="138" y="161"/>
                    <a:pt x="119" y="179"/>
                    <a:pt x="95" y="182"/>
                  </a:cubicBezTo>
                  <a:close/>
                  <a:moveTo>
                    <a:pt x="170" y="118"/>
                  </a:moveTo>
                  <a:lnTo>
                    <a:pt x="170" y="118"/>
                  </a:lnTo>
                  <a:cubicBezTo>
                    <a:pt x="162" y="124"/>
                    <a:pt x="152" y="123"/>
                    <a:pt x="148" y="116"/>
                  </a:cubicBezTo>
                  <a:cubicBezTo>
                    <a:pt x="143" y="109"/>
                    <a:pt x="145" y="98"/>
                    <a:pt x="153" y="92"/>
                  </a:cubicBezTo>
                  <a:cubicBezTo>
                    <a:pt x="163" y="85"/>
                    <a:pt x="173" y="87"/>
                    <a:pt x="177" y="94"/>
                  </a:cubicBezTo>
                  <a:cubicBezTo>
                    <a:pt x="181" y="101"/>
                    <a:pt x="178" y="112"/>
                    <a:pt x="170" y="118"/>
                  </a:cubicBezTo>
                  <a:close/>
                </a:path>
              </a:pathLst>
            </a:custGeom>
            <a:grpFill/>
            <a:ln>
              <a:noFill/>
            </a:ln>
            <a:extLst>
              <a:ext uri="{91240B29-F687-4F45-9708-019B960494DF}">
                <a14:hiddenLine w="9525">
                  <a:solidFill>
                    <a:srgbClr val="000000"/>
                  </a:solidFill>
                  <a:round/>
                </a14:hiddenLine>
              </a:ext>
            </a:extLst>
          </p:spPr>
          <p:txBody>
            <a:bodyPr anchor="t" anchorCtr="0" bIns="34281" compatLnSpc="1" lIns="68562" numCol="1" rIns="68562" tIns="34281" vert="horz" wrap="square"/>
            <a:lstStyle/>
            <a:p>
              <a:endParaRPr altLang="en-US" lang="zh-CN" sz="1012">
                <a:latin charset="-122" panose="020b0503020204020204" pitchFamily="34" typeface="微软雅黑"/>
                <a:ea charset="-122" panose="020b0503020204020204" pitchFamily="34" typeface="微软雅黑"/>
              </a:endParaRPr>
            </a:p>
          </p:txBody>
        </p:sp>
        <p:sp>
          <p:nvSpPr>
            <p:cNvPr id="45" name="Freeform 16"/>
            <p:cNvSpPr/>
            <p:nvPr/>
          </p:nvSpPr>
          <p:spPr bwMode="auto">
            <a:xfrm>
              <a:off x="6377532" y="5579754"/>
              <a:ext cx="177800" cy="200025"/>
            </a:xfrm>
            <a:custGeom>
              <a:gdLst>
                <a:gd fmla="*/ 256 w 259" name="T0"/>
                <a:gd fmla="*/ 269 h 293" name="T1"/>
                <a:gd fmla="*/ 257 w 259" name="T2"/>
                <a:gd fmla="*/ 262 h 293" name="T3"/>
                <a:gd fmla="*/ 259 w 259" name="T4"/>
                <a:gd fmla="*/ 228 h 293" name="T5"/>
                <a:gd fmla="*/ 32 w 259" name="T6"/>
                <a:gd fmla="*/ 0 h 293" name="T7"/>
                <a:gd fmla="*/ 0 w 259" name="T8"/>
                <a:gd fmla="*/ 31 h 293" name="T9"/>
                <a:gd fmla="*/ 32 w 259" name="T10"/>
                <a:gd fmla="*/ 63 h 293" name="T11"/>
                <a:gd fmla="*/ 196 w 259" name="T12"/>
                <a:gd fmla="*/ 228 h 293" name="T13"/>
                <a:gd fmla="*/ 194 w 259" name="T14"/>
                <a:gd fmla="*/ 258 h 293" name="T15"/>
                <a:gd fmla="*/ 194 w 259" name="T16"/>
                <a:gd fmla="*/ 258 h 293" name="T17"/>
                <a:gd fmla="*/ 194 w 259" name="T18"/>
                <a:gd fmla="*/ 261 h 293" name="T19"/>
                <a:gd fmla="*/ 225 w 259" name="T20"/>
                <a:gd fmla="*/ 293 h 293" name="T21"/>
                <a:gd fmla="*/ 256 w 259" name="T22"/>
                <a:gd fmla="*/ 269 h 293" name="T23"/>
                <a:gd fmla="*/ 256 w 259" name="T24"/>
                <a:gd fmla="*/ 269 h 293" name="T25"/>
                <a:gd fmla="*/ 256 w 259" name="T26"/>
                <a:gd fmla="*/ 269 h 293"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293" w="259">
                  <a:moveTo>
                    <a:pt x="256" y="269"/>
                  </a:moveTo>
                  <a:cubicBezTo>
                    <a:pt x="256" y="267"/>
                    <a:pt x="257" y="264"/>
                    <a:pt x="257" y="262"/>
                  </a:cubicBezTo>
                  <a:cubicBezTo>
                    <a:pt x="258" y="250"/>
                    <a:pt x="259" y="239"/>
                    <a:pt x="259" y="228"/>
                  </a:cubicBezTo>
                  <a:cubicBezTo>
                    <a:pt x="259" y="102"/>
                    <a:pt x="157" y="0"/>
                    <a:pt x="32" y="0"/>
                  </a:cubicBezTo>
                  <a:cubicBezTo>
                    <a:pt x="14" y="0"/>
                    <a:pt x="0" y="14"/>
                    <a:pt x="0" y="31"/>
                  </a:cubicBezTo>
                  <a:cubicBezTo>
                    <a:pt x="0" y="49"/>
                    <a:pt x="14" y="63"/>
                    <a:pt x="32" y="63"/>
                  </a:cubicBezTo>
                  <a:cubicBezTo>
                    <a:pt x="123" y="63"/>
                    <a:pt x="196" y="137"/>
                    <a:pt x="196" y="228"/>
                  </a:cubicBezTo>
                  <a:cubicBezTo>
                    <a:pt x="196" y="238"/>
                    <a:pt x="196" y="248"/>
                    <a:pt x="194" y="258"/>
                  </a:cubicBezTo>
                  <a:lnTo>
                    <a:pt x="194" y="258"/>
                  </a:lnTo>
                  <a:cubicBezTo>
                    <a:pt x="194" y="259"/>
                    <a:pt x="194" y="260"/>
                    <a:pt x="194" y="261"/>
                  </a:cubicBezTo>
                  <a:cubicBezTo>
                    <a:pt x="194" y="279"/>
                    <a:pt x="208" y="293"/>
                    <a:pt x="225" y="293"/>
                  </a:cubicBezTo>
                  <a:cubicBezTo>
                    <a:pt x="240" y="293"/>
                    <a:pt x="252" y="283"/>
                    <a:pt x="256" y="269"/>
                  </a:cubicBezTo>
                  <a:lnTo>
                    <a:pt x="256" y="269"/>
                  </a:lnTo>
                  <a:cubicBezTo>
                    <a:pt x="256" y="269"/>
                    <a:pt x="256" y="269"/>
                    <a:pt x="256" y="269"/>
                  </a:cubicBezTo>
                  <a:close/>
                </a:path>
              </a:pathLst>
            </a:custGeom>
            <a:grpFill/>
            <a:ln>
              <a:noFill/>
            </a:ln>
            <a:extLst>
              <a:ext uri="{91240B29-F687-4F45-9708-019B960494DF}">
                <a14:hiddenLine w="9525">
                  <a:solidFill>
                    <a:srgbClr val="000000"/>
                  </a:solidFill>
                  <a:round/>
                </a14:hiddenLine>
              </a:ext>
            </a:extLst>
          </p:spPr>
          <p:txBody>
            <a:bodyPr anchor="t" anchorCtr="0" bIns="34281" compatLnSpc="1" lIns="68562" numCol="1" rIns="68562" tIns="34281" vert="horz" wrap="square"/>
            <a:lstStyle/>
            <a:p>
              <a:endParaRPr altLang="en-US" lang="zh-CN" sz="1012">
                <a:latin charset="-122" panose="020b0503020204020204" pitchFamily="34" typeface="微软雅黑"/>
                <a:ea charset="-122" panose="020b0503020204020204" pitchFamily="34" typeface="微软雅黑"/>
              </a:endParaRPr>
            </a:p>
          </p:txBody>
        </p:sp>
        <p:sp>
          <p:nvSpPr>
            <p:cNvPr id="46" name="Freeform 17"/>
            <p:cNvSpPr/>
            <p:nvPr/>
          </p:nvSpPr>
          <p:spPr bwMode="auto">
            <a:xfrm>
              <a:off x="6382295" y="5649604"/>
              <a:ext cx="103187" cy="112712"/>
            </a:xfrm>
            <a:custGeom>
              <a:gdLst>
                <a:gd fmla="*/ 151 w 152" name="T0"/>
                <a:gd fmla="*/ 137 h 164" name="T1"/>
                <a:gd fmla="*/ 152 w 152" name="T2"/>
                <a:gd fmla="*/ 126 h 164" name="T3"/>
                <a:gd fmla="*/ 26 w 152" name="T4"/>
                <a:gd fmla="*/ 0 h 164" name="T5"/>
                <a:gd fmla="*/ 0 w 152" name="T6"/>
                <a:gd fmla="*/ 26 h 164" name="T7"/>
                <a:gd fmla="*/ 26 w 152" name="T8"/>
                <a:gd fmla="*/ 52 h 164" name="T9"/>
                <a:gd fmla="*/ 99 w 152" name="T10"/>
                <a:gd fmla="*/ 126 h 164" name="T11"/>
                <a:gd fmla="*/ 99 w 152" name="T12"/>
                <a:gd fmla="*/ 135 h 164" name="T13"/>
                <a:gd fmla="*/ 99 w 152" name="T14"/>
                <a:gd fmla="*/ 135 h 164" name="T15"/>
                <a:gd fmla="*/ 99 w 152" name="T16"/>
                <a:gd fmla="*/ 138 h 164" name="T17"/>
                <a:gd fmla="*/ 125 w 152" name="T18"/>
                <a:gd fmla="*/ 164 h 164" name="T19"/>
                <a:gd fmla="*/ 151 w 152" name="T20"/>
                <a:gd fmla="*/ 142 h 164" name="T21"/>
                <a:gd fmla="*/ 151 w 152" name="T22"/>
                <a:gd fmla="*/ 142 h 164" name="T23"/>
                <a:gd fmla="*/ 151 w 152" name="T24"/>
                <a:gd fmla="*/ 140 h 164" name="T25"/>
                <a:gd fmla="*/ 151 w 152" name="T26"/>
                <a:gd fmla="*/ 138 h 164" name="T27"/>
                <a:gd fmla="*/ 151 w 152" name="T28"/>
                <a:gd fmla="*/ 137 h 164"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164" w="152">
                  <a:moveTo>
                    <a:pt x="151" y="137"/>
                  </a:moveTo>
                  <a:cubicBezTo>
                    <a:pt x="152" y="133"/>
                    <a:pt x="152" y="130"/>
                    <a:pt x="152" y="126"/>
                  </a:cubicBezTo>
                  <a:cubicBezTo>
                    <a:pt x="152" y="56"/>
                    <a:pt x="95" y="0"/>
                    <a:pt x="26" y="0"/>
                  </a:cubicBezTo>
                  <a:cubicBezTo>
                    <a:pt x="11" y="0"/>
                    <a:pt x="0" y="11"/>
                    <a:pt x="0" y="26"/>
                  </a:cubicBezTo>
                  <a:cubicBezTo>
                    <a:pt x="0" y="40"/>
                    <a:pt x="11" y="52"/>
                    <a:pt x="26" y="52"/>
                  </a:cubicBezTo>
                  <a:cubicBezTo>
                    <a:pt x="66" y="52"/>
                    <a:pt x="99" y="85"/>
                    <a:pt x="99" y="126"/>
                  </a:cubicBezTo>
                  <a:cubicBezTo>
                    <a:pt x="99" y="129"/>
                    <a:pt x="99" y="132"/>
                    <a:pt x="99" y="135"/>
                  </a:cubicBezTo>
                  <a:lnTo>
                    <a:pt x="99" y="135"/>
                  </a:lnTo>
                  <a:cubicBezTo>
                    <a:pt x="99" y="136"/>
                    <a:pt x="99" y="137"/>
                    <a:pt x="99" y="138"/>
                  </a:cubicBezTo>
                  <a:cubicBezTo>
                    <a:pt x="99" y="153"/>
                    <a:pt x="111" y="164"/>
                    <a:pt x="125" y="164"/>
                  </a:cubicBezTo>
                  <a:cubicBezTo>
                    <a:pt x="138" y="164"/>
                    <a:pt x="149" y="154"/>
                    <a:pt x="151" y="142"/>
                  </a:cubicBezTo>
                  <a:lnTo>
                    <a:pt x="151" y="142"/>
                  </a:lnTo>
                  <a:cubicBezTo>
                    <a:pt x="151" y="141"/>
                    <a:pt x="151" y="140"/>
                    <a:pt x="151" y="140"/>
                  </a:cubicBezTo>
                  <a:cubicBezTo>
                    <a:pt x="151" y="139"/>
                    <a:pt x="151" y="139"/>
                    <a:pt x="151" y="138"/>
                  </a:cubicBezTo>
                  <a:cubicBezTo>
                    <a:pt x="151" y="138"/>
                    <a:pt x="151" y="138"/>
                    <a:pt x="151" y="137"/>
                  </a:cubicBezTo>
                  <a:close/>
                </a:path>
              </a:pathLst>
            </a:custGeom>
            <a:grpFill/>
            <a:ln>
              <a:noFill/>
            </a:ln>
            <a:extLst>
              <a:ext uri="{91240B29-F687-4F45-9708-019B960494DF}">
                <a14:hiddenLine w="9525">
                  <a:solidFill>
                    <a:srgbClr val="000000"/>
                  </a:solidFill>
                  <a:round/>
                </a14:hiddenLine>
              </a:ext>
            </a:extLst>
          </p:spPr>
          <p:txBody>
            <a:bodyPr anchor="t" anchorCtr="0" bIns="34281" compatLnSpc="1" lIns="68562" numCol="1" rIns="68562" tIns="34281" vert="horz" wrap="square"/>
            <a:lstStyle/>
            <a:p>
              <a:endParaRPr altLang="en-US" lang="zh-CN" sz="1012">
                <a:latin charset="-122" panose="020b0503020204020204" pitchFamily="34" typeface="微软雅黑"/>
                <a:ea charset="-122" panose="020b0503020204020204" pitchFamily="34" typeface="微软雅黑"/>
              </a:endParaRPr>
            </a:p>
          </p:txBody>
        </p:sp>
      </p:grpSp>
      <p:grpSp>
        <p:nvGrpSpPr>
          <p:cNvPr id="47" name="组合 46"/>
          <p:cNvGrpSpPr/>
          <p:nvPr/>
        </p:nvGrpSpPr>
        <p:grpSpPr>
          <a:xfrm>
            <a:off x="4977122" y="1437919"/>
            <a:ext cx="1052660" cy="1052660"/>
            <a:chOff x="3724323" y="1908536"/>
            <a:chExt cx="1329153" cy="1329153"/>
          </a:xfrm>
        </p:grpSpPr>
        <p:sp>
          <p:nvSpPr>
            <p:cNvPr id="48" name="椭圆 47"/>
            <p:cNvSpPr/>
            <p:nvPr/>
          </p:nvSpPr>
          <p:spPr>
            <a:xfrm>
              <a:off x="3724323" y="1908536"/>
              <a:ext cx="1329153" cy="1329153"/>
            </a:xfrm>
            <a:prstGeom prst="ellipse">
              <a:avLst/>
            </a:prstGeom>
            <a:gradFill flip="none" rotWithShape="1">
              <a:gsLst>
                <a:gs pos="0">
                  <a:schemeClr val="bg1"/>
                </a:gs>
                <a:gs pos="100000">
                  <a:srgbClr val="DDDEDD"/>
                </a:gs>
              </a:gsLst>
              <a:lin ang="9600000" scaled="0"/>
            </a:gradFill>
            <a:ln w="28575">
              <a:solidFill>
                <a:schemeClr val="bg1"/>
              </a:solidFill>
            </a:ln>
            <a:effectLst>
              <a:outerShdw algn="tr" blurRad="279400" dir="8100000" dist="889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2"/>
            </a:p>
          </p:txBody>
        </p:sp>
        <p:sp>
          <p:nvSpPr>
            <p:cNvPr id="49" name="椭圆 48"/>
            <p:cNvSpPr/>
            <p:nvPr/>
          </p:nvSpPr>
          <p:spPr>
            <a:xfrm>
              <a:off x="3839838" y="2024052"/>
              <a:ext cx="1098122" cy="1098122"/>
            </a:xfrm>
            <a:prstGeom prst="ellipse">
              <a:avLst/>
            </a:prstGeom>
            <a:solidFill>
              <a:srgbClr val="FF6D67"/>
            </a:solidFill>
            <a:ln>
              <a:noFill/>
            </a:ln>
            <a:effectLst>
              <a:innerShdw blurRad="63500" dir="18900000" dist="508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sz="1350"/>
            </a:p>
          </p:txBody>
        </p:sp>
      </p:grpSp>
      <p:grpSp>
        <p:nvGrpSpPr>
          <p:cNvPr id="50" name="组合 49"/>
          <p:cNvGrpSpPr/>
          <p:nvPr/>
        </p:nvGrpSpPr>
        <p:grpSpPr>
          <a:xfrm>
            <a:off x="5283741" y="1804703"/>
            <a:ext cx="418991" cy="345191"/>
            <a:chOff x="7140205" y="2411751"/>
            <a:chExt cx="558800" cy="460375"/>
          </a:xfrm>
          <a:solidFill>
            <a:schemeClr val="bg1"/>
          </a:solidFill>
        </p:grpSpPr>
        <p:sp>
          <p:nvSpPr>
            <p:cNvPr id="51" name="Freeform 10"/>
            <p:cNvSpPr>
              <a:spLocks noEditPoints="1"/>
            </p:cNvSpPr>
            <p:nvPr/>
          </p:nvSpPr>
          <p:spPr bwMode="auto">
            <a:xfrm>
              <a:off x="7140205" y="2411751"/>
              <a:ext cx="396875" cy="361950"/>
            </a:xfrm>
            <a:custGeom>
              <a:gdLst>
                <a:gd fmla="*/ 568 w 580" name="T0"/>
                <a:gd fmla="*/ 207 h 528" name="T1"/>
                <a:gd fmla="*/ 580 w 580" name="T2"/>
                <a:gd fmla="*/ 207 h 528" name="T3"/>
                <a:gd fmla="*/ 292 w 580" name="T4"/>
                <a:gd fmla="*/ 0 h 528" name="T5"/>
                <a:gd fmla="*/ 0 w 580" name="T6"/>
                <a:gd fmla="*/ 244 h 528" name="T7"/>
                <a:gd fmla="*/ 114 w 580" name="T8"/>
                <a:gd fmla="*/ 438 h 528" name="T9"/>
                <a:gd fmla="*/ 117 w 580" name="T10"/>
                <a:gd fmla="*/ 440 h 528" name="T11"/>
                <a:gd fmla="*/ 89 w 580" name="T12"/>
                <a:gd fmla="*/ 528 h 528" name="T13"/>
                <a:gd fmla="*/ 194 w 580" name="T14"/>
                <a:gd fmla="*/ 475 h 528" name="T15"/>
                <a:gd fmla="*/ 199 w 580" name="T16"/>
                <a:gd fmla="*/ 476 h 528" name="T17"/>
                <a:gd fmla="*/ 292 w 580" name="T18"/>
                <a:gd fmla="*/ 488 h 528" name="T19"/>
                <a:gd fmla="*/ 311 w 580" name="T20"/>
                <a:gd fmla="*/ 488 h 528" name="T21"/>
                <a:gd fmla="*/ 302 w 580" name="T22"/>
                <a:gd fmla="*/ 430 h 528" name="T23"/>
                <a:gd fmla="*/ 568 w 580" name="T24"/>
                <a:gd fmla="*/ 207 h 528" name="T25"/>
                <a:gd fmla="*/ 393 w 580" name="T26"/>
                <a:gd fmla="*/ 121 h 528" name="T27"/>
                <a:gd fmla="*/ 393 w 580" name="T28"/>
                <a:gd fmla="*/ 121 h 528" name="T29"/>
                <a:gd fmla="*/ 434 w 580" name="T30"/>
                <a:gd fmla="*/ 160 h 528" name="T31"/>
                <a:gd fmla="*/ 393 w 580" name="T32"/>
                <a:gd fmla="*/ 200 h 528" name="T33"/>
                <a:gd fmla="*/ 352 w 580" name="T34"/>
                <a:gd fmla="*/ 160 h 528" name="T35"/>
                <a:gd fmla="*/ 393 w 580" name="T36"/>
                <a:gd fmla="*/ 121 h 528" name="T37"/>
                <a:gd fmla="*/ 190 w 580" name="T38"/>
                <a:gd fmla="*/ 200 h 528" name="T39"/>
                <a:gd fmla="*/ 190 w 580" name="T40"/>
                <a:gd fmla="*/ 200 h 528" name="T41"/>
                <a:gd fmla="*/ 149 w 580" name="T42"/>
                <a:gd fmla="*/ 160 h 528" name="T43"/>
                <a:gd fmla="*/ 190 w 580" name="T44"/>
                <a:gd fmla="*/ 121 h 528" name="T45"/>
                <a:gd fmla="*/ 231 w 580" name="T46"/>
                <a:gd fmla="*/ 160 h 528" name="T47"/>
                <a:gd fmla="*/ 190 w 580" name="T48"/>
                <a:gd fmla="*/ 200 h 528" name="T4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b="b" l="0" r="r" t="0"/>
              <a:pathLst>
                <a:path h="528" w="580">
                  <a:moveTo>
                    <a:pt x="568" y="207"/>
                  </a:moveTo>
                  <a:cubicBezTo>
                    <a:pt x="572" y="207"/>
                    <a:pt x="576" y="207"/>
                    <a:pt x="580" y="207"/>
                  </a:cubicBezTo>
                  <a:cubicBezTo>
                    <a:pt x="559" y="90"/>
                    <a:pt x="438" y="0"/>
                    <a:pt x="292" y="0"/>
                  </a:cubicBezTo>
                  <a:cubicBezTo>
                    <a:pt x="130" y="0"/>
                    <a:pt x="0" y="110"/>
                    <a:pt x="0" y="244"/>
                  </a:cubicBezTo>
                  <a:cubicBezTo>
                    <a:pt x="0" y="323"/>
                    <a:pt x="45" y="394"/>
                    <a:pt x="114" y="438"/>
                  </a:cubicBezTo>
                  <a:cubicBezTo>
                    <a:pt x="115" y="439"/>
                    <a:pt x="117" y="440"/>
                    <a:pt x="117" y="440"/>
                  </a:cubicBezTo>
                  <a:lnTo>
                    <a:pt x="89" y="528"/>
                  </a:lnTo>
                  <a:lnTo>
                    <a:pt x="194" y="475"/>
                  </a:lnTo>
                  <a:cubicBezTo>
                    <a:pt x="194" y="475"/>
                    <a:pt x="198" y="476"/>
                    <a:pt x="199" y="476"/>
                  </a:cubicBezTo>
                  <a:cubicBezTo>
                    <a:pt x="228" y="484"/>
                    <a:pt x="259" y="488"/>
                    <a:pt x="292" y="488"/>
                  </a:cubicBezTo>
                  <a:cubicBezTo>
                    <a:pt x="298" y="488"/>
                    <a:pt x="305" y="488"/>
                    <a:pt x="311" y="488"/>
                  </a:cubicBezTo>
                  <a:cubicBezTo>
                    <a:pt x="305" y="469"/>
                    <a:pt x="302" y="450"/>
                    <a:pt x="302" y="430"/>
                  </a:cubicBezTo>
                  <a:cubicBezTo>
                    <a:pt x="302" y="307"/>
                    <a:pt x="421" y="207"/>
                    <a:pt x="568" y="207"/>
                  </a:cubicBezTo>
                  <a:close/>
                  <a:moveTo>
                    <a:pt x="393" y="121"/>
                  </a:moveTo>
                  <a:lnTo>
                    <a:pt x="393" y="121"/>
                  </a:lnTo>
                  <a:cubicBezTo>
                    <a:pt x="416" y="121"/>
                    <a:pt x="434" y="138"/>
                    <a:pt x="434" y="160"/>
                  </a:cubicBezTo>
                  <a:cubicBezTo>
                    <a:pt x="434" y="182"/>
                    <a:pt x="416" y="200"/>
                    <a:pt x="393" y="200"/>
                  </a:cubicBezTo>
                  <a:cubicBezTo>
                    <a:pt x="370" y="200"/>
                    <a:pt x="352" y="182"/>
                    <a:pt x="352" y="160"/>
                  </a:cubicBezTo>
                  <a:cubicBezTo>
                    <a:pt x="352" y="138"/>
                    <a:pt x="370" y="121"/>
                    <a:pt x="393" y="121"/>
                  </a:cubicBezTo>
                  <a:close/>
                  <a:moveTo>
                    <a:pt x="190" y="200"/>
                  </a:moveTo>
                  <a:lnTo>
                    <a:pt x="190" y="200"/>
                  </a:lnTo>
                  <a:cubicBezTo>
                    <a:pt x="167" y="200"/>
                    <a:pt x="149" y="182"/>
                    <a:pt x="149" y="160"/>
                  </a:cubicBezTo>
                  <a:cubicBezTo>
                    <a:pt x="149" y="138"/>
                    <a:pt x="167" y="121"/>
                    <a:pt x="190" y="121"/>
                  </a:cubicBezTo>
                  <a:cubicBezTo>
                    <a:pt x="213" y="121"/>
                    <a:pt x="231" y="138"/>
                    <a:pt x="231" y="160"/>
                  </a:cubicBezTo>
                  <a:cubicBezTo>
                    <a:pt x="231" y="182"/>
                    <a:pt x="213" y="200"/>
                    <a:pt x="190" y="200"/>
                  </a:cubicBezTo>
                  <a:close/>
                </a:path>
              </a:pathLst>
            </a:custGeom>
            <a:grpFill/>
            <a:ln>
              <a:noFill/>
            </a:ln>
            <a:extLst>
              <a:ext uri="{91240B29-F687-4F45-9708-019B960494DF}">
                <a14:hiddenLine w="9525">
                  <a:solidFill>
                    <a:srgbClr val="000000"/>
                  </a:solidFill>
                  <a:round/>
                </a14:hiddenLine>
              </a:ext>
            </a:extLst>
          </p:spPr>
          <p:txBody>
            <a:bodyPr anchor="t" anchorCtr="0" bIns="34281" compatLnSpc="1" lIns="68562" numCol="1" rIns="68562" tIns="34281" vert="horz" wrap="square"/>
            <a:lstStyle/>
            <a:p>
              <a:endParaRPr altLang="en-US" lang="zh-CN" sz="1012">
                <a:latin charset="-122" panose="020b0503020204020204" pitchFamily="34" typeface="微软雅黑"/>
                <a:ea charset="-122" panose="020b0503020204020204" pitchFamily="34" typeface="微软雅黑"/>
              </a:endParaRPr>
            </a:p>
          </p:txBody>
        </p:sp>
        <p:sp>
          <p:nvSpPr>
            <p:cNvPr id="52" name="Freeform 11"/>
            <p:cNvSpPr>
              <a:spLocks noEditPoints="1"/>
            </p:cNvSpPr>
            <p:nvPr/>
          </p:nvSpPr>
          <p:spPr bwMode="auto">
            <a:xfrm>
              <a:off x="7362455" y="2565739"/>
              <a:ext cx="336550" cy="306387"/>
            </a:xfrm>
            <a:custGeom>
              <a:gdLst>
                <a:gd fmla="*/ 0 w 493" name="T0"/>
                <a:gd fmla="*/ 206 h 446" name="T1"/>
                <a:gd fmla="*/ 247 w 493" name="T2"/>
                <a:gd fmla="*/ 412 h 446" name="T3"/>
                <a:gd fmla="*/ 325 w 493" name="T4"/>
                <a:gd fmla="*/ 402 h 446" name="T5"/>
                <a:gd fmla="*/ 329 w 493" name="T6"/>
                <a:gd fmla="*/ 401 h 446" name="T7"/>
                <a:gd fmla="*/ 418 w 493" name="T8"/>
                <a:gd fmla="*/ 446 h 446" name="T9"/>
                <a:gd fmla="*/ 394 w 493" name="T10"/>
                <a:gd fmla="*/ 371 h 446" name="T11"/>
                <a:gd fmla="*/ 397 w 493" name="T12"/>
                <a:gd fmla="*/ 370 h 446" name="T13"/>
                <a:gd fmla="*/ 493 w 493" name="T14"/>
                <a:gd fmla="*/ 206 h 446" name="T15"/>
                <a:gd fmla="*/ 247 w 493" name="T16"/>
                <a:gd fmla="*/ 0 h 446" name="T17"/>
                <a:gd fmla="*/ 0 w 493" name="T18"/>
                <a:gd fmla="*/ 206 h 446" name="T19"/>
                <a:gd fmla="*/ 298 w 493" name="T20"/>
                <a:gd fmla="*/ 135 h 446" name="T21"/>
                <a:gd fmla="*/ 298 w 493" name="T22"/>
                <a:gd fmla="*/ 135 h 446" name="T23"/>
                <a:gd fmla="*/ 333 w 493" name="T24"/>
                <a:gd fmla="*/ 102 h 446" name="T25"/>
                <a:gd fmla="*/ 367 w 493" name="T26"/>
                <a:gd fmla="*/ 135 h 446" name="T27"/>
                <a:gd fmla="*/ 333 w 493" name="T28"/>
                <a:gd fmla="*/ 169 h 446" name="T29"/>
                <a:gd fmla="*/ 298 w 493" name="T30"/>
                <a:gd fmla="*/ 135 h 446" name="T31"/>
                <a:gd fmla="*/ 127 w 493" name="T32"/>
                <a:gd fmla="*/ 135 h 446" name="T33"/>
                <a:gd fmla="*/ 127 w 493" name="T34"/>
                <a:gd fmla="*/ 135 h 446" name="T35"/>
                <a:gd fmla="*/ 161 w 493" name="T36"/>
                <a:gd fmla="*/ 102 h 446" name="T37"/>
                <a:gd fmla="*/ 196 w 493" name="T38"/>
                <a:gd fmla="*/ 135 h 446" name="T39"/>
                <a:gd fmla="*/ 161 w 493" name="T40"/>
                <a:gd fmla="*/ 169 h 446" name="T41"/>
                <a:gd fmla="*/ 127 w 493" name="T42"/>
                <a:gd fmla="*/ 135 h 446" name="T4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b="b" l="0" r="r" t="0"/>
              <a:pathLst>
                <a:path h="446" w="492">
                  <a:moveTo>
                    <a:pt x="0" y="206"/>
                  </a:moveTo>
                  <a:cubicBezTo>
                    <a:pt x="0" y="320"/>
                    <a:pt x="111" y="412"/>
                    <a:pt x="247" y="412"/>
                  </a:cubicBezTo>
                  <a:cubicBezTo>
                    <a:pt x="274" y="412"/>
                    <a:pt x="300" y="409"/>
                    <a:pt x="325" y="402"/>
                  </a:cubicBezTo>
                  <a:cubicBezTo>
                    <a:pt x="326" y="401"/>
                    <a:pt x="329" y="401"/>
                    <a:pt x="329" y="401"/>
                  </a:cubicBezTo>
                  <a:lnTo>
                    <a:pt x="418" y="446"/>
                  </a:lnTo>
                  <a:lnTo>
                    <a:pt x="394" y="371"/>
                  </a:lnTo>
                  <a:cubicBezTo>
                    <a:pt x="394" y="371"/>
                    <a:pt x="396" y="370"/>
                    <a:pt x="397" y="370"/>
                  </a:cubicBezTo>
                  <a:cubicBezTo>
                    <a:pt x="455" y="332"/>
                    <a:pt x="493" y="273"/>
                    <a:pt x="493" y="206"/>
                  </a:cubicBezTo>
                  <a:cubicBezTo>
                    <a:pt x="493" y="92"/>
                    <a:pt x="383" y="0"/>
                    <a:pt x="247" y="0"/>
                  </a:cubicBezTo>
                  <a:cubicBezTo>
                    <a:pt x="111" y="0"/>
                    <a:pt x="0" y="92"/>
                    <a:pt x="0" y="206"/>
                  </a:cubicBezTo>
                  <a:close/>
                  <a:moveTo>
                    <a:pt x="298" y="135"/>
                  </a:moveTo>
                  <a:lnTo>
                    <a:pt x="298" y="135"/>
                  </a:lnTo>
                  <a:cubicBezTo>
                    <a:pt x="298" y="117"/>
                    <a:pt x="314" y="102"/>
                    <a:pt x="333" y="102"/>
                  </a:cubicBezTo>
                  <a:cubicBezTo>
                    <a:pt x="352" y="102"/>
                    <a:pt x="367" y="117"/>
                    <a:pt x="367" y="135"/>
                  </a:cubicBezTo>
                  <a:cubicBezTo>
                    <a:pt x="367" y="154"/>
                    <a:pt x="352" y="169"/>
                    <a:pt x="333" y="169"/>
                  </a:cubicBezTo>
                  <a:cubicBezTo>
                    <a:pt x="314" y="169"/>
                    <a:pt x="298" y="154"/>
                    <a:pt x="298" y="135"/>
                  </a:cubicBezTo>
                  <a:close/>
                  <a:moveTo>
                    <a:pt x="127" y="135"/>
                  </a:moveTo>
                  <a:lnTo>
                    <a:pt x="127" y="135"/>
                  </a:lnTo>
                  <a:cubicBezTo>
                    <a:pt x="127" y="117"/>
                    <a:pt x="142" y="102"/>
                    <a:pt x="161" y="102"/>
                  </a:cubicBezTo>
                  <a:cubicBezTo>
                    <a:pt x="180" y="102"/>
                    <a:pt x="196" y="117"/>
                    <a:pt x="196" y="135"/>
                  </a:cubicBezTo>
                  <a:cubicBezTo>
                    <a:pt x="196" y="154"/>
                    <a:pt x="180" y="169"/>
                    <a:pt x="161" y="169"/>
                  </a:cubicBezTo>
                  <a:cubicBezTo>
                    <a:pt x="142" y="169"/>
                    <a:pt x="127" y="154"/>
                    <a:pt x="127" y="135"/>
                  </a:cubicBezTo>
                  <a:close/>
                </a:path>
              </a:pathLst>
            </a:custGeom>
            <a:grpFill/>
            <a:ln>
              <a:noFill/>
            </a:ln>
            <a:extLst>
              <a:ext uri="{91240B29-F687-4F45-9708-019B960494DF}">
                <a14:hiddenLine w="9525">
                  <a:solidFill>
                    <a:srgbClr val="000000"/>
                  </a:solidFill>
                  <a:round/>
                </a14:hiddenLine>
              </a:ext>
            </a:extLst>
          </p:spPr>
          <p:txBody>
            <a:bodyPr anchor="t" anchorCtr="0" bIns="34281" compatLnSpc="1" lIns="68562" numCol="1" rIns="68562" tIns="34281" vert="horz" wrap="square"/>
            <a:lstStyle/>
            <a:p>
              <a:endParaRPr altLang="en-US" lang="zh-CN" sz="1012">
                <a:latin charset="-122" panose="020b0503020204020204" pitchFamily="34" typeface="微软雅黑"/>
                <a:ea charset="-122" panose="020b0503020204020204" pitchFamily="34" typeface="微软雅黑"/>
              </a:endParaRPr>
            </a:p>
          </p:txBody>
        </p:sp>
      </p:grpSp>
    </p:spTree>
    <p:extLst>
      <p:ext uri="{BB962C8B-B14F-4D97-AF65-F5344CB8AC3E}">
        <p14:creationId val="1261954076"/>
      </p:ext>
    </p:extLst>
  </p:cSld>
  <p:clrMapOvr>
    <a:masterClrMapping/>
  </p:clrMapOvr>
  <mc:AlternateContent>
    <mc:Choice Requires="p14">
      <p:transition p14:dur="1250" spd="slow">
        <p14:switch dir="r"/>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2" presetSubtype="8">
                                  <p:stCondLst>
                                    <p:cond delay="0"/>
                                  </p:stCondLst>
                                  <p:childTnLst>
                                    <p:set>
                                      <p:cBhvr>
                                        <p:cTn dur="1" fill="hold" id="6">
                                          <p:stCondLst>
                                            <p:cond delay="0"/>
                                          </p:stCondLst>
                                        </p:cTn>
                                        <p:tgtEl>
                                          <p:spTgt spid="35"/>
                                        </p:tgtEl>
                                        <p:attrNameLst>
                                          <p:attrName>style.visibility</p:attrName>
                                        </p:attrNameLst>
                                      </p:cBhvr>
                                      <p:to>
                                        <p:strVal val="visible"/>
                                      </p:to>
                                    </p:set>
                                    <p:anim calcmode="lin" valueType="num">
                                      <p:cBhvr additive="base">
                                        <p:cTn dur="500" fill="hold" id="7"/>
                                        <p:tgtEl>
                                          <p:spTgt spid="35"/>
                                        </p:tgtEl>
                                        <p:attrNameLst>
                                          <p:attrName>ppt_x</p:attrName>
                                        </p:attrNameLst>
                                      </p:cBhvr>
                                      <p:tavLst>
                                        <p:tav tm="0">
                                          <p:val>
                                            <p:strVal val="0-#ppt_w/2"/>
                                          </p:val>
                                        </p:tav>
                                        <p:tav tm="100000">
                                          <p:val>
                                            <p:strVal val="#ppt_x"/>
                                          </p:val>
                                        </p:tav>
                                      </p:tavLst>
                                    </p:anim>
                                    <p:anim calcmode="lin" valueType="num">
                                      <p:cBhvr additive="base">
                                        <p:cTn dur="500" fill="hold" id="8"/>
                                        <p:tgtEl>
                                          <p:spTgt spid="35"/>
                                        </p:tgtEl>
                                        <p:attrNameLst>
                                          <p:attrName>ppt_y</p:attrName>
                                        </p:attrNameLst>
                                      </p:cBhvr>
                                      <p:tavLst>
                                        <p:tav tm="0">
                                          <p:val>
                                            <p:strVal val="#ppt_y"/>
                                          </p:val>
                                        </p:tav>
                                        <p:tav tm="100000">
                                          <p:val>
                                            <p:strVal val="#ppt_y"/>
                                          </p:val>
                                        </p:tav>
                                      </p:tavLst>
                                    </p:anim>
                                  </p:childTnLst>
                                </p:cTn>
                              </p:par>
                            </p:childTnLst>
                          </p:cTn>
                        </p:par>
                        <p:par>
                          <p:cTn fill="hold" id="9" nodeType="afterGroup">
                            <p:stCondLst>
                              <p:cond delay="500"/>
                            </p:stCondLst>
                            <p:childTnLst>
                              <p:par>
                                <p:cTn fill="hold" grpId="0" id="10" nodeType="afterEffect" presetClass="entr" presetID="2" presetSubtype="8">
                                  <p:stCondLst>
                                    <p:cond delay="0"/>
                                  </p:stCondLst>
                                  <p:childTnLst>
                                    <p:set>
                                      <p:cBhvr>
                                        <p:cTn dur="1" fill="hold" id="11">
                                          <p:stCondLst>
                                            <p:cond delay="0"/>
                                          </p:stCondLst>
                                        </p:cTn>
                                        <p:tgtEl>
                                          <p:spTgt spid="38"/>
                                        </p:tgtEl>
                                        <p:attrNameLst>
                                          <p:attrName>style.visibility</p:attrName>
                                        </p:attrNameLst>
                                      </p:cBhvr>
                                      <p:to>
                                        <p:strVal val="visible"/>
                                      </p:to>
                                    </p:set>
                                    <p:anim calcmode="lin" valueType="num">
                                      <p:cBhvr additive="base">
                                        <p:cTn dur="500" fill="hold" id="12"/>
                                        <p:tgtEl>
                                          <p:spTgt spid="38"/>
                                        </p:tgtEl>
                                        <p:attrNameLst>
                                          <p:attrName>ppt_x</p:attrName>
                                        </p:attrNameLst>
                                      </p:cBhvr>
                                      <p:tavLst>
                                        <p:tav tm="0">
                                          <p:val>
                                            <p:strVal val="0-#ppt_w/2"/>
                                          </p:val>
                                        </p:tav>
                                        <p:tav tm="100000">
                                          <p:val>
                                            <p:strVal val="#ppt_x"/>
                                          </p:val>
                                        </p:tav>
                                      </p:tavLst>
                                    </p:anim>
                                    <p:anim calcmode="lin" valueType="num">
                                      <p:cBhvr additive="base">
                                        <p:cTn dur="500" fill="hold" id="13"/>
                                        <p:tgtEl>
                                          <p:spTgt spid="38"/>
                                        </p:tgtEl>
                                        <p:attrNameLst>
                                          <p:attrName>ppt_y</p:attrName>
                                        </p:attrNameLst>
                                      </p:cBhvr>
                                      <p:tavLst>
                                        <p:tav tm="0">
                                          <p:val>
                                            <p:strVal val="#ppt_y"/>
                                          </p:val>
                                        </p:tav>
                                        <p:tav tm="100000">
                                          <p:val>
                                            <p:strVal val="#ppt_y"/>
                                          </p:val>
                                        </p:tav>
                                      </p:tavLst>
                                    </p:anim>
                                  </p:childTnLst>
                                </p:cTn>
                              </p:par>
                            </p:childTnLst>
                          </p:cTn>
                        </p:par>
                        <p:par>
                          <p:cTn fill="hold" id="14" nodeType="afterGroup">
                            <p:stCondLst>
                              <p:cond delay="1000"/>
                            </p:stCondLst>
                            <p:childTnLst>
                              <p:par>
                                <p:cTn fill="hold" id="15" nodeType="afterEffect" presetClass="entr" presetID="42" presetSubtype="0">
                                  <p:stCondLst>
                                    <p:cond delay="0"/>
                                  </p:stCondLst>
                                  <p:childTnLst>
                                    <p:set>
                                      <p:cBhvr>
                                        <p:cTn dur="1" fill="hold" id="16">
                                          <p:stCondLst>
                                            <p:cond delay="0"/>
                                          </p:stCondLst>
                                        </p:cTn>
                                        <p:tgtEl>
                                          <p:spTgt spid="19"/>
                                        </p:tgtEl>
                                        <p:attrNameLst>
                                          <p:attrName>style.visibility</p:attrName>
                                        </p:attrNameLst>
                                      </p:cBhvr>
                                      <p:to>
                                        <p:strVal val="visible"/>
                                      </p:to>
                                    </p:set>
                                    <p:animEffect filter="fade" transition="in">
                                      <p:cBhvr>
                                        <p:cTn dur="1000" id="17"/>
                                        <p:tgtEl>
                                          <p:spTgt spid="19"/>
                                        </p:tgtEl>
                                      </p:cBhvr>
                                    </p:animEffect>
                                    <p:anim calcmode="lin" valueType="num">
                                      <p:cBhvr>
                                        <p:cTn dur="1000" fill="hold" id="18"/>
                                        <p:tgtEl>
                                          <p:spTgt spid="19"/>
                                        </p:tgtEl>
                                        <p:attrNameLst>
                                          <p:attrName>ppt_x</p:attrName>
                                        </p:attrNameLst>
                                      </p:cBhvr>
                                      <p:tavLst>
                                        <p:tav tm="0">
                                          <p:val>
                                            <p:strVal val="#ppt_x"/>
                                          </p:val>
                                        </p:tav>
                                        <p:tav tm="100000">
                                          <p:val>
                                            <p:strVal val="#ppt_x"/>
                                          </p:val>
                                        </p:tav>
                                      </p:tavLst>
                                    </p:anim>
                                    <p:anim calcmode="lin" valueType="num">
                                      <p:cBhvr>
                                        <p:cTn dur="1000" fill="hold" id="19"/>
                                        <p:tgtEl>
                                          <p:spTgt spid="19"/>
                                        </p:tgtEl>
                                        <p:attrNameLst>
                                          <p:attrName>ppt_y</p:attrName>
                                        </p:attrNameLst>
                                      </p:cBhvr>
                                      <p:tavLst>
                                        <p:tav tm="0">
                                          <p:val>
                                            <p:strVal val="#ppt_y+.1"/>
                                          </p:val>
                                        </p:tav>
                                        <p:tav tm="100000">
                                          <p:val>
                                            <p:strVal val="#ppt_y"/>
                                          </p:val>
                                        </p:tav>
                                      </p:tavLst>
                                    </p:anim>
                                  </p:childTnLst>
                                </p:cTn>
                              </p:par>
                            </p:childTnLst>
                          </p:cTn>
                        </p:par>
                        <p:par>
                          <p:cTn fill="hold" id="20" nodeType="afterGroup">
                            <p:stCondLst>
                              <p:cond delay="2000"/>
                            </p:stCondLst>
                            <p:childTnLst>
                              <p:par>
                                <p:cTn fill="hold" grpId="0" id="21" nodeType="afterEffect" presetClass="entr" presetID="2" presetSubtype="8">
                                  <p:stCondLst>
                                    <p:cond delay="0"/>
                                  </p:stCondLst>
                                  <p:childTnLst>
                                    <p:set>
                                      <p:cBhvr>
                                        <p:cTn dur="1" fill="hold" id="22">
                                          <p:stCondLst>
                                            <p:cond delay="0"/>
                                          </p:stCondLst>
                                        </p:cTn>
                                        <p:tgtEl>
                                          <p:spTgt spid="23"/>
                                        </p:tgtEl>
                                        <p:attrNameLst>
                                          <p:attrName>style.visibility</p:attrName>
                                        </p:attrNameLst>
                                      </p:cBhvr>
                                      <p:to>
                                        <p:strVal val="visible"/>
                                      </p:to>
                                    </p:set>
                                    <p:anim calcmode="lin" valueType="num">
                                      <p:cBhvr additive="base">
                                        <p:cTn dur="500" fill="hold" id="23"/>
                                        <p:tgtEl>
                                          <p:spTgt spid="23"/>
                                        </p:tgtEl>
                                        <p:attrNameLst>
                                          <p:attrName>ppt_x</p:attrName>
                                        </p:attrNameLst>
                                      </p:cBhvr>
                                      <p:tavLst>
                                        <p:tav tm="0">
                                          <p:val>
                                            <p:strVal val="0-#ppt_w/2"/>
                                          </p:val>
                                        </p:tav>
                                        <p:tav tm="100000">
                                          <p:val>
                                            <p:strVal val="#ppt_x"/>
                                          </p:val>
                                        </p:tav>
                                      </p:tavLst>
                                    </p:anim>
                                    <p:anim calcmode="lin" valueType="num">
                                      <p:cBhvr additive="base">
                                        <p:cTn dur="500" fill="hold" id="24"/>
                                        <p:tgtEl>
                                          <p:spTgt spid="23"/>
                                        </p:tgtEl>
                                        <p:attrNameLst>
                                          <p:attrName>ppt_y</p:attrName>
                                        </p:attrNameLst>
                                      </p:cBhvr>
                                      <p:tavLst>
                                        <p:tav tm="0">
                                          <p:val>
                                            <p:strVal val="#ppt_y"/>
                                          </p:val>
                                        </p:tav>
                                        <p:tav tm="100000">
                                          <p:val>
                                            <p:strVal val="#ppt_y"/>
                                          </p:val>
                                        </p:tav>
                                      </p:tavLst>
                                    </p:anim>
                                  </p:childTnLst>
                                </p:cTn>
                              </p:par>
                            </p:childTnLst>
                          </p:cTn>
                        </p:par>
                        <p:par>
                          <p:cTn fill="hold" id="25" nodeType="afterGroup">
                            <p:stCondLst>
                              <p:cond delay="2500"/>
                            </p:stCondLst>
                            <p:childTnLst>
                              <p:par>
                                <p:cTn fill="hold" grpId="0" id="26" nodeType="afterEffect" presetClass="entr" presetID="2" presetSubtype="8">
                                  <p:stCondLst>
                                    <p:cond delay="0"/>
                                  </p:stCondLst>
                                  <p:childTnLst>
                                    <p:set>
                                      <p:cBhvr>
                                        <p:cTn dur="1" fill="hold" id="27">
                                          <p:stCondLst>
                                            <p:cond delay="0"/>
                                          </p:stCondLst>
                                        </p:cTn>
                                        <p:tgtEl>
                                          <p:spTgt spid="24"/>
                                        </p:tgtEl>
                                        <p:attrNameLst>
                                          <p:attrName>style.visibility</p:attrName>
                                        </p:attrNameLst>
                                      </p:cBhvr>
                                      <p:to>
                                        <p:strVal val="visible"/>
                                      </p:to>
                                    </p:set>
                                    <p:anim calcmode="lin" valueType="num">
                                      <p:cBhvr additive="base">
                                        <p:cTn dur="500" fill="hold" id="28"/>
                                        <p:tgtEl>
                                          <p:spTgt spid="24"/>
                                        </p:tgtEl>
                                        <p:attrNameLst>
                                          <p:attrName>ppt_x</p:attrName>
                                        </p:attrNameLst>
                                      </p:cBhvr>
                                      <p:tavLst>
                                        <p:tav tm="0">
                                          <p:val>
                                            <p:strVal val="0-#ppt_w/2"/>
                                          </p:val>
                                        </p:tav>
                                        <p:tav tm="100000">
                                          <p:val>
                                            <p:strVal val="#ppt_x"/>
                                          </p:val>
                                        </p:tav>
                                      </p:tavLst>
                                    </p:anim>
                                    <p:anim calcmode="lin" valueType="num">
                                      <p:cBhvr additive="base">
                                        <p:cTn dur="500" fill="hold" id="29"/>
                                        <p:tgtEl>
                                          <p:spTgt spid="24"/>
                                        </p:tgtEl>
                                        <p:attrNameLst>
                                          <p:attrName>ppt_y</p:attrName>
                                        </p:attrNameLst>
                                      </p:cBhvr>
                                      <p:tavLst>
                                        <p:tav tm="0">
                                          <p:val>
                                            <p:strVal val="#ppt_y"/>
                                          </p:val>
                                        </p:tav>
                                        <p:tav tm="100000">
                                          <p:val>
                                            <p:strVal val="#ppt_y"/>
                                          </p:val>
                                        </p:tav>
                                      </p:tavLst>
                                    </p:anim>
                                  </p:childTnLst>
                                </p:cTn>
                              </p:par>
                            </p:childTnLst>
                          </p:cTn>
                        </p:par>
                        <p:par>
                          <p:cTn fill="hold" id="30" nodeType="afterGroup">
                            <p:stCondLst>
                              <p:cond delay="3000"/>
                            </p:stCondLst>
                            <p:childTnLst>
                              <p:par>
                                <p:cTn fill="hold" id="31" nodeType="afterEffect" presetClass="entr" presetID="2" presetSubtype="1">
                                  <p:stCondLst>
                                    <p:cond delay="0"/>
                                  </p:stCondLst>
                                  <p:childTnLst>
                                    <p:set>
                                      <p:cBhvr>
                                        <p:cTn dur="1" fill="hold" id="32">
                                          <p:stCondLst>
                                            <p:cond delay="0"/>
                                          </p:stCondLst>
                                        </p:cTn>
                                        <p:tgtEl>
                                          <p:spTgt spid="47"/>
                                        </p:tgtEl>
                                        <p:attrNameLst>
                                          <p:attrName>style.visibility</p:attrName>
                                        </p:attrNameLst>
                                      </p:cBhvr>
                                      <p:to>
                                        <p:strVal val="visible"/>
                                      </p:to>
                                    </p:set>
                                    <p:anim calcmode="lin" valueType="num">
                                      <p:cBhvr additive="base">
                                        <p:cTn dur="500" fill="hold" id="33"/>
                                        <p:tgtEl>
                                          <p:spTgt spid="47"/>
                                        </p:tgtEl>
                                        <p:attrNameLst>
                                          <p:attrName>ppt_x</p:attrName>
                                        </p:attrNameLst>
                                      </p:cBhvr>
                                      <p:tavLst>
                                        <p:tav tm="0">
                                          <p:val>
                                            <p:strVal val="#ppt_x"/>
                                          </p:val>
                                        </p:tav>
                                        <p:tav tm="100000">
                                          <p:val>
                                            <p:strVal val="#ppt_x"/>
                                          </p:val>
                                        </p:tav>
                                      </p:tavLst>
                                    </p:anim>
                                    <p:anim calcmode="lin" valueType="num">
                                      <p:cBhvr additive="base">
                                        <p:cTn dur="500" fill="hold" id="34"/>
                                        <p:tgtEl>
                                          <p:spTgt spid="47"/>
                                        </p:tgtEl>
                                        <p:attrNameLst>
                                          <p:attrName>ppt_y</p:attrName>
                                        </p:attrNameLst>
                                      </p:cBhvr>
                                      <p:tavLst>
                                        <p:tav tm="0">
                                          <p:val>
                                            <p:strVal val="0-#ppt_h/2"/>
                                          </p:val>
                                        </p:tav>
                                        <p:tav tm="100000">
                                          <p:val>
                                            <p:strVal val="#ppt_y"/>
                                          </p:val>
                                        </p:tav>
                                      </p:tavLst>
                                    </p:anim>
                                  </p:childTnLst>
                                </p:cTn>
                              </p:par>
                            </p:childTnLst>
                          </p:cTn>
                        </p:par>
                        <p:par>
                          <p:cTn fill="hold" id="35" nodeType="afterGroup">
                            <p:stCondLst>
                              <p:cond delay="3500"/>
                            </p:stCondLst>
                            <p:childTnLst>
                              <p:par>
                                <p:cTn fill="hold" id="36" nodeType="afterEffect" presetClass="entr" presetID="2" presetSubtype="1">
                                  <p:stCondLst>
                                    <p:cond delay="0"/>
                                  </p:stCondLst>
                                  <p:childTnLst>
                                    <p:set>
                                      <p:cBhvr>
                                        <p:cTn dur="1" fill="hold" id="37">
                                          <p:stCondLst>
                                            <p:cond delay="0"/>
                                          </p:stCondLst>
                                        </p:cTn>
                                        <p:tgtEl>
                                          <p:spTgt spid="50"/>
                                        </p:tgtEl>
                                        <p:attrNameLst>
                                          <p:attrName>style.visibility</p:attrName>
                                        </p:attrNameLst>
                                      </p:cBhvr>
                                      <p:to>
                                        <p:strVal val="visible"/>
                                      </p:to>
                                    </p:set>
                                    <p:anim calcmode="lin" valueType="num">
                                      <p:cBhvr additive="base">
                                        <p:cTn dur="500" fill="hold" id="38"/>
                                        <p:tgtEl>
                                          <p:spTgt spid="50"/>
                                        </p:tgtEl>
                                        <p:attrNameLst>
                                          <p:attrName>ppt_x</p:attrName>
                                        </p:attrNameLst>
                                      </p:cBhvr>
                                      <p:tavLst>
                                        <p:tav tm="0">
                                          <p:val>
                                            <p:strVal val="#ppt_x"/>
                                          </p:val>
                                        </p:tav>
                                        <p:tav tm="100000">
                                          <p:val>
                                            <p:strVal val="#ppt_x"/>
                                          </p:val>
                                        </p:tav>
                                      </p:tavLst>
                                    </p:anim>
                                    <p:anim calcmode="lin" valueType="num">
                                      <p:cBhvr additive="base">
                                        <p:cTn dur="500" fill="hold" id="39"/>
                                        <p:tgtEl>
                                          <p:spTgt spid="50"/>
                                        </p:tgtEl>
                                        <p:attrNameLst>
                                          <p:attrName>ppt_y</p:attrName>
                                        </p:attrNameLst>
                                      </p:cBhvr>
                                      <p:tavLst>
                                        <p:tav tm="0">
                                          <p:val>
                                            <p:strVal val="0-#ppt_h/2"/>
                                          </p:val>
                                        </p:tav>
                                        <p:tav tm="100000">
                                          <p:val>
                                            <p:strVal val="#ppt_y"/>
                                          </p:val>
                                        </p:tav>
                                      </p:tavLst>
                                    </p:anim>
                                  </p:childTnLst>
                                </p:cTn>
                              </p:par>
                            </p:childTnLst>
                          </p:cTn>
                        </p:par>
                        <p:par>
                          <p:cTn fill="hold" id="40" nodeType="afterGroup">
                            <p:stCondLst>
                              <p:cond delay="4000"/>
                            </p:stCondLst>
                            <p:childTnLst>
                              <p:par>
                                <p:cTn fill="hold" id="41" nodeType="afterEffect" presetClass="entr" presetID="2" presetSubtype="4">
                                  <p:stCondLst>
                                    <p:cond delay="0"/>
                                  </p:stCondLst>
                                  <p:childTnLst>
                                    <p:set>
                                      <p:cBhvr>
                                        <p:cTn dur="1" fill="hold" id="42">
                                          <p:stCondLst>
                                            <p:cond delay="0"/>
                                          </p:stCondLst>
                                        </p:cTn>
                                        <p:tgtEl>
                                          <p:spTgt spid="25"/>
                                        </p:tgtEl>
                                        <p:attrNameLst>
                                          <p:attrName>style.visibility</p:attrName>
                                        </p:attrNameLst>
                                      </p:cBhvr>
                                      <p:to>
                                        <p:strVal val="visible"/>
                                      </p:to>
                                    </p:set>
                                    <p:anim calcmode="lin" valueType="num">
                                      <p:cBhvr additive="base">
                                        <p:cTn dur="500" fill="hold" id="43"/>
                                        <p:tgtEl>
                                          <p:spTgt spid="25"/>
                                        </p:tgtEl>
                                        <p:attrNameLst>
                                          <p:attrName>ppt_x</p:attrName>
                                        </p:attrNameLst>
                                      </p:cBhvr>
                                      <p:tavLst>
                                        <p:tav tm="0">
                                          <p:val>
                                            <p:strVal val="#ppt_x"/>
                                          </p:val>
                                        </p:tav>
                                        <p:tav tm="100000">
                                          <p:val>
                                            <p:strVal val="#ppt_x"/>
                                          </p:val>
                                        </p:tav>
                                      </p:tavLst>
                                    </p:anim>
                                    <p:anim calcmode="lin" valueType="num">
                                      <p:cBhvr additive="base">
                                        <p:cTn dur="500" fill="hold" id="44"/>
                                        <p:tgtEl>
                                          <p:spTgt spid="25"/>
                                        </p:tgtEl>
                                        <p:attrNameLst>
                                          <p:attrName>ppt_y</p:attrName>
                                        </p:attrNameLst>
                                      </p:cBhvr>
                                      <p:tavLst>
                                        <p:tav tm="0">
                                          <p:val>
                                            <p:strVal val="1+#ppt_h/2"/>
                                          </p:val>
                                        </p:tav>
                                        <p:tav tm="100000">
                                          <p:val>
                                            <p:strVal val="#ppt_y"/>
                                          </p:val>
                                        </p:tav>
                                      </p:tavLst>
                                    </p:anim>
                                  </p:childTnLst>
                                </p:cTn>
                              </p:par>
                            </p:childTnLst>
                          </p:cTn>
                        </p:par>
                        <p:par>
                          <p:cTn fill="hold" id="45" nodeType="afterGroup">
                            <p:stCondLst>
                              <p:cond delay="4500"/>
                            </p:stCondLst>
                            <p:childTnLst>
                              <p:par>
                                <p:cTn fill="hold" grpId="0" id="46" nodeType="afterEffect" presetClass="entr" presetID="2" presetSubtype="1">
                                  <p:stCondLst>
                                    <p:cond delay="0"/>
                                  </p:stCondLst>
                                  <p:childTnLst>
                                    <p:set>
                                      <p:cBhvr>
                                        <p:cTn dur="1" fill="hold" id="47">
                                          <p:stCondLst>
                                            <p:cond delay="0"/>
                                          </p:stCondLst>
                                        </p:cTn>
                                        <p:tgtEl>
                                          <p:spTgt spid="28"/>
                                        </p:tgtEl>
                                        <p:attrNameLst>
                                          <p:attrName>style.visibility</p:attrName>
                                        </p:attrNameLst>
                                      </p:cBhvr>
                                      <p:to>
                                        <p:strVal val="visible"/>
                                      </p:to>
                                    </p:set>
                                    <p:anim calcmode="lin" valueType="num">
                                      <p:cBhvr additive="base">
                                        <p:cTn dur="500" fill="hold" id="48"/>
                                        <p:tgtEl>
                                          <p:spTgt spid="28"/>
                                        </p:tgtEl>
                                        <p:attrNameLst>
                                          <p:attrName>ppt_x</p:attrName>
                                        </p:attrNameLst>
                                      </p:cBhvr>
                                      <p:tavLst>
                                        <p:tav tm="0">
                                          <p:val>
                                            <p:strVal val="#ppt_x"/>
                                          </p:val>
                                        </p:tav>
                                        <p:tav tm="100000">
                                          <p:val>
                                            <p:strVal val="#ppt_x"/>
                                          </p:val>
                                        </p:tav>
                                      </p:tavLst>
                                    </p:anim>
                                    <p:anim calcmode="lin" valueType="num">
                                      <p:cBhvr additive="base">
                                        <p:cTn dur="500" fill="hold" id="49"/>
                                        <p:tgtEl>
                                          <p:spTgt spid="28"/>
                                        </p:tgtEl>
                                        <p:attrNameLst>
                                          <p:attrName>ppt_y</p:attrName>
                                        </p:attrNameLst>
                                      </p:cBhvr>
                                      <p:tavLst>
                                        <p:tav tm="0">
                                          <p:val>
                                            <p:strVal val="0-#ppt_h/2"/>
                                          </p:val>
                                        </p:tav>
                                        <p:tav tm="100000">
                                          <p:val>
                                            <p:strVal val="#ppt_y"/>
                                          </p:val>
                                        </p:tav>
                                      </p:tavLst>
                                    </p:anim>
                                  </p:childTnLst>
                                </p:cTn>
                              </p:par>
                            </p:childTnLst>
                          </p:cTn>
                        </p:par>
                        <p:par>
                          <p:cTn fill="hold" id="50" nodeType="afterGroup">
                            <p:stCondLst>
                              <p:cond delay="5000"/>
                            </p:stCondLst>
                            <p:childTnLst>
                              <p:par>
                                <p:cTn fill="hold" grpId="0" id="51" nodeType="afterEffect" presetClass="entr" presetID="2" presetSubtype="1">
                                  <p:stCondLst>
                                    <p:cond delay="0"/>
                                  </p:stCondLst>
                                  <p:childTnLst>
                                    <p:set>
                                      <p:cBhvr>
                                        <p:cTn dur="1" fill="hold" id="52">
                                          <p:stCondLst>
                                            <p:cond delay="0"/>
                                          </p:stCondLst>
                                        </p:cTn>
                                        <p:tgtEl>
                                          <p:spTgt spid="29"/>
                                        </p:tgtEl>
                                        <p:attrNameLst>
                                          <p:attrName>style.visibility</p:attrName>
                                        </p:attrNameLst>
                                      </p:cBhvr>
                                      <p:to>
                                        <p:strVal val="visible"/>
                                      </p:to>
                                    </p:set>
                                    <p:anim calcmode="lin" valueType="num">
                                      <p:cBhvr additive="base">
                                        <p:cTn dur="500" fill="hold" id="53"/>
                                        <p:tgtEl>
                                          <p:spTgt spid="29"/>
                                        </p:tgtEl>
                                        <p:attrNameLst>
                                          <p:attrName>ppt_x</p:attrName>
                                        </p:attrNameLst>
                                      </p:cBhvr>
                                      <p:tavLst>
                                        <p:tav tm="0">
                                          <p:val>
                                            <p:strVal val="#ppt_x"/>
                                          </p:val>
                                        </p:tav>
                                        <p:tav tm="100000">
                                          <p:val>
                                            <p:strVal val="#ppt_x"/>
                                          </p:val>
                                        </p:tav>
                                      </p:tavLst>
                                    </p:anim>
                                    <p:anim calcmode="lin" valueType="num">
                                      <p:cBhvr additive="base">
                                        <p:cTn dur="500" fill="hold" id="54"/>
                                        <p:tgtEl>
                                          <p:spTgt spid="29"/>
                                        </p:tgtEl>
                                        <p:attrNameLst>
                                          <p:attrName>ppt_y</p:attrName>
                                        </p:attrNameLst>
                                      </p:cBhvr>
                                      <p:tavLst>
                                        <p:tav tm="0">
                                          <p:val>
                                            <p:strVal val="0-#ppt_h/2"/>
                                          </p:val>
                                        </p:tav>
                                        <p:tav tm="100000">
                                          <p:val>
                                            <p:strVal val="#ppt_y"/>
                                          </p:val>
                                        </p:tav>
                                      </p:tavLst>
                                    </p:anim>
                                  </p:childTnLst>
                                </p:cTn>
                              </p:par>
                            </p:childTnLst>
                          </p:cTn>
                        </p:par>
                        <p:par>
                          <p:cTn fill="hold" id="55" nodeType="afterGroup">
                            <p:stCondLst>
                              <p:cond delay="5500"/>
                            </p:stCondLst>
                            <p:childTnLst>
                              <p:par>
                                <p:cTn fill="hold" id="56" nodeType="afterEffect" presetClass="entr" presetID="2" presetSubtype="4">
                                  <p:stCondLst>
                                    <p:cond delay="0"/>
                                  </p:stCondLst>
                                  <p:childTnLst>
                                    <p:set>
                                      <p:cBhvr>
                                        <p:cTn dur="1" fill="hold" id="57">
                                          <p:stCondLst>
                                            <p:cond delay="0"/>
                                          </p:stCondLst>
                                        </p:cTn>
                                        <p:tgtEl>
                                          <p:spTgt spid="39"/>
                                        </p:tgtEl>
                                        <p:attrNameLst>
                                          <p:attrName>style.visibility</p:attrName>
                                        </p:attrNameLst>
                                      </p:cBhvr>
                                      <p:to>
                                        <p:strVal val="visible"/>
                                      </p:to>
                                    </p:set>
                                    <p:anim calcmode="lin" valueType="num">
                                      <p:cBhvr additive="base">
                                        <p:cTn dur="500" fill="hold" id="58"/>
                                        <p:tgtEl>
                                          <p:spTgt spid="39"/>
                                        </p:tgtEl>
                                        <p:attrNameLst>
                                          <p:attrName>ppt_x</p:attrName>
                                        </p:attrNameLst>
                                      </p:cBhvr>
                                      <p:tavLst>
                                        <p:tav tm="0">
                                          <p:val>
                                            <p:strVal val="#ppt_x"/>
                                          </p:val>
                                        </p:tav>
                                        <p:tav tm="100000">
                                          <p:val>
                                            <p:strVal val="#ppt_x"/>
                                          </p:val>
                                        </p:tav>
                                      </p:tavLst>
                                    </p:anim>
                                    <p:anim calcmode="lin" valueType="num">
                                      <p:cBhvr additive="base">
                                        <p:cTn dur="500" fill="hold" id="59"/>
                                        <p:tgtEl>
                                          <p:spTgt spid="39"/>
                                        </p:tgtEl>
                                        <p:attrNameLst>
                                          <p:attrName>ppt_y</p:attrName>
                                        </p:attrNameLst>
                                      </p:cBhvr>
                                      <p:tavLst>
                                        <p:tav tm="0">
                                          <p:val>
                                            <p:strVal val="1+#ppt_h/2"/>
                                          </p:val>
                                        </p:tav>
                                        <p:tav tm="100000">
                                          <p:val>
                                            <p:strVal val="#ppt_y"/>
                                          </p:val>
                                        </p:tav>
                                      </p:tavLst>
                                    </p:anim>
                                  </p:childTnLst>
                                </p:cTn>
                              </p:par>
                            </p:childTnLst>
                          </p:cTn>
                        </p:par>
                        <p:par>
                          <p:cTn fill="hold" id="60" nodeType="afterGroup">
                            <p:stCondLst>
                              <p:cond delay="6000"/>
                            </p:stCondLst>
                            <p:childTnLst>
                              <p:par>
                                <p:cTn fill="hold" id="61" nodeType="afterEffect" presetClass="entr" presetID="2" presetSubtype="4">
                                  <p:stCondLst>
                                    <p:cond delay="0"/>
                                  </p:stCondLst>
                                  <p:childTnLst>
                                    <p:set>
                                      <p:cBhvr>
                                        <p:cTn dur="1" fill="hold" id="62">
                                          <p:stCondLst>
                                            <p:cond delay="0"/>
                                          </p:stCondLst>
                                        </p:cTn>
                                        <p:tgtEl>
                                          <p:spTgt spid="42"/>
                                        </p:tgtEl>
                                        <p:attrNameLst>
                                          <p:attrName>style.visibility</p:attrName>
                                        </p:attrNameLst>
                                      </p:cBhvr>
                                      <p:to>
                                        <p:strVal val="visible"/>
                                      </p:to>
                                    </p:set>
                                    <p:anim calcmode="lin" valueType="num">
                                      <p:cBhvr additive="base">
                                        <p:cTn dur="500" fill="hold" id="63"/>
                                        <p:tgtEl>
                                          <p:spTgt spid="42"/>
                                        </p:tgtEl>
                                        <p:attrNameLst>
                                          <p:attrName>ppt_x</p:attrName>
                                        </p:attrNameLst>
                                      </p:cBhvr>
                                      <p:tavLst>
                                        <p:tav tm="0">
                                          <p:val>
                                            <p:strVal val="#ppt_x"/>
                                          </p:val>
                                        </p:tav>
                                        <p:tav tm="100000">
                                          <p:val>
                                            <p:strVal val="#ppt_x"/>
                                          </p:val>
                                        </p:tav>
                                      </p:tavLst>
                                    </p:anim>
                                    <p:anim calcmode="lin" valueType="num">
                                      <p:cBhvr additive="base">
                                        <p:cTn dur="500" fill="hold" id="64"/>
                                        <p:tgtEl>
                                          <p:spTgt spid="42"/>
                                        </p:tgtEl>
                                        <p:attrNameLst>
                                          <p:attrName>ppt_y</p:attrName>
                                        </p:attrNameLst>
                                      </p:cBhvr>
                                      <p:tavLst>
                                        <p:tav tm="0">
                                          <p:val>
                                            <p:strVal val="1+#ppt_h/2"/>
                                          </p:val>
                                        </p:tav>
                                        <p:tav tm="100000">
                                          <p:val>
                                            <p:strVal val="#ppt_y"/>
                                          </p:val>
                                        </p:tav>
                                      </p:tavLst>
                                    </p:anim>
                                  </p:childTnLst>
                                </p:cTn>
                              </p:par>
                            </p:childTnLst>
                          </p:cTn>
                        </p:par>
                        <p:par>
                          <p:cTn fill="hold" id="65" nodeType="afterGroup">
                            <p:stCondLst>
                              <p:cond delay="6500"/>
                            </p:stCondLst>
                            <p:childTnLst>
                              <p:par>
                                <p:cTn fill="hold" id="66" nodeType="afterEffect" presetClass="entr" presetID="42" presetSubtype="0">
                                  <p:stCondLst>
                                    <p:cond delay="0"/>
                                  </p:stCondLst>
                                  <p:childTnLst>
                                    <p:set>
                                      <p:cBhvr>
                                        <p:cTn dur="1" fill="hold" id="67">
                                          <p:stCondLst>
                                            <p:cond delay="0"/>
                                          </p:stCondLst>
                                        </p:cTn>
                                        <p:tgtEl>
                                          <p:spTgt spid="30"/>
                                        </p:tgtEl>
                                        <p:attrNameLst>
                                          <p:attrName>style.visibility</p:attrName>
                                        </p:attrNameLst>
                                      </p:cBhvr>
                                      <p:to>
                                        <p:strVal val="visible"/>
                                      </p:to>
                                    </p:set>
                                    <p:animEffect filter="fade" transition="in">
                                      <p:cBhvr>
                                        <p:cTn dur="1000" id="68"/>
                                        <p:tgtEl>
                                          <p:spTgt spid="30"/>
                                        </p:tgtEl>
                                      </p:cBhvr>
                                    </p:animEffect>
                                    <p:anim calcmode="lin" valueType="num">
                                      <p:cBhvr>
                                        <p:cTn dur="1000" fill="hold" id="69"/>
                                        <p:tgtEl>
                                          <p:spTgt spid="30"/>
                                        </p:tgtEl>
                                        <p:attrNameLst>
                                          <p:attrName>ppt_x</p:attrName>
                                        </p:attrNameLst>
                                      </p:cBhvr>
                                      <p:tavLst>
                                        <p:tav tm="0">
                                          <p:val>
                                            <p:strVal val="#ppt_x"/>
                                          </p:val>
                                        </p:tav>
                                        <p:tav tm="100000">
                                          <p:val>
                                            <p:strVal val="#ppt_x"/>
                                          </p:val>
                                        </p:tav>
                                      </p:tavLst>
                                    </p:anim>
                                    <p:anim calcmode="lin" valueType="num">
                                      <p:cBhvr>
                                        <p:cTn dur="1000" fill="hold" id="70"/>
                                        <p:tgtEl>
                                          <p:spTgt spid="30"/>
                                        </p:tgtEl>
                                        <p:attrNameLst>
                                          <p:attrName>ppt_y</p:attrName>
                                        </p:attrNameLst>
                                      </p:cBhvr>
                                      <p:tavLst>
                                        <p:tav tm="0">
                                          <p:val>
                                            <p:strVal val="#ppt_y+.1"/>
                                          </p:val>
                                        </p:tav>
                                        <p:tav tm="100000">
                                          <p:val>
                                            <p:strVal val="#ppt_y"/>
                                          </p:val>
                                        </p:tav>
                                      </p:tavLst>
                                    </p:anim>
                                  </p:childTnLst>
                                </p:cTn>
                              </p:par>
                            </p:childTnLst>
                          </p:cTn>
                        </p:par>
                        <p:par>
                          <p:cTn fill="hold" id="71" nodeType="afterGroup">
                            <p:stCondLst>
                              <p:cond delay="7500"/>
                            </p:stCondLst>
                            <p:childTnLst>
                              <p:par>
                                <p:cTn fill="hold" grpId="0" id="72" nodeType="afterEffect" presetClass="entr" presetID="2" presetSubtype="4">
                                  <p:stCondLst>
                                    <p:cond delay="0"/>
                                  </p:stCondLst>
                                  <p:childTnLst>
                                    <p:set>
                                      <p:cBhvr>
                                        <p:cTn dur="1" fill="hold" id="73">
                                          <p:stCondLst>
                                            <p:cond delay="0"/>
                                          </p:stCondLst>
                                        </p:cTn>
                                        <p:tgtEl>
                                          <p:spTgt spid="33"/>
                                        </p:tgtEl>
                                        <p:attrNameLst>
                                          <p:attrName>style.visibility</p:attrName>
                                        </p:attrNameLst>
                                      </p:cBhvr>
                                      <p:to>
                                        <p:strVal val="visible"/>
                                      </p:to>
                                    </p:set>
                                    <p:anim calcmode="lin" valueType="num">
                                      <p:cBhvr additive="base">
                                        <p:cTn dur="500" fill="hold" id="74"/>
                                        <p:tgtEl>
                                          <p:spTgt spid="33"/>
                                        </p:tgtEl>
                                        <p:attrNameLst>
                                          <p:attrName>ppt_x</p:attrName>
                                        </p:attrNameLst>
                                      </p:cBhvr>
                                      <p:tavLst>
                                        <p:tav tm="0">
                                          <p:val>
                                            <p:strVal val="#ppt_x"/>
                                          </p:val>
                                        </p:tav>
                                        <p:tav tm="100000">
                                          <p:val>
                                            <p:strVal val="#ppt_x"/>
                                          </p:val>
                                        </p:tav>
                                      </p:tavLst>
                                    </p:anim>
                                    <p:anim calcmode="lin" valueType="num">
                                      <p:cBhvr additive="base">
                                        <p:cTn dur="500" fill="hold" id="75"/>
                                        <p:tgtEl>
                                          <p:spTgt spid="33"/>
                                        </p:tgtEl>
                                        <p:attrNameLst>
                                          <p:attrName>ppt_y</p:attrName>
                                        </p:attrNameLst>
                                      </p:cBhvr>
                                      <p:tavLst>
                                        <p:tav tm="0">
                                          <p:val>
                                            <p:strVal val="1+#ppt_h/2"/>
                                          </p:val>
                                        </p:tav>
                                        <p:tav tm="100000">
                                          <p:val>
                                            <p:strVal val="#ppt_y"/>
                                          </p:val>
                                        </p:tav>
                                      </p:tavLst>
                                    </p:anim>
                                  </p:childTnLst>
                                </p:cTn>
                              </p:par>
                            </p:childTnLst>
                          </p:cTn>
                        </p:par>
                        <p:par>
                          <p:cTn fill="hold" id="76" nodeType="afterGroup">
                            <p:stCondLst>
                              <p:cond delay="8000"/>
                            </p:stCondLst>
                            <p:childTnLst>
                              <p:par>
                                <p:cTn fill="hold" grpId="0" id="77" nodeType="afterEffect" presetClass="entr" presetID="2" presetSubtype="4">
                                  <p:stCondLst>
                                    <p:cond delay="0"/>
                                  </p:stCondLst>
                                  <p:childTnLst>
                                    <p:set>
                                      <p:cBhvr>
                                        <p:cTn dur="1" fill="hold" id="78">
                                          <p:stCondLst>
                                            <p:cond delay="0"/>
                                          </p:stCondLst>
                                        </p:cTn>
                                        <p:tgtEl>
                                          <p:spTgt spid="34"/>
                                        </p:tgtEl>
                                        <p:attrNameLst>
                                          <p:attrName>style.visibility</p:attrName>
                                        </p:attrNameLst>
                                      </p:cBhvr>
                                      <p:to>
                                        <p:strVal val="visible"/>
                                      </p:to>
                                    </p:set>
                                    <p:anim calcmode="lin" valueType="num">
                                      <p:cBhvr additive="base">
                                        <p:cTn dur="500" fill="hold" id="79"/>
                                        <p:tgtEl>
                                          <p:spTgt spid="34"/>
                                        </p:tgtEl>
                                        <p:attrNameLst>
                                          <p:attrName>ppt_x</p:attrName>
                                        </p:attrNameLst>
                                      </p:cBhvr>
                                      <p:tavLst>
                                        <p:tav tm="0">
                                          <p:val>
                                            <p:strVal val="#ppt_x"/>
                                          </p:val>
                                        </p:tav>
                                        <p:tav tm="100000">
                                          <p:val>
                                            <p:strVal val="#ppt_x"/>
                                          </p:val>
                                        </p:tav>
                                      </p:tavLst>
                                    </p:anim>
                                    <p:anim calcmode="lin" valueType="num">
                                      <p:cBhvr additive="base">
                                        <p:cTn dur="500" fill="hold" id="80"/>
                                        <p:tgtEl>
                                          <p:spTgt spid="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3"/>
      <p:bldP grpId="0" spid="24"/>
      <p:bldP grpId="0" spid="28"/>
      <p:bldP grpId="0" spid="29"/>
      <p:bldP grpId="0" spid="33"/>
      <p:bldP grpId="0" spid="34"/>
      <p:bldP grpId="0" spid="38"/>
    </p:bldLst>
  </p:timing>
</p:sld>
</file>

<file path=ppt/slides/slide2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组合 1"/>
          <p:cNvGrpSpPr/>
          <p:nvPr/>
        </p:nvGrpSpPr>
        <p:grpSpPr>
          <a:xfrm>
            <a:off x="3318273" y="1634728"/>
            <a:ext cx="2311003" cy="2265760"/>
            <a:chOff x="3318273" y="1634728"/>
            <a:chExt cx="2311003" cy="2265760"/>
          </a:xfrm>
        </p:grpSpPr>
        <p:sp>
          <p:nvSpPr>
            <p:cNvPr id="20483" name="椭圆 3"/>
            <p:cNvSpPr>
              <a:spLocks noChangeArrowheads="1"/>
            </p:cNvSpPr>
            <p:nvPr/>
          </p:nvSpPr>
          <p:spPr bwMode="auto">
            <a:xfrm>
              <a:off x="3327797" y="1634728"/>
              <a:ext cx="2262188" cy="2260997"/>
            </a:xfrm>
            <a:prstGeom prst="ellipse">
              <a:avLst/>
            </a:prstGeom>
            <a:gradFill rotWithShape="1">
              <a:gsLst>
                <a:gs pos="0">
                  <a:schemeClr val="bg1"/>
                </a:gs>
                <a:gs pos="100000">
                  <a:srgbClr val="D9D9D9"/>
                </a:gs>
              </a:gsLst>
              <a:lin ang="5400000" scaled="1"/>
            </a:gradFill>
            <a:ln w="12700">
              <a:solidFill>
                <a:schemeClr val="bg1"/>
              </a:solidFill>
              <a:round/>
            </a:ln>
            <a:effectLst>
              <a:outerShdw algn="ctr" dir="8100000" dist="63500" rotWithShape="0">
                <a:srgbClr val="000000">
                  <a:alpha val="25000"/>
                </a:srgbClr>
              </a:outerShdw>
            </a:effectLst>
          </p:spPr>
          <p:txBody>
            <a:bodyPr anchor="ctr"/>
            <a:lstStyle/>
            <a:p>
              <a:pPr algn="ctr"/>
              <a:endParaRPr altLang="en-US" lang="zh-CN" sz="2325">
                <a:solidFill>
                  <a:srgbClr val="FFFFFF"/>
                </a:solidFill>
              </a:endParaRPr>
            </a:p>
          </p:txBody>
        </p:sp>
        <p:sp>
          <p:nvSpPr>
            <p:cNvPr id="20484" name="Oval 8"/>
            <p:cNvSpPr>
              <a:spLocks noChangeArrowheads="1"/>
            </p:cNvSpPr>
            <p:nvPr/>
          </p:nvSpPr>
          <p:spPr bwMode="auto">
            <a:xfrm>
              <a:off x="3339704" y="1634729"/>
              <a:ext cx="2266950" cy="2265759"/>
            </a:xfrm>
            <a:prstGeom prst="ellipse">
              <a:avLst/>
            </a:prstGeom>
            <a:solidFill>
              <a:srgbClr val="C1C7D0"/>
            </a:solidFill>
            <a:ln>
              <a:noFill/>
            </a:ln>
            <a:extLst>
              <a:ext uri="{91240B29-F687-4F45-9708-019B960494DF}">
                <a14:hiddenLine w="9525">
                  <a:solidFill>
                    <a:srgbClr val="000000"/>
                  </a:solidFill>
                  <a:round/>
                  <a:headEnd/>
                  <a:tailEnd/>
                </a14:hiddenLine>
              </a:ext>
            </a:extLst>
          </p:spPr>
          <p:txBody>
            <a:bodyPr bIns="45720" lIns="91440" rIns="91440" tIns="45720"/>
            <a:lstStyle/>
            <a:p>
              <a:pPr algn="ctr"/>
              <a:endParaRPr altLang="zh-CN" lang="en-US" sz="5550">
                <a:solidFill>
                  <a:srgbClr val="000000"/>
                </a:solidFill>
                <a:latin charset="0" panose="020b0604020202020204" pitchFamily="34" typeface="Arial"/>
                <a:ea charset="-122" panose="020b0503020204020204" pitchFamily="34" typeface="微软雅黑"/>
                <a:sym charset="0" panose="020b0604020202020204" pitchFamily="34" typeface="Arial"/>
              </a:endParaRPr>
            </a:p>
          </p:txBody>
        </p:sp>
        <p:sp>
          <p:nvSpPr>
            <p:cNvPr id="20485" name="Freeform 6"/>
            <p:cNvSpPr>
              <a:spLocks noChangeArrowheads="1" noEditPoints="1"/>
            </p:cNvSpPr>
            <p:nvPr/>
          </p:nvSpPr>
          <p:spPr bwMode="auto">
            <a:xfrm>
              <a:off x="3318273" y="1638300"/>
              <a:ext cx="2311003" cy="2257425"/>
            </a:xfrm>
            <a:custGeom>
              <a:gdLst>
                <a:gd fmla="*/ 450 w 509" name="T0"/>
                <a:gd fmla="*/ 166 h 498" name="T1"/>
                <a:gd fmla="*/ 252 w 509" name="T2"/>
                <a:gd fmla="*/ 436 h 498" name="T3"/>
                <a:gd fmla="*/ 234 w 509" name="T4"/>
                <a:gd fmla="*/ 150 h 498" name="T5"/>
                <a:gd fmla="*/ 246 w 509" name="T6"/>
                <a:gd fmla="*/ 119 h 498" name="T7"/>
                <a:gd fmla="*/ 250 w 509" name="T8"/>
                <a:gd fmla="*/ 150 h 498" name="T9"/>
                <a:gd fmla="*/ 187 w 509" name="T10"/>
                <a:gd fmla="*/ 353 h 498" name="T11"/>
                <a:gd fmla="*/ 127 w 509" name="T12"/>
                <a:gd fmla="*/ 95 h 498" name="T13"/>
                <a:gd fmla="*/ 126 w 509" name="T14"/>
                <a:gd fmla="*/ 295 h 498" name="T15"/>
                <a:gd fmla="*/ 89 w 509" name="T16"/>
                <a:gd fmla="*/ 205 h 498" name="T17"/>
                <a:gd fmla="*/ 140 w 509" name="T18"/>
                <a:gd fmla="*/ 125 h 498" name="T19"/>
                <a:gd fmla="*/ 163 w 509" name="T20"/>
                <a:gd fmla="*/ 93 h 498" name="T21"/>
                <a:gd fmla="*/ 208 w 509" name="T22"/>
                <a:gd fmla="*/ 76 h 498" name="T23"/>
                <a:gd fmla="*/ 145 w 509" name="T24"/>
                <a:gd fmla="*/ 58 h 498" name="T25"/>
                <a:gd fmla="*/ 218 w 509" name="T26"/>
                <a:gd fmla="*/ 98 h 498" name="T27"/>
                <a:gd fmla="*/ 207 w 509" name="T28"/>
                <a:gd fmla="*/ 135 h 498" name="T29"/>
                <a:gd fmla="*/ 214 w 509" name="T30"/>
                <a:gd fmla="*/ 127 h 498" name="T31"/>
                <a:gd fmla="*/ 269 w 509" name="T32"/>
                <a:gd fmla="*/ 282 h 498" name="T33"/>
                <a:gd fmla="*/ 277 w 509" name="T34"/>
                <a:gd fmla="*/ 172 h 498" name="T35"/>
                <a:gd fmla="*/ 273 w 509" name="T36"/>
                <a:gd fmla="*/ 148 h 498" name="T37"/>
                <a:gd fmla="*/ 276 w 509" name="T38"/>
                <a:gd fmla="*/ 124 h 498" name="T39"/>
                <a:gd fmla="*/ 301 w 509" name="T40"/>
                <a:gd fmla="*/ 73 h 498" name="T41"/>
                <a:gd fmla="*/ 379 w 509" name="T42"/>
                <a:gd fmla="*/ 121 h 498" name="T43"/>
                <a:gd fmla="*/ 334 w 509" name="T44"/>
                <a:gd fmla="*/ 165 h 498" name="T45"/>
                <a:gd fmla="*/ 343 w 509" name="T46"/>
                <a:gd fmla="*/ 133 h 498" name="T47"/>
                <a:gd fmla="*/ 305 w 509" name="T48"/>
                <a:gd fmla="*/ 160 h 498" name="T49"/>
                <a:gd fmla="*/ 298 w 509" name="T50"/>
                <a:gd fmla="*/ 255 h 498" name="T51"/>
                <a:gd fmla="*/ 286 w 509" name="T52"/>
                <a:gd fmla="*/ 185 h 498" name="T53"/>
                <a:gd fmla="*/ 253 w 509" name="T54"/>
                <a:gd fmla="*/ 223 h 498" name="T55"/>
                <a:gd fmla="*/ 252 w 509" name="T56"/>
                <a:gd fmla="*/ 247 h 498" name="T57"/>
                <a:gd fmla="*/ 269 w 509" name="T58"/>
                <a:gd fmla="*/ 261 h 498" name="T59"/>
                <a:gd fmla="*/ 261 w 509" name="T60"/>
                <a:gd fmla="*/ 267 h 498" name="T61"/>
                <a:gd fmla="*/ 394 w 509" name="T62"/>
                <a:gd fmla="*/ 230 h 498" name="T63"/>
                <a:gd fmla="*/ 450 w 509" name="T64"/>
                <a:gd fmla="*/ 186 h 498" name="T65"/>
                <a:gd fmla="*/ 439 w 509" name="T66"/>
                <a:gd fmla="*/ 136 h 498" name="T67"/>
                <a:gd fmla="*/ 449 w 509" name="T68"/>
                <a:gd fmla="*/ 101 h 498" name="T69"/>
                <a:gd fmla="*/ 437 w 509" name="T70"/>
                <a:gd fmla="*/ 130 h 498" name="T71"/>
                <a:gd fmla="*/ 387 w 509" name="T72"/>
                <a:gd fmla="*/ 132 h 498" name="T73"/>
                <a:gd fmla="*/ 384 w 509" name="T74"/>
                <a:gd fmla="*/ 124 h 498" name="T75"/>
                <a:gd fmla="*/ 396 w 509" name="T76"/>
                <a:gd fmla="*/ 93 h 498" name="T77"/>
                <a:gd fmla="*/ 407 w 509" name="T78"/>
                <a:gd fmla="*/ 116 h 498" name="T79"/>
                <a:gd fmla="*/ 377 w 509" name="T80"/>
                <a:gd fmla="*/ 92 h 498" name="T81"/>
                <a:gd fmla="*/ 384 w 509" name="T82"/>
                <a:gd fmla="*/ 83 h 498" name="T83"/>
                <a:gd fmla="*/ 335 w 509" name="T84"/>
                <a:gd fmla="*/ 54 h 498" name="T85"/>
                <a:gd fmla="*/ 276 w 509" name="T86"/>
                <a:gd fmla="*/ 49 h 498" name="T87"/>
                <a:gd fmla="*/ 217 w 509" name="T88"/>
                <a:gd fmla="*/ 71 h 498" name="T89"/>
                <a:gd fmla="*/ 228 w 509" name="T90"/>
                <a:gd fmla="*/ 53 h 498" name="T91"/>
                <a:gd fmla="*/ 173 w 509" name="T92"/>
                <a:gd fmla="*/ 62 h 498" name="T93"/>
                <a:gd fmla="*/ 139 w 509" name="T94"/>
                <a:gd fmla="*/ 57 h 498" name="T95"/>
                <a:gd fmla="*/ 8 w 509" name="T96"/>
                <a:gd fmla="*/ 243 h 498" name="T97"/>
                <a:gd fmla="*/ 37 w 509" name="T98"/>
                <a:gd fmla="*/ 335 h 498" name="T99"/>
                <a:gd fmla="*/ 177 w 509" name="T100"/>
                <a:gd fmla="*/ 467 h 498" name="T101"/>
                <a:gd fmla="*/ 243 w 509" name="T102"/>
                <a:gd fmla="*/ 343 h 498" name="T103"/>
                <a:gd fmla="*/ 218 w 509" name="T104"/>
                <a:gd fmla="*/ 317 h 498" name="T105"/>
                <a:gd fmla="*/ 247 w 509" name="T106"/>
                <a:gd fmla="*/ 261 h 498" name="T107"/>
                <a:gd fmla="*/ 236 w 509" name="T108"/>
                <a:gd fmla="*/ 261 h 498" name="T109"/>
                <a:gd fmla="*/ 217 w 509" name="T110"/>
                <a:gd fmla="*/ 241 h 498" name="T111"/>
                <a:gd fmla="*/ 245 w 509" name="T112"/>
                <a:gd fmla="*/ 206 h 498" name="T113"/>
                <a:gd fmla="*/ 249 w 509" name="T114"/>
                <a:gd fmla="*/ 477 h 498" name="T115"/>
                <a:gd fmla="*/ 287 w 509" name="T116"/>
                <a:gd fmla="*/ 386 h 498" name="T117"/>
                <a:gd fmla="*/ 332 w 509" name="T118"/>
                <a:gd fmla="*/ 350 h 498" name="T119"/>
                <a:gd fmla="*/ 380 w 509" name="T120"/>
                <a:gd fmla="*/ 409 h 498" name="T121"/>
                <a:gd fmla="*/ 470 w 509" name="T122"/>
                <a:gd fmla="*/ 361 h 498" name="T123"/>
                <a:gd fmla="*/ 498 w 509" name="T124"/>
                <a:gd fmla="*/ 276 h 498" name="T1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b="b" l="0" r="r" t="0"/>
              <a:pathLst>
                <a:path h="498" w="509">
                  <a:moveTo>
                    <a:pt x="435" y="73"/>
                  </a:moveTo>
                  <a:cubicBezTo>
                    <a:pt x="389" y="28"/>
                    <a:pt x="325" y="0"/>
                    <a:pt x="255" y="0"/>
                  </a:cubicBezTo>
                  <a:cubicBezTo>
                    <a:pt x="184" y="0"/>
                    <a:pt x="121" y="28"/>
                    <a:pt x="75" y="73"/>
                  </a:cubicBezTo>
                  <a:cubicBezTo>
                    <a:pt x="29" y="118"/>
                    <a:pt x="0" y="180"/>
                    <a:pt x="0" y="249"/>
                  </a:cubicBezTo>
                  <a:cubicBezTo>
                    <a:pt x="0" y="318"/>
                    <a:pt x="29" y="380"/>
                    <a:pt x="75" y="425"/>
                  </a:cubicBezTo>
                  <a:cubicBezTo>
                    <a:pt x="121" y="470"/>
                    <a:pt x="184" y="498"/>
                    <a:pt x="255" y="498"/>
                  </a:cubicBezTo>
                  <a:cubicBezTo>
                    <a:pt x="325" y="498"/>
                    <a:pt x="389" y="470"/>
                    <a:pt x="435" y="425"/>
                  </a:cubicBezTo>
                  <a:cubicBezTo>
                    <a:pt x="481" y="380"/>
                    <a:pt x="509" y="318"/>
                    <a:pt x="509" y="249"/>
                  </a:cubicBezTo>
                  <a:cubicBezTo>
                    <a:pt x="509" y="180"/>
                    <a:pt x="481" y="118"/>
                    <a:pt x="435" y="73"/>
                  </a:cubicBezTo>
                  <a:close/>
                  <a:moveTo>
                    <a:pt x="469" y="142"/>
                  </a:moveTo>
                  <a:cubicBezTo>
                    <a:pt x="466" y="157"/>
                    <a:pt x="466" y="157"/>
                    <a:pt x="466" y="157"/>
                  </a:cubicBezTo>
                  <a:cubicBezTo>
                    <a:pt x="458" y="151"/>
                    <a:pt x="458" y="151"/>
                    <a:pt x="458" y="151"/>
                  </a:cubicBezTo>
                  <a:cubicBezTo>
                    <a:pt x="456" y="151"/>
                    <a:pt x="456" y="151"/>
                    <a:pt x="456" y="151"/>
                  </a:cubicBezTo>
                  <a:cubicBezTo>
                    <a:pt x="458" y="156"/>
                    <a:pt x="458" y="156"/>
                    <a:pt x="458" y="156"/>
                  </a:cubicBezTo>
                  <a:cubicBezTo>
                    <a:pt x="456" y="170"/>
                    <a:pt x="456" y="170"/>
                    <a:pt x="456" y="170"/>
                  </a:cubicBezTo>
                  <a:cubicBezTo>
                    <a:pt x="457" y="172"/>
                    <a:pt x="457" y="172"/>
                    <a:pt x="457" y="172"/>
                  </a:cubicBezTo>
                  <a:cubicBezTo>
                    <a:pt x="455" y="170"/>
                    <a:pt x="452" y="168"/>
                    <a:pt x="450" y="166"/>
                  </a:cubicBezTo>
                  <a:cubicBezTo>
                    <a:pt x="453" y="155"/>
                    <a:pt x="455" y="145"/>
                    <a:pt x="455" y="134"/>
                  </a:cubicBezTo>
                  <a:cubicBezTo>
                    <a:pt x="455" y="132"/>
                    <a:pt x="455" y="131"/>
                    <a:pt x="455" y="129"/>
                  </a:cubicBezTo>
                  <a:cubicBezTo>
                    <a:pt x="458" y="131"/>
                    <a:pt x="460" y="133"/>
                    <a:pt x="463" y="136"/>
                  </a:cubicBezTo>
                  <a:cubicBezTo>
                    <a:pt x="463" y="136"/>
                    <a:pt x="463" y="136"/>
                    <a:pt x="463" y="136"/>
                  </a:cubicBezTo>
                  <a:cubicBezTo>
                    <a:pt x="466" y="142"/>
                    <a:pt x="466" y="142"/>
                    <a:pt x="466" y="142"/>
                  </a:cubicBezTo>
                  <a:lnTo>
                    <a:pt x="469" y="142"/>
                  </a:lnTo>
                  <a:close/>
                  <a:moveTo>
                    <a:pt x="249" y="425"/>
                  </a:moveTo>
                  <a:cubicBezTo>
                    <a:pt x="249" y="418"/>
                    <a:pt x="249" y="411"/>
                    <a:pt x="249" y="403"/>
                  </a:cubicBezTo>
                  <a:cubicBezTo>
                    <a:pt x="256" y="400"/>
                    <a:pt x="256" y="400"/>
                    <a:pt x="256" y="400"/>
                  </a:cubicBezTo>
                  <a:cubicBezTo>
                    <a:pt x="259" y="402"/>
                    <a:pt x="259" y="402"/>
                    <a:pt x="259" y="402"/>
                  </a:cubicBezTo>
                  <a:cubicBezTo>
                    <a:pt x="265" y="410"/>
                    <a:pt x="265" y="410"/>
                    <a:pt x="265" y="410"/>
                  </a:cubicBezTo>
                  <a:cubicBezTo>
                    <a:pt x="265" y="418"/>
                    <a:pt x="265" y="418"/>
                    <a:pt x="265" y="418"/>
                  </a:cubicBezTo>
                  <a:cubicBezTo>
                    <a:pt x="261" y="418"/>
                    <a:pt x="261" y="418"/>
                    <a:pt x="261" y="418"/>
                  </a:cubicBezTo>
                  <a:cubicBezTo>
                    <a:pt x="260" y="422"/>
                    <a:pt x="260" y="422"/>
                    <a:pt x="260" y="422"/>
                  </a:cubicBezTo>
                  <a:cubicBezTo>
                    <a:pt x="255" y="425"/>
                    <a:pt x="255" y="425"/>
                    <a:pt x="255" y="425"/>
                  </a:cubicBezTo>
                  <a:cubicBezTo>
                    <a:pt x="253" y="425"/>
                    <a:pt x="251" y="425"/>
                    <a:pt x="249" y="425"/>
                  </a:cubicBezTo>
                  <a:close/>
                  <a:moveTo>
                    <a:pt x="252" y="436"/>
                  </a:moveTo>
                  <a:cubicBezTo>
                    <a:pt x="249" y="439"/>
                    <a:pt x="249" y="439"/>
                    <a:pt x="249" y="439"/>
                  </a:cubicBezTo>
                  <a:cubicBezTo>
                    <a:pt x="249" y="437"/>
                    <a:pt x="249" y="435"/>
                    <a:pt x="249" y="434"/>
                  </a:cubicBezTo>
                  <a:lnTo>
                    <a:pt x="252" y="436"/>
                  </a:lnTo>
                  <a:close/>
                  <a:moveTo>
                    <a:pt x="249" y="182"/>
                  </a:moveTo>
                  <a:cubicBezTo>
                    <a:pt x="242" y="181"/>
                    <a:pt x="235" y="181"/>
                    <a:pt x="228" y="179"/>
                  </a:cubicBezTo>
                  <a:cubicBezTo>
                    <a:pt x="246" y="162"/>
                    <a:pt x="246" y="162"/>
                    <a:pt x="246" y="162"/>
                  </a:cubicBezTo>
                  <a:cubicBezTo>
                    <a:pt x="250" y="159"/>
                    <a:pt x="250" y="159"/>
                    <a:pt x="250" y="159"/>
                  </a:cubicBezTo>
                  <a:cubicBezTo>
                    <a:pt x="250" y="166"/>
                    <a:pt x="249" y="174"/>
                    <a:pt x="249" y="182"/>
                  </a:cubicBezTo>
                  <a:close/>
                  <a:moveTo>
                    <a:pt x="249" y="149"/>
                  </a:moveTo>
                  <a:cubicBezTo>
                    <a:pt x="244" y="157"/>
                    <a:pt x="244" y="157"/>
                    <a:pt x="244" y="157"/>
                  </a:cubicBezTo>
                  <a:cubicBezTo>
                    <a:pt x="240" y="155"/>
                    <a:pt x="240" y="155"/>
                    <a:pt x="240" y="155"/>
                  </a:cubicBezTo>
                  <a:cubicBezTo>
                    <a:pt x="240" y="152"/>
                    <a:pt x="240" y="152"/>
                    <a:pt x="240" y="152"/>
                  </a:cubicBezTo>
                  <a:cubicBezTo>
                    <a:pt x="237" y="150"/>
                    <a:pt x="237" y="150"/>
                    <a:pt x="237" y="150"/>
                  </a:cubicBezTo>
                  <a:cubicBezTo>
                    <a:pt x="236" y="140"/>
                    <a:pt x="236" y="140"/>
                    <a:pt x="236" y="140"/>
                  </a:cubicBezTo>
                  <a:cubicBezTo>
                    <a:pt x="234" y="137"/>
                    <a:pt x="234" y="137"/>
                    <a:pt x="234" y="137"/>
                  </a:cubicBezTo>
                  <a:cubicBezTo>
                    <a:pt x="232" y="143"/>
                    <a:pt x="232" y="143"/>
                    <a:pt x="232" y="143"/>
                  </a:cubicBezTo>
                  <a:cubicBezTo>
                    <a:pt x="234" y="150"/>
                    <a:pt x="234" y="150"/>
                    <a:pt x="234" y="150"/>
                  </a:cubicBezTo>
                  <a:cubicBezTo>
                    <a:pt x="232" y="153"/>
                    <a:pt x="232" y="153"/>
                    <a:pt x="232" y="153"/>
                  </a:cubicBezTo>
                  <a:cubicBezTo>
                    <a:pt x="218" y="150"/>
                    <a:pt x="218" y="150"/>
                    <a:pt x="218" y="150"/>
                  </a:cubicBezTo>
                  <a:cubicBezTo>
                    <a:pt x="218" y="150"/>
                    <a:pt x="218" y="150"/>
                    <a:pt x="218" y="150"/>
                  </a:cubicBezTo>
                  <a:cubicBezTo>
                    <a:pt x="218" y="148"/>
                    <a:pt x="219" y="147"/>
                    <a:pt x="219" y="145"/>
                  </a:cubicBezTo>
                  <a:cubicBezTo>
                    <a:pt x="221" y="146"/>
                    <a:pt x="221" y="146"/>
                    <a:pt x="221" y="146"/>
                  </a:cubicBezTo>
                  <a:cubicBezTo>
                    <a:pt x="222" y="145"/>
                    <a:pt x="222" y="145"/>
                    <a:pt x="222" y="145"/>
                  </a:cubicBezTo>
                  <a:cubicBezTo>
                    <a:pt x="223" y="142"/>
                    <a:pt x="223" y="142"/>
                    <a:pt x="223" y="142"/>
                  </a:cubicBezTo>
                  <a:cubicBezTo>
                    <a:pt x="221" y="139"/>
                    <a:pt x="221" y="139"/>
                    <a:pt x="221" y="139"/>
                  </a:cubicBezTo>
                  <a:cubicBezTo>
                    <a:pt x="222" y="138"/>
                    <a:pt x="222" y="137"/>
                    <a:pt x="222" y="135"/>
                  </a:cubicBezTo>
                  <a:cubicBezTo>
                    <a:pt x="223" y="135"/>
                    <a:pt x="223" y="135"/>
                    <a:pt x="223" y="135"/>
                  </a:cubicBezTo>
                  <a:cubicBezTo>
                    <a:pt x="223" y="133"/>
                    <a:pt x="223" y="133"/>
                    <a:pt x="223" y="133"/>
                  </a:cubicBezTo>
                  <a:cubicBezTo>
                    <a:pt x="226" y="125"/>
                    <a:pt x="229" y="116"/>
                    <a:pt x="232" y="107"/>
                  </a:cubicBezTo>
                  <a:cubicBezTo>
                    <a:pt x="238" y="110"/>
                    <a:pt x="244" y="111"/>
                    <a:pt x="250" y="112"/>
                  </a:cubicBezTo>
                  <a:cubicBezTo>
                    <a:pt x="251" y="115"/>
                    <a:pt x="251" y="115"/>
                    <a:pt x="251" y="115"/>
                  </a:cubicBezTo>
                  <a:cubicBezTo>
                    <a:pt x="251" y="116"/>
                    <a:pt x="251" y="117"/>
                    <a:pt x="251" y="118"/>
                  </a:cubicBezTo>
                  <a:cubicBezTo>
                    <a:pt x="251" y="119"/>
                    <a:pt x="251" y="119"/>
                    <a:pt x="251" y="119"/>
                  </a:cubicBezTo>
                  <a:cubicBezTo>
                    <a:pt x="246" y="119"/>
                    <a:pt x="246" y="119"/>
                    <a:pt x="246" y="119"/>
                  </a:cubicBezTo>
                  <a:cubicBezTo>
                    <a:pt x="244" y="120"/>
                    <a:pt x="244" y="120"/>
                    <a:pt x="244" y="120"/>
                  </a:cubicBezTo>
                  <a:cubicBezTo>
                    <a:pt x="251" y="122"/>
                    <a:pt x="251" y="122"/>
                    <a:pt x="251" y="122"/>
                  </a:cubicBezTo>
                  <a:cubicBezTo>
                    <a:pt x="251" y="126"/>
                    <a:pt x="251" y="130"/>
                    <a:pt x="250" y="135"/>
                  </a:cubicBezTo>
                  <a:cubicBezTo>
                    <a:pt x="250" y="135"/>
                    <a:pt x="250" y="135"/>
                    <a:pt x="250" y="135"/>
                  </a:cubicBezTo>
                  <a:cubicBezTo>
                    <a:pt x="249" y="135"/>
                    <a:pt x="249" y="135"/>
                    <a:pt x="249" y="135"/>
                  </a:cubicBezTo>
                  <a:cubicBezTo>
                    <a:pt x="249" y="138"/>
                    <a:pt x="249" y="138"/>
                    <a:pt x="249" y="138"/>
                  </a:cubicBezTo>
                  <a:cubicBezTo>
                    <a:pt x="247" y="140"/>
                    <a:pt x="247" y="140"/>
                    <a:pt x="247" y="140"/>
                  </a:cubicBezTo>
                  <a:cubicBezTo>
                    <a:pt x="246" y="140"/>
                    <a:pt x="246" y="140"/>
                    <a:pt x="246" y="140"/>
                  </a:cubicBezTo>
                  <a:cubicBezTo>
                    <a:pt x="245" y="137"/>
                    <a:pt x="245" y="137"/>
                    <a:pt x="245" y="137"/>
                  </a:cubicBezTo>
                  <a:cubicBezTo>
                    <a:pt x="247" y="135"/>
                    <a:pt x="247" y="135"/>
                    <a:pt x="247" y="135"/>
                  </a:cubicBezTo>
                  <a:cubicBezTo>
                    <a:pt x="245" y="133"/>
                    <a:pt x="245" y="133"/>
                    <a:pt x="245" y="133"/>
                  </a:cubicBezTo>
                  <a:cubicBezTo>
                    <a:pt x="242" y="136"/>
                    <a:pt x="242" y="136"/>
                    <a:pt x="242" y="136"/>
                  </a:cubicBezTo>
                  <a:cubicBezTo>
                    <a:pt x="242" y="138"/>
                    <a:pt x="242" y="138"/>
                    <a:pt x="242" y="138"/>
                  </a:cubicBezTo>
                  <a:cubicBezTo>
                    <a:pt x="245" y="146"/>
                    <a:pt x="245" y="146"/>
                    <a:pt x="245" y="146"/>
                  </a:cubicBezTo>
                  <a:cubicBezTo>
                    <a:pt x="250" y="146"/>
                    <a:pt x="250" y="146"/>
                    <a:pt x="250" y="146"/>
                  </a:cubicBezTo>
                  <a:cubicBezTo>
                    <a:pt x="250" y="146"/>
                    <a:pt x="250" y="146"/>
                    <a:pt x="250" y="146"/>
                  </a:cubicBezTo>
                  <a:cubicBezTo>
                    <a:pt x="250" y="147"/>
                    <a:pt x="250" y="149"/>
                    <a:pt x="250" y="150"/>
                  </a:cubicBezTo>
                  <a:lnTo>
                    <a:pt x="249" y="149"/>
                  </a:lnTo>
                  <a:close/>
                  <a:moveTo>
                    <a:pt x="189" y="364"/>
                  </a:moveTo>
                  <a:cubicBezTo>
                    <a:pt x="219" y="378"/>
                    <a:pt x="219" y="378"/>
                    <a:pt x="219" y="378"/>
                  </a:cubicBezTo>
                  <a:cubicBezTo>
                    <a:pt x="230" y="394"/>
                    <a:pt x="230" y="394"/>
                    <a:pt x="230" y="394"/>
                  </a:cubicBezTo>
                  <a:cubicBezTo>
                    <a:pt x="240" y="401"/>
                    <a:pt x="240" y="401"/>
                    <a:pt x="240" y="401"/>
                  </a:cubicBezTo>
                  <a:cubicBezTo>
                    <a:pt x="244" y="402"/>
                    <a:pt x="244" y="402"/>
                    <a:pt x="244" y="402"/>
                  </a:cubicBezTo>
                  <a:cubicBezTo>
                    <a:pt x="244" y="410"/>
                    <a:pt x="244" y="417"/>
                    <a:pt x="244" y="425"/>
                  </a:cubicBezTo>
                  <a:cubicBezTo>
                    <a:pt x="218" y="423"/>
                    <a:pt x="193" y="419"/>
                    <a:pt x="170" y="412"/>
                  </a:cubicBezTo>
                  <a:cubicBezTo>
                    <a:pt x="170" y="408"/>
                    <a:pt x="170" y="403"/>
                    <a:pt x="170" y="398"/>
                  </a:cubicBezTo>
                  <a:cubicBezTo>
                    <a:pt x="170" y="385"/>
                    <a:pt x="170" y="372"/>
                    <a:pt x="172" y="356"/>
                  </a:cubicBezTo>
                  <a:cubicBezTo>
                    <a:pt x="183" y="362"/>
                    <a:pt x="183" y="362"/>
                    <a:pt x="183" y="362"/>
                  </a:cubicBezTo>
                  <a:lnTo>
                    <a:pt x="189" y="364"/>
                  </a:lnTo>
                  <a:close/>
                  <a:moveTo>
                    <a:pt x="187" y="351"/>
                  </a:moveTo>
                  <a:cubicBezTo>
                    <a:pt x="194" y="353"/>
                    <a:pt x="202" y="354"/>
                    <a:pt x="210" y="355"/>
                  </a:cubicBezTo>
                  <a:cubicBezTo>
                    <a:pt x="210" y="356"/>
                    <a:pt x="210" y="356"/>
                    <a:pt x="210" y="356"/>
                  </a:cubicBezTo>
                  <a:cubicBezTo>
                    <a:pt x="203" y="359"/>
                    <a:pt x="203" y="359"/>
                    <a:pt x="203" y="359"/>
                  </a:cubicBezTo>
                  <a:cubicBezTo>
                    <a:pt x="187" y="353"/>
                    <a:pt x="187" y="353"/>
                    <a:pt x="187" y="353"/>
                  </a:cubicBezTo>
                  <a:lnTo>
                    <a:pt x="187" y="351"/>
                  </a:lnTo>
                  <a:close/>
                  <a:moveTo>
                    <a:pt x="165" y="411"/>
                  </a:moveTo>
                  <a:cubicBezTo>
                    <a:pt x="140" y="403"/>
                    <a:pt x="116" y="392"/>
                    <a:pt x="95" y="378"/>
                  </a:cubicBezTo>
                  <a:cubicBezTo>
                    <a:pt x="95" y="378"/>
                    <a:pt x="95" y="377"/>
                    <a:pt x="95" y="376"/>
                  </a:cubicBezTo>
                  <a:cubicBezTo>
                    <a:pt x="95" y="356"/>
                    <a:pt x="98" y="335"/>
                    <a:pt x="103" y="316"/>
                  </a:cubicBezTo>
                  <a:cubicBezTo>
                    <a:pt x="119" y="326"/>
                    <a:pt x="136" y="334"/>
                    <a:pt x="155" y="341"/>
                  </a:cubicBezTo>
                  <a:cubicBezTo>
                    <a:pt x="167" y="352"/>
                    <a:pt x="167" y="352"/>
                    <a:pt x="167" y="352"/>
                  </a:cubicBezTo>
                  <a:cubicBezTo>
                    <a:pt x="166" y="369"/>
                    <a:pt x="165" y="384"/>
                    <a:pt x="165" y="398"/>
                  </a:cubicBezTo>
                  <a:cubicBezTo>
                    <a:pt x="165" y="402"/>
                    <a:pt x="165" y="407"/>
                    <a:pt x="165" y="411"/>
                  </a:cubicBezTo>
                  <a:close/>
                  <a:moveTo>
                    <a:pt x="129" y="111"/>
                  </a:moveTo>
                  <a:cubicBezTo>
                    <a:pt x="128" y="113"/>
                    <a:pt x="128" y="113"/>
                    <a:pt x="128" y="113"/>
                  </a:cubicBezTo>
                  <a:cubicBezTo>
                    <a:pt x="122" y="116"/>
                    <a:pt x="115" y="120"/>
                    <a:pt x="108" y="124"/>
                  </a:cubicBezTo>
                  <a:cubicBezTo>
                    <a:pt x="94" y="132"/>
                    <a:pt x="81" y="141"/>
                    <a:pt x="69" y="151"/>
                  </a:cubicBezTo>
                  <a:cubicBezTo>
                    <a:pt x="68" y="145"/>
                    <a:pt x="67" y="140"/>
                    <a:pt x="67" y="134"/>
                  </a:cubicBezTo>
                  <a:cubicBezTo>
                    <a:pt x="67" y="128"/>
                    <a:pt x="68" y="121"/>
                    <a:pt x="69" y="115"/>
                  </a:cubicBezTo>
                  <a:cubicBezTo>
                    <a:pt x="85" y="105"/>
                    <a:pt x="104" y="95"/>
                    <a:pt x="128" y="87"/>
                  </a:cubicBezTo>
                  <a:cubicBezTo>
                    <a:pt x="127" y="90"/>
                    <a:pt x="127" y="93"/>
                    <a:pt x="127" y="95"/>
                  </a:cubicBezTo>
                  <a:cubicBezTo>
                    <a:pt x="127" y="101"/>
                    <a:pt x="128" y="106"/>
                    <a:pt x="129" y="111"/>
                  </a:cubicBezTo>
                  <a:close/>
                  <a:moveTo>
                    <a:pt x="136" y="128"/>
                  </a:moveTo>
                  <a:cubicBezTo>
                    <a:pt x="138" y="132"/>
                    <a:pt x="140" y="136"/>
                    <a:pt x="143" y="139"/>
                  </a:cubicBezTo>
                  <a:cubicBezTo>
                    <a:pt x="144" y="142"/>
                    <a:pt x="144" y="142"/>
                    <a:pt x="144" y="142"/>
                  </a:cubicBezTo>
                  <a:cubicBezTo>
                    <a:pt x="126" y="157"/>
                    <a:pt x="106" y="175"/>
                    <a:pt x="89" y="197"/>
                  </a:cubicBezTo>
                  <a:cubicBezTo>
                    <a:pt x="80" y="184"/>
                    <a:pt x="73" y="171"/>
                    <a:pt x="70" y="156"/>
                  </a:cubicBezTo>
                  <a:cubicBezTo>
                    <a:pt x="83" y="145"/>
                    <a:pt x="96" y="136"/>
                    <a:pt x="110" y="128"/>
                  </a:cubicBezTo>
                  <a:cubicBezTo>
                    <a:pt x="113" y="126"/>
                    <a:pt x="117" y="124"/>
                    <a:pt x="121" y="122"/>
                  </a:cubicBezTo>
                  <a:cubicBezTo>
                    <a:pt x="130" y="124"/>
                    <a:pt x="130" y="124"/>
                    <a:pt x="130" y="124"/>
                  </a:cubicBezTo>
                  <a:cubicBezTo>
                    <a:pt x="134" y="124"/>
                    <a:pt x="134" y="124"/>
                    <a:pt x="134" y="124"/>
                  </a:cubicBezTo>
                  <a:cubicBezTo>
                    <a:pt x="134" y="125"/>
                    <a:pt x="135" y="126"/>
                    <a:pt x="135" y="127"/>
                  </a:cubicBezTo>
                  <a:cubicBezTo>
                    <a:pt x="133" y="127"/>
                    <a:pt x="133" y="127"/>
                    <a:pt x="133" y="127"/>
                  </a:cubicBezTo>
                  <a:lnTo>
                    <a:pt x="136" y="128"/>
                  </a:lnTo>
                  <a:close/>
                  <a:moveTo>
                    <a:pt x="121" y="264"/>
                  </a:moveTo>
                  <a:cubicBezTo>
                    <a:pt x="122" y="264"/>
                    <a:pt x="122" y="264"/>
                    <a:pt x="122" y="264"/>
                  </a:cubicBezTo>
                  <a:cubicBezTo>
                    <a:pt x="127" y="292"/>
                    <a:pt x="127" y="292"/>
                    <a:pt x="127" y="292"/>
                  </a:cubicBezTo>
                  <a:cubicBezTo>
                    <a:pt x="126" y="295"/>
                    <a:pt x="126" y="295"/>
                    <a:pt x="126" y="295"/>
                  </a:cubicBezTo>
                  <a:cubicBezTo>
                    <a:pt x="130" y="301"/>
                    <a:pt x="130" y="301"/>
                    <a:pt x="130" y="301"/>
                  </a:cubicBezTo>
                  <a:cubicBezTo>
                    <a:pt x="131" y="311"/>
                    <a:pt x="131" y="311"/>
                    <a:pt x="131" y="311"/>
                  </a:cubicBezTo>
                  <a:cubicBezTo>
                    <a:pt x="136" y="320"/>
                    <a:pt x="136" y="320"/>
                    <a:pt x="136" y="320"/>
                  </a:cubicBezTo>
                  <a:cubicBezTo>
                    <a:pt x="138" y="316"/>
                    <a:pt x="138" y="316"/>
                    <a:pt x="138" y="316"/>
                  </a:cubicBezTo>
                  <a:cubicBezTo>
                    <a:pt x="135" y="308"/>
                    <a:pt x="135" y="308"/>
                    <a:pt x="135" y="308"/>
                  </a:cubicBezTo>
                  <a:cubicBezTo>
                    <a:pt x="130" y="285"/>
                    <a:pt x="130" y="285"/>
                    <a:pt x="130" y="285"/>
                  </a:cubicBezTo>
                  <a:cubicBezTo>
                    <a:pt x="131" y="280"/>
                    <a:pt x="131" y="280"/>
                    <a:pt x="131" y="280"/>
                  </a:cubicBezTo>
                  <a:cubicBezTo>
                    <a:pt x="136" y="282"/>
                    <a:pt x="136" y="282"/>
                    <a:pt x="136" y="282"/>
                  </a:cubicBezTo>
                  <a:cubicBezTo>
                    <a:pt x="143" y="312"/>
                    <a:pt x="143" y="312"/>
                    <a:pt x="143" y="312"/>
                  </a:cubicBezTo>
                  <a:cubicBezTo>
                    <a:pt x="151" y="329"/>
                    <a:pt x="151" y="329"/>
                    <a:pt x="151" y="329"/>
                  </a:cubicBezTo>
                  <a:cubicBezTo>
                    <a:pt x="150" y="333"/>
                    <a:pt x="150" y="333"/>
                    <a:pt x="150" y="333"/>
                  </a:cubicBezTo>
                  <a:cubicBezTo>
                    <a:pt x="134" y="326"/>
                    <a:pt x="119" y="319"/>
                    <a:pt x="105" y="310"/>
                  </a:cubicBezTo>
                  <a:cubicBezTo>
                    <a:pt x="109" y="294"/>
                    <a:pt x="115" y="279"/>
                    <a:pt x="121" y="264"/>
                  </a:cubicBezTo>
                  <a:close/>
                  <a:moveTo>
                    <a:pt x="101" y="307"/>
                  </a:moveTo>
                  <a:cubicBezTo>
                    <a:pt x="98" y="305"/>
                    <a:pt x="96" y="303"/>
                    <a:pt x="93" y="302"/>
                  </a:cubicBezTo>
                  <a:cubicBezTo>
                    <a:pt x="78" y="290"/>
                    <a:pt x="65" y="277"/>
                    <a:pt x="55" y="263"/>
                  </a:cubicBezTo>
                  <a:cubicBezTo>
                    <a:pt x="64" y="241"/>
                    <a:pt x="76" y="222"/>
                    <a:pt x="89" y="205"/>
                  </a:cubicBezTo>
                  <a:cubicBezTo>
                    <a:pt x="98" y="215"/>
                    <a:pt x="108" y="225"/>
                    <a:pt x="121" y="234"/>
                  </a:cubicBezTo>
                  <a:cubicBezTo>
                    <a:pt x="120" y="256"/>
                    <a:pt x="120" y="256"/>
                    <a:pt x="120" y="256"/>
                  </a:cubicBezTo>
                  <a:cubicBezTo>
                    <a:pt x="112" y="272"/>
                    <a:pt x="106" y="289"/>
                    <a:pt x="101" y="307"/>
                  </a:cubicBezTo>
                  <a:close/>
                  <a:moveTo>
                    <a:pt x="138" y="186"/>
                  </a:moveTo>
                  <a:cubicBezTo>
                    <a:pt x="142" y="192"/>
                    <a:pt x="142" y="192"/>
                    <a:pt x="142" y="192"/>
                  </a:cubicBezTo>
                  <a:cubicBezTo>
                    <a:pt x="140" y="204"/>
                    <a:pt x="140" y="204"/>
                    <a:pt x="140" y="204"/>
                  </a:cubicBezTo>
                  <a:cubicBezTo>
                    <a:pt x="137" y="204"/>
                    <a:pt x="137" y="204"/>
                    <a:pt x="137" y="204"/>
                  </a:cubicBezTo>
                  <a:cubicBezTo>
                    <a:pt x="122" y="229"/>
                    <a:pt x="122" y="229"/>
                    <a:pt x="122" y="229"/>
                  </a:cubicBezTo>
                  <a:cubicBezTo>
                    <a:pt x="110" y="221"/>
                    <a:pt x="100" y="211"/>
                    <a:pt x="92" y="201"/>
                  </a:cubicBezTo>
                  <a:cubicBezTo>
                    <a:pt x="103" y="187"/>
                    <a:pt x="115" y="174"/>
                    <a:pt x="128" y="162"/>
                  </a:cubicBezTo>
                  <a:cubicBezTo>
                    <a:pt x="133" y="157"/>
                    <a:pt x="138" y="153"/>
                    <a:pt x="143" y="148"/>
                  </a:cubicBezTo>
                  <a:cubicBezTo>
                    <a:pt x="143" y="153"/>
                    <a:pt x="143" y="153"/>
                    <a:pt x="143" y="153"/>
                  </a:cubicBezTo>
                  <a:cubicBezTo>
                    <a:pt x="146" y="155"/>
                    <a:pt x="146" y="155"/>
                    <a:pt x="146" y="155"/>
                  </a:cubicBezTo>
                  <a:lnTo>
                    <a:pt x="138" y="186"/>
                  </a:lnTo>
                  <a:close/>
                  <a:moveTo>
                    <a:pt x="139" y="124"/>
                  </a:moveTo>
                  <a:cubicBezTo>
                    <a:pt x="145" y="124"/>
                    <a:pt x="145" y="124"/>
                    <a:pt x="145" y="124"/>
                  </a:cubicBezTo>
                  <a:cubicBezTo>
                    <a:pt x="140" y="125"/>
                    <a:pt x="140" y="125"/>
                    <a:pt x="140" y="125"/>
                  </a:cubicBezTo>
                  <a:cubicBezTo>
                    <a:pt x="140" y="125"/>
                    <a:pt x="140" y="124"/>
                    <a:pt x="139" y="124"/>
                  </a:cubicBezTo>
                  <a:close/>
                  <a:moveTo>
                    <a:pt x="127" y="119"/>
                  </a:moveTo>
                  <a:cubicBezTo>
                    <a:pt x="128" y="119"/>
                    <a:pt x="128" y="118"/>
                    <a:pt x="129" y="118"/>
                  </a:cubicBezTo>
                  <a:cubicBezTo>
                    <a:pt x="130" y="119"/>
                    <a:pt x="130" y="119"/>
                    <a:pt x="130" y="119"/>
                  </a:cubicBezTo>
                  <a:lnTo>
                    <a:pt x="127" y="119"/>
                  </a:lnTo>
                  <a:close/>
                  <a:moveTo>
                    <a:pt x="86" y="201"/>
                  </a:moveTo>
                  <a:cubicBezTo>
                    <a:pt x="73" y="218"/>
                    <a:pt x="61" y="237"/>
                    <a:pt x="51" y="258"/>
                  </a:cubicBezTo>
                  <a:cubicBezTo>
                    <a:pt x="40" y="242"/>
                    <a:pt x="32" y="225"/>
                    <a:pt x="28" y="206"/>
                  </a:cubicBezTo>
                  <a:cubicBezTo>
                    <a:pt x="38" y="188"/>
                    <a:pt x="51" y="173"/>
                    <a:pt x="66" y="160"/>
                  </a:cubicBezTo>
                  <a:cubicBezTo>
                    <a:pt x="70" y="174"/>
                    <a:pt x="77" y="188"/>
                    <a:pt x="86" y="201"/>
                  </a:cubicBezTo>
                  <a:close/>
                  <a:moveTo>
                    <a:pt x="52" y="269"/>
                  </a:moveTo>
                  <a:cubicBezTo>
                    <a:pt x="65" y="286"/>
                    <a:pt x="81" y="300"/>
                    <a:pt x="99" y="313"/>
                  </a:cubicBezTo>
                  <a:cubicBezTo>
                    <a:pt x="94" y="333"/>
                    <a:pt x="91" y="354"/>
                    <a:pt x="91" y="375"/>
                  </a:cubicBezTo>
                  <a:cubicBezTo>
                    <a:pt x="71" y="362"/>
                    <a:pt x="53" y="346"/>
                    <a:pt x="38" y="328"/>
                  </a:cubicBezTo>
                  <a:cubicBezTo>
                    <a:pt x="40" y="307"/>
                    <a:pt x="45" y="287"/>
                    <a:pt x="52" y="269"/>
                  </a:cubicBezTo>
                  <a:close/>
                  <a:moveTo>
                    <a:pt x="165" y="94"/>
                  </a:moveTo>
                  <a:cubicBezTo>
                    <a:pt x="163" y="93"/>
                    <a:pt x="163" y="93"/>
                    <a:pt x="163" y="93"/>
                  </a:cubicBezTo>
                  <a:cubicBezTo>
                    <a:pt x="162" y="96"/>
                    <a:pt x="162" y="96"/>
                    <a:pt x="162" y="96"/>
                  </a:cubicBezTo>
                  <a:cubicBezTo>
                    <a:pt x="156" y="99"/>
                    <a:pt x="156" y="99"/>
                    <a:pt x="156" y="99"/>
                  </a:cubicBezTo>
                  <a:cubicBezTo>
                    <a:pt x="152" y="95"/>
                    <a:pt x="152" y="95"/>
                    <a:pt x="152" y="95"/>
                  </a:cubicBezTo>
                  <a:cubicBezTo>
                    <a:pt x="148" y="98"/>
                    <a:pt x="148" y="98"/>
                    <a:pt x="148" y="98"/>
                  </a:cubicBezTo>
                  <a:cubicBezTo>
                    <a:pt x="149" y="103"/>
                    <a:pt x="149" y="103"/>
                    <a:pt x="149" y="103"/>
                  </a:cubicBezTo>
                  <a:cubicBezTo>
                    <a:pt x="148" y="104"/>
                    <a:pt x="148" y="104"/>
                    <a:pt x="148" y="104"/>
                  </a:cubicBezTo>
                  <a:cubicBezTo>
                    <a:pt x="147" y="104"/>
                    <a:pt x="146" y="105"/>
                    <a:pt x="145" y="105"/>
                  </a:cubicBezTo>
                  <a:cubicBezTo>
                    <a:pt x="137" y="103"/>
                    <a:pt x="137" y="103"/>
                    <a:pt x="137" y="103"/>
                  </a:cubicBezTo>
                  <a:cubicBezTo>
                    <a:pt x="133" y="105"/>
                    <a:pt x="133" y="105"/>
                    <a:pt x="133" y="105"/>
                  </a:cubicBezTo>
                  <a:cubicBezTo>
                    <a:pt x="132" y="102"/>
                    <a:pt x="132" y="99"/>
                    <a:pt x="132" y="95"/>
                  </a:cubicBezTo>
                  <a:cubicBezTo>
                    <a:pt x="132" y="92"/>
                    <a:pt x="132" y="89"/>
                    <a:pt x="133" y="86"/>
                  </a:cubicBezTo>
                  <a:cubicBezTo>
                    <a:pt x="139" y="84"/>
                    <a:pt x="145" y="83"/>
                    <a:pt x="151" y="81"/>
                  </a:cubicBezTo>
                  <a:cubicBezTo>
                    <a:pt x="147" y="88"/>
                    <a:pt x="147" y="88"/>
                    <a:pt x="147" y="88"/>
                  </a:cubicBezTo>
                  <a:cubicBezTo>
                    <a:pt x="147" y="89"/>
                    <a:pt x="147" y="89"/>
                    <a:pt x="147" y="89"/>
                  </a:cubicBezTo>
                  <a:cubicBezTo>
                    <a:pt x="151" y="89"/>
                    <a:pt x="151" y="89"/>
                    <a:pt x="151" y="89"/>
                  </a:cubicBezTo>
                  <a:cubicBezTo>
                    <a:pt x="160" y="80"/>
                    <a:pt x="160" y="80"/>
                    <a:pt x="160" y="80"/>
                  </a:cubicBezTo>
                  <a:cubicBezTo>
                    <a:pt x="175" y="77"/>
                    <a:pt x="191" y="76"/>
                    <a:pt x="208" y="76"/>
                  </a:cubicBezTo>
                  <a:cubicBezTo>
                    <a:pt x="209" y="76"/>
                    <a:pt x="209" y="76"/>
                    <a:pt x="210" y="76"/>
                  </a:cubicBezTo>
                  <a:cubicBezTo>
                    <a:pt x="210" y="77"/>
                    <a:pt x="210" y="78"/>
                    <a:pt x="210" y="79"/>
                  </a:cubicBezTo>
                  <a:cubicBezTo>
                    <a:pt x="210" y="80"/>
                    <a:pt x="210" y="82"/>
                    <a:pt x="210" y="83"/>
                  </a:cubicBezTo>
                  <a:cubicBezTo>
                    <a:pt x="207" y="84"/>
                    <a:pt x="193" y="87"/>
                    <a:pt x="172" y="94"/>
                  </a:cubicBezTo>
                  <a:cubicBezTo>
                    <a:pt x="171" y="93"/>
                    <a:pt x="171" y="93"/>
                    <a:pt x="171" y="93"/>
                  </a:cubicBezTo>
                  <a:lnTo>
                    <a:pt x="165" y="94"/>
                  </a:lnTo>
                  <a:close/>
                  <a:moveTo>
                    <a:pt x="141" y="72"/>
                  </a:moveTo>
                  <a:cubicBezTo>
                    <a:pt x="141" y="78"/>
                    <a:pt x="141" y="78"/>
                    <a:pt x="141" y="78"/>
                  </a:cubicBezTo>
                  <a:cubicBezTo>
                    <a:pt x="142" y="78"/>
                    <a:pt x="142" y="78"/>
                    <a:pt x="142" y="78"/>
                  </a:cubicBezTo>
                  <a:cubicBezTo>
                    <a:pt x="150" y="75"/>
                    <a:pt x="150" y="75"/>
                    <a:pt x="150" y="75"/>
                  </a:cubicBezTo>
                  <a:cubicBezTo>
                    <a:pt x="151" y="77"/>
                    <a:pt x="151" y="77"/>
                    <a:pt x="151" y="77"/>
                  </a:cubicBezTo>
                  <a:cubicBezTo>
                    <a:pt x="145" y="78"/>
                    <a:pt x="139" y="79"/>
                    <a:pt x="134" y="81"/>
                  </a:cubicBezTo>
                  <a:cubicBezTo>
                    <a:pt x="135" y="75"/>
                    <a:pt x="138" y="70"/>
                    <a:pt x="140" y="65"/>
                  </a:cubicBezTo>
                  <a:cubicBezTo>
                    <a:pt x="139" y="68"/>
                    <a:pt x="139" y="68"/>
                    <a:pt x="139" y="68"/>
                  </a:cubicBezTo>
                  <a:lnTo>
                    <a:pt x="141" y="72"/>
                  </a:lnTo>
                  <a:close/>
                  <a:moveTo>
                    <a:pt x="142" y="62"/>
                  </a:moveTo>
                  <a:cubicBezTo>
                    <a:pt x="143" y="60"/>
                    <a:pt x="144" y="59"/>
                    <a:pt x="145" y="58"/>
                  </a:cubicBezTo>
                  <a:cubicBezTo>
                    <a:pt x="145" y="58"/>
                    <a:pt x="145" y="58"/>
                    <a:pt x="145" y="58"/>
                  </a:cubicBezTo>
                  <a:cubicBezTo>
                    <a:pt x="145" y="61"/>
                    <a:pt x="145" y="61"/>
                    <a:pt x="145" y="61"/>
                  </a:cubicBezTo>
                  <a:lnTo>
                    <a:pt x="142" y="62"/>
                  </a:lnTo>
                  <a:close/>
                  <a:moveTo>
                    <a:pt x="150" y="56"/>
                  </a:moveTo>
                  <a:cubicBezTo>
                    <a:pt x="152" y="59"/>
                    <a:pt x="152" y="59"/>
                    <a:pt x="152" y="59"/>
                  </a:cubicBezTo>
                  <a:cubicBezTo>
                    <a:pt x="148" y="59"/>
                    <a:pt x="148" y="59"/>
                    <a:pt x="148" y="59"/>
                  </a:cubicBezTo>
                  <a:cubicBezTo>
                    <a:pt x="145" y="57"/>
                    <a:pt x="145" y="57"/>
                    <a:pt x="145" y="57"/>
                  </a:cubicBezTo>
                  <a:cubicBezTo>
                    <a:pt x="145" y="57"/>
                    <a:pt x="145" y="57"/>
                    <a:pt x="146" y="57"/>
                  </a:cubicBezTo>
                  <a:cubicBezTo>
                    <a:pt x="147" y="57"/>
                    <a:pt x="149" y="56"/>
                    <a:pt x="150" y="56"/>
                  </a:cubicBezTo>
                  <a:close/>
                  <a:moveTo>
                    <a:pt x="212" y="88"/>
                  </a:moveTo>
                  <a:cubicBezTo>
                    <a:pt x="213" y="90"/>
                    <a:pt x="214" y="92"/>
                    <a:pt x="215" y="94"/>
                  </a:cubicBezTo>
                  <a:cubicBezTo>
                    <a:pt x="211" y="96"/>
                    <a:pt x="197" y="104"/>
                    <a:pt x="178" y="116"/>
                  </a:cubicBezTo>
                  <a:cubicBezTo>
                    <a:pt x="175" y="99"/>
                    <a:pt x="175" y="99"/>
                    <a:pt x="175" y="99"/>
                  </a:cubicBezTo>
                  <a:cubicBezTo>
                    <a:pt x="177" y="98"/>
                    <a:pt x="178" y="97"/>
                    <a:pt x="180" y="97"/>
                  </a:cubicBezTo>
                  <a:cubicBezTo>
                    <a:pt x="198" y="91"/>
                    <a:pt x="210" y="88"/>
                    <a:pt x="212" y="88"/>
                  </a:cubicBezTo>
                  <a:close/>
                  <a:moveTo>
                    <a:pt x="190" y="114"/>
                  </a:moveTo>
                  <a:cubicBezTo>
                    <a:pt x="206" y="104"/>
                    <a:pt x="217" y="99"/>
                    <a:pt x="218" y="98"/>
                  </a:cubicBezTo>
                  <a:cubicBezTo>
                    <a:pt x="220" y="100"/>
                    <a:pt x="222" y="102"/>
                    <a:pt x="225" y="103"/>
                  </a:cubicBezTo>
                  <a:cubicBezTo>
                    <a:pt x="222" y="107"/>
                    <a:pt x="217" y="112"/>
                    <a:pt x="210" y="119"/>
                  </a:cubicBezTo>
                  <a:cubicBezTo>
                    <a:pt x="207" y="118"/>
                    <a:pt x="207" y="118"/>
                    <a:pt x="207" y="118"/>
                  </a:cubicBezTo>
                  <a:cubicBezTo>
                    <a:pt x="206" y="121"/>
                    <a:pt x="206" y="121"/>
                    <a:pt x="206" y="121"/>
                  </a:cubicBezTo>
                  <a:cubicBezTo>
                    <a:pt x="203" y="124"/>
                    <a:pt x="203" y="124"/>
                    <a:pt x="203" y="124"/>
                  </a:cubicBezTo>
                  <a:cubicBezTo>
                    <a:pt x="203" y="127"/>
                    <a:pt x="203" y="127"/>
                    <a:pt x="203" y="127"/>
                  </a:cubicBezTo>
                  <a:cubicBezTo>
                    <a:pt x="203" y="128"/>
                    <a:pt x="203" y="128"/>
                    <a:pt x="203" y="128"/>
                  </a:cubicBezTo>
                  <a:cubicBezTo>
                    <a:pt x="201" y="130"/>
                    <a:pt x="199" y="132"/>
                    <a:pt x="198" y="134"/>
                  </a:cubicBezTo>
                  <a:cubicBezTo>
                    <a:pt x="191" y="126"/>
                    <a:pt x="191" y="126"/>
                    <a:pt x="191" y="126"/>
                  </a:cubicBezTo>
                  <a:cubicBezTo>
                    <a:pt x="179" y="122"/>
                    <a:pt x="179" y="122"/>
                    <a:pt x="179" y="122"/>
                  </a:cubicBezTo>
                  <a:cubicBezTo>
                    <a:pt x="183" y="119"/>
                    <a:pt x="187" y="116"/>
                    <a:pt x="190" y="114"/>
                  </a:cubicBezTo>
                  <a:close/>
                  <a:moveTo>
                    <a:pt x="207" y="130"/>
                  </a:moveTo>
                  <a:cubicBezTo>
                    <a:pt x="208" y="133"/>
                    <a:pt x="208" y="133"/>
                    <a:pt x="208" y="133"/>
                  </a:cubicBezTo>
                  <a:cubicBezTo>
                    <a:pt x="214" y="135"/>
                    <a:pt x="214" y="135"/>
                    <a:pt x="214" y="135"/>
                  </a:cubicBezTo>
                  <a:cubicBezTo>
                    <a:pt x="215" y="136"/>
                    <a:pt x="215" y="136"/>
                    <a:pt x="215" y="136"/>
                  </a:cubicBezTo>
                  <a:cubicBezTo>
                    <a:pt x="214" y="137"/>
                    <a:pt x="214" y="137"/>
                    <a:pt x="214" y="137"/>
                  </a:cubicBezTo>
                  <a:cubicBezTo>
                    <a:pt x="207" y="135"/>
                    <a:pt x="207" y="135"/>
                    <a:pt x="207" y="135"/>
                  </a:cubicBezTo>
                  <a:cubicBezTo>
                    <a:pt x="204" y="136"/>
                    <a:pt x="204" y="136"/>
                    <a:pt x="204" y="136"/>
                  </a:cubicBezTo>
                  <a:cubicBezTo>
                    <a:pt x="204" y="137"/>
                    <a:pt x="204" y="137"/>
                    <a:pt x="204" y="137"/>
                  </a:cubicBezTo>
                  <a:cubicBezTo>
                    <a:pt x="209" y="140"/>
                    <a:pt x="209" y="140"/>
                    <a:pt x="209" y="140"/>
                  </a:cubicBezTo>
                  <a:cubicBezTo>
                    <a:pt x="215" y="142"/>
                    <a:pt x="215" y="142"/>
                    <a:pt x="215" y="142"/>
                  </a:cubicBezTo>
                  <a:cubicBezTo>
                    <a:pt x="215" y="142"/>
                    <a:pt x="215" y="142"/>
                    <a:pt x="215" y="142"/>
                  </a:cubicBezTo>
                  <a:cubicBezTo>
                    <a:pt x="215" y="144"/>
                    <a:pt x="214" y="145"/>
                    <a:pt x="214" y="147"/>
                  </a:cubicBezTo>
                  <a:cubicBezTo>
                    <a:pt x="214" y="147"/>
                    <a:pt x="214" y="147"/>
                    <a:pt x="214" y="147"/>
                  </a:cubicBezTo>
                  <a:cubicBezTo>
                    <a:pt x="207" y="146"/>
                    <a:pt x="207" y="146"/>
                    <a:pt x="207" y="146"/>
                  </a:cubicBezTo>
                  <a:cubicBezTo>
                    <a:pt x="201" y="138"/>
                    <a:pt x="201" y="138"/>
                    <a:pt x="201" y="138"/>
                  </a:cubicBezTo>
                  <a:cubicBezTo>
                    <a:pt x="203" y="135"/>
                    <a:pt x="205" y="132"/>
                    <a:pt x="207" y="130"/>
                  </a:cubicBezTo>
                  <a:close/>
                  <a:moveTo>
                    <a:pt x="214" y="127"/>
                  </a:moveTo>
                  <a:cubicBezTo>
                    <a:pt x="211" y="128"/>
                    <a:pt x="211" y="128"/>
                    <a:pt x="211" y="128"/>
                  </a:cubicBezTo>
                  <a:cubicBezTo>
                    <a:pt x="208" y="129"/>
                    <a:pt x="208" y="129"/>
                    <a:pt x="208" y="129"/>
                  </a:cubicBezTo>
                  <a:cubicBezTo>
                    <a:pt x="209" y="128"/>
                    <a:pt x="210" y="127"/>
                    <a:pt x="210" y="126"/>
                  </a:cubicBezTo>
                  <a:cubicBezTo>
                    <a:pt x="218" y="118"/>
                    <a:pt x="223" y="112"/>
                    <a:pt x="227" y="108"/>
                  </a:cubicBezTo>
                  <a:cubicBezTo>
                    <a:pt x="224" y="116"/>
                    <a:pt x="222" y="123"/>
                    <a:pt x="219" y="130"/>
                  </a:cubicBezTo>
                  <a:lnTo>
                    <a:pt x="214" y="127"/>
                  </a:lnTo>
                  <a:close/>
                  <a:moveTo>
                    <a:pt x="250" y="349"/>
                  </a:moveTo>
                  <a:cubicBezTo>
                    <a:pt x="252" y="350"/>
                    <a:pt x="252" y="350"/>
                    <a:pt x="252" y="350"/>
                  </a:cubicBezTo>
                  <a:cubicBezTo>
                    <a:pt x="262" y="353"/>
                    <a:pt x="262" y="353"/>
                    <a:pt x="262" y="353"/>
                  </a:cubicBezTo>
                  <a:cubicBezTo>
                    <a:pt x="263" y="353"/>
                    <a:pt x="263" y="353"/>
                    <a:pt x="263" y="353"/>
                  </a:cubicBezTo>
                  <a:cubicBezTo>
                    <a:pt x="261" y="353"/>
                    <a:pt x="260" y="353"/>
                    <a:pt x="259" y="353"/>
                  </a:cubicBezTo>
                  <a:cubicBezTo>
                    <a:pt x="256" y="353"/>
                    <a:pt x="253" y="353"/>
                    <a:pt x="250" y="353"/>
                  </a:cubicBezTo>
                  <a:cubicBezTo>
                    <a:pt x="250" y="352"/>
                    <a:pt x="250" y="351"/>
                    <a:pt x="250" y="349"/>
                  </a:cubicBezTo>
                  <a:close/>
                  <a:moveTo>
                    <a:pt x="257" y="348"/>
                  </a:moveTo>
                  <a:cubicBezTo>
                    <a:pt x="253" y="346"/>
                    <a:pt x="253" y="346"/>
                    <a:pt x="253" y="346"/>
                  </a:cubicBezTo>
                  <a:cubicBezTo>
                    <a:pt x="250" y="345"/>
                    <a:pt x="250" y="345"/>
                    <a:pt x="250" y="345"/>
                  </a:cubicBezTo>
                  <a:cubicBezTo>
                    <a:pt x="250" y="341"/>
                    <a:pt x="250" y="337"/>
                    <a:pt x="250" y="334"/>
                  </a:cubicBezTo>
                  <a:cubicBezTo>
                    <a:pt x="252" y="333"/>
                    <a:pt x="252" y="333"/>
                    <a:pt x="252" y="333"/>
                  </a:cubicBezTo>
                  <a:cubicBezTo>
                    <a:pt x="252" y="329"/>
                    <a:pt x="252" y="329"/>
                    <a:pt x="252" y="329"/>
                  </a:cubicBezTo>
                  <a:cubicBezTo>
                    <a:pt x="251" y="325"/>
                    <a:pt x="251" y="325"/>
                    <a:pt x="251" y="325"/>
                  </a:cubicBezTo>
                  <a:cubicBezTo>
                    <a:pt x="251" y="319"/>
                    <a:pt x="251" y="312"/>
                    <a:pt x="251" y="306"/>
                  </a:cubicBezTo>
                  <a:cubicBezTo>
                    <a:pt x="268" y="293"/>
                    <a:pt x="268" y="293"/>
                    <a:pt x="268" y="293"/>
                  </a:cubicBezTo>
                  <a:cubicBezTo>
                    <a:pt x="269" y="282"/>
                    <a:pt x="269" y="282"/>
                    <a:pt x="269" y="282"/>
                  </a:cubicBezTo>
                  <a:cubicBezTo>
                    <a:pt x="273" y="277"/>
                    <a:pt x="273" y="277"/>
                    <a:pt x="273" y="277"/>
                  </a:cubicBezTo>
                  <a:cubicBezTo>
                    <a:pt x="273" y="274"/>
                    <a:pt x="273" y="274"/>
                    <a:pt x="273" y="274"/>
                  </a:cubicBezTo>
                  <a:cubicBezTo>
                    <a:pt x="289" y="274"/>
                    <a:pt x="304" y="271"/>
                    <a:pt x="319" y="268"/>
                  </a:cubicBezTo>
                  <a:cubicBezTo>
                    <a:pt x="324" y="292"/>
                    <a:pt x="329" y="318"/>
                    <a:pt x="332" y="344"/>
                  </a:cubicBezTo>
                  <a:cubicBezTo>
                    <a:pt x="313" y="349"/>
                    <a:pt x="293" y="352"/>
                    <a:pt x="272" y="353"/>
                  </a:cubicBezTo>
                  <a:cubicBezTo>
                    <a:pt x="268" y="350"/>
                    <a:pt x="268" y="350"/>
                    <a:pt x="268" y="350"/>
                  </a:cubicBezTo>
                  <a:cubicBezTo>
                    <a:pt x="264" y="350"/>
                    <a:pt x="264" y="350"/>
                    <a:pt x="264" y="350"/>
                  </a:cubicBezTo>
                  <a:lnTo>
                    <a:pt x="257" y="348"/>
                  </a:lnTo>
                  <a:close/>
                  <a:moveTo>
                    <a:pt x="261" y="170"/>
                  </a:moveTo>
                  <a:cubicBezTo>
                    <a:pt x="265" y="169"/>
                    <a:pt x="265" y="169"/>
                    <a:pt x="265" y="169"/>
                  </a:cubicBezTo>
                  <a:cubicBezTo>
                    <a:pt x="267" y="169"/>
                    <a:pt x="267" y="169"/>
                    <a:pt x="267" y="169"/>
                  </a:cubicBezTo>
                  <a:cubicBezTo>
                    <a:pt x="275" y="176"/>
                    <a:pt x="275" y="176"/>
                    <a:pt x="275" y="176"/>
                  </a:cubicBezTo>
                  <a:cubicBezTo>
                    <a:pt x="280" y="178"/>
                    <a:pt x="280" y="178"/>
                    <a:pt x="280" y="178"/>
                  </a:cubicBezTo>
                  <a:cubicBezTo>
                    <a:pt x="282" y="178"/>
                    <a:pt x="282" y="178"/>
                    <a:pt x="282" y="178"/>
                  </a:cubicBezTo>
                  <a:cubicBezTo>
                    <a:pt x="282" y="175"/>
                    <a:pt x="282" y="175"/>
                    <a:pt x="282" y="175"/>
                  </a:cubicBezTo>
                  <a:cubicBezTo>
                    <a:pt x="279" y="174"/>
                    <a:pt x="279" y="174"/>
                    <a:pt x="279" y="174"/>
                  </a:cubicBezTo>
                  <a:cubicBezTo>
                    <a:pt x="277" y="172"/>
                    <a:pt x="277" y="172"/>
                    <a:pt x="277" y="172"/>
                  </a:cubicBezTo>
                  <a:cubicBezTo>
                    <a:pt x="280" y="172"/>
                    <a:pt x="280" y="172"/>
                    <a:pt x="280" y="172"/>
                  </a:cubicBezTo>
                  <a:cubicBezTo>
                    <a:pt x="282" y="175"/>
                    <a:pt x="282" y="175"/>
                    <a:pt x="282" y="175"/>
                  </a:cubicBezTo>
                  <a:cubicBezTo>
                    <a:pt x="286" y="174"/>
                    <a:pt x="286" y="174"/>
                    <a:pt x="286" y="174"/>
                  </a:cubicBezTo>
                  <a:cubicBezTo>
                    <a:pt x="285" y="171"/>
                    <a:pt x="285" y="171"/>
                    <a:pt x="285" y="171"/>
                  </a:cubicBezTo>
                  <a:cubicBezTo>
                    <a:pt x="282" y="167"/>
                    <a:pt x="282" y="167"/>
                    <a:pt x="282" y="167"/>
                  </a:cubicBezTo>
                  <a:cubicBezTo>
                    <a:pt x="278" y="165"/>
                    <a:pt x="278" y="165"/>
                    <a:pt x="278" y="165"/>
                  </a:cubicBezTo>
                  <a:cubicBezTo>
                    <a:pt x="276" y="162"/>
                    <a:pt x="276" y="162"/>
                    <a:pt x="276" y="162"/>
                  </a:cubicBezTo>
                  <a:cubicBezTo>
                    <a:pt x="277" y="162"/>
                    <a:pt x="277" y="162"/>
                    <a:pt x="277" y="162"/>
                  </a:cubicBezTo>
                  <a:cubicBezTo>
                    <a:pt x="286" y="165"/>
                    <a:pt x="286" y="165"/>
                    <a:pt x="286" y="165"/>
                  </a:cubicBezTo>
                  <a:cubicBezTo>
                    <a:pt x="287" y="164"/>
                    <a:pt x="287" y="164"/>
                    <a:pt x="287" y="164"/>
                  </a:cubicBezTo>
                  <a:cubicBezTo>
                    <a:pt x="287" y="162"/>
                    <a:pt x="287" y="162"/>
                    <a:pt x="287" y="162"/>
                  </a:cubicBezTo>
                  <a:cubicBezTo>
                    <a:pt x="287" y="160"/>
                    <a:pt x="287" y="160"/>
                    <a:pt x="287" y="160"/>
                  </a:cubicBezTo>
                  <a:cubicBezTo>
                    <a:pt x="279" y="156"/>
                    <a:pt x="279" y="156"/>
                    <a:pt x="279" y="156"/>
                  </a:cubicBezTo>
                  <a:cubicBezTo>
                    <a:pt x="276" y="154"/>
                    <a:pt x="276" y="154"/>
                    <a:pt x="276" y="154"/>
                  </a:cubicBezTo>
                  <a:cubicBezTo>
                    <a:pt x="274" y="152"/>
                    <a:pt x="274" y="152"/>
                    <a:pt x="274" y="152"/>
                  </a:cubicBezTo>
                  <a:cubicBezTo>
                    <a:pt x="273" y="151"/>
                    <a:pt x="273" y="151"/>
                    <a:pt x="273" y="151"/>
                  </a:cubicBezTo>
                  <a:cubicBezTo>
                    <a:pt x="273" y="148"/>
                    <a:pt x="273" y="148"/>
                    <a:pt x="273" y="148"/>
                  </a:cubicBezTo>
                  <a:cubicBezTo>
                    <a:pt x="264" y="141"/>
                    <a:pt x="264" y="141"/>
                    <a:pt x="264" y="141"/>
                  </a:cubicBezTo>
                  <a:cubicBezTo>
                    <a:pt x="261" y="138"/>
                    <a:pt x="261" y="138"/>
                    <a:pt x="261" y="138"/>
                  </a:cubicBezTo>
                  <a:cubicBezTo>
                    <a:pt x="256" y="140"/>
                    <a:pt x="256" y="140"/>
                    <a:pt x="256" y="140"/>
                  </a:cubicBezTo>
                  <a:cubicBezTo>
                    <a:pt x="255" y="139"/>
                    <a:pt x="255" y="139"/>
                    <a:pt x="255" y="139"/>
                  </a:cubicBezTo>
                  <a:cubicBezTo>
                    <a:pt x="255" y="133"/>
                    <a:pt x="255" y="128"/>
                    <a:pt x="255" y="124"/>
                  </a:cubicBezTo>
                  <a:cubicBezTo>
                    <a:pt x="257" y="124"/>
                    <a:pt x="257" y="124"/>
                    <a:pt x="257" y="124"/>
                  </a:cubicBezTo>
                  <a:cubicBezTo>
                    <a:pt x="257" y="119"/>
                    <a:pt x="257" y="119"/>
                    <a:pt x="257" y="119"/>
                  </a:cubicBezTo>
                  <a:cubicBezTo>
                    <a:pt x="259" y="112"/>
                    <a:pt x="259" y="112"/>
                    <a:pt x="259" y="112"/>
                  </a:cubicBezTo>
                  <a:cubicBezTo>
                    <a:pt x="261" y="112"/>
                    <a:pt x="264" y="111"/>
                    <a:pt x="267" y="111"/>
                  </a:cubicBezTo>
                  <a:cubicBezTo>
                    <a:pt x="267" y="112"/>
                    <a:pt x="267" y="112"/>
                    <a:pt x="267" y="112"/>
                  </a:cubicBezTo>
                  <a:cubicBezTo>
                    <a:pt x="264" y="114"/>
                    <a:pt x="264" y="114"/>
                    <a:pt x="264" y="114"/>
                  </a:cubicBezTo>
                  <a:cubicBezTo>
                    <a:pt x="263" y="116"/>
                    <a:pt x="263" y="116"/>
                    <a:pt x="263" y="116"/>
                  </a:cubicBezTo>
                  <a:cubicBezTo>
                    <a:pt x="267" y="116"/>
                    <a:pt x="267" y="116"/>
                    <a:pt x="267" y="116"/>
                  </a:cubicBezTo>
                  <a:cubicBezTo>
                    <a:pt x="268" y="119"/>
                    <a:pt x="268" y="119"/>
                    <a:pt x="268" y="119"/>
                  </a:cubicBezTo>
                  <a:cubicBezTo>
                    <a:pt x="268" y="122"/>
                    <a:pt x="268" y="122"/>
                    <a:pt x="268" y="122"/>
                  </a:cubicBezTo>
                  <a:cubicBezTo>
                    <a:pt x="270" y="124"/>
                    <a:pt x="270" y="124"/>
                    <a:pt x="270" y="124"/>
                  </a:cubicBezTo>
                  <a:cubicBezTo>
                    <a:pt x="276" y="124"/>
                    <a:pt x="276" y="124"/>
                    <a:pt x="276" y="124"/>
                  </a:cubicBezTo>
                  <a:cubicBezTo>
                    <a:pt x="278" y="127"/>
                    <a:pt x="279" y="131"/>
                    <a:pt x="281" y="136"/>
                  </a:cubicBezTo>
                  <a:cubicBezTo>
                    <a:pt x="285" y="147"/>
                    <a:pt x="290" y="162"/>
                    <a:pt x="295" y="178"/>
                  </a:cubicBezTo>
                  <a:cubicBezTo>
                    <a:pt x="288" y="180"/>
                    <a:pt x="280" y="181"/>
                    <a:pt x="272" y="181"/>
                  </a:cubicBezTo>
                  <a:cubicBezTo>
                    <a:pt x="259" y="178"/>
                    <a:pt x="259" y="178"/>
                    <a:pt x="259" y="178"/>
                  </a:cubicBezTo>
                  <a:cubicBezTo>
                    <a:pt x="260" y="182"/>
                    <a:pt x="260" y="182"/>
                    <a:pt x="260" y="182"/>
                  </a:cubicBezTo>
                  <a:cubicBezTo>
                    <a:pt x="260" y="182"/>
                    <a:pt x="259" y="182"/>
                    <a:pt x="259" y="182"/>
                  </a:cubicBezTo>
                  <a:cubicBezTo>
                    <a:pt x="257" y="182"/>
                    <a:pt x="256" y="182"/>
                    <a:pt x="254" y="182"/>
                  </a:cubicBezTo>
                  <a:cubicBezTo>
                    <a:pt x="254" y="169"/>
                    <a:pt x="255" y="157"/>
                    <a:pt x="255" y="147"/>
                  </a:cubicBezTo>
                  <a:cubicBezTo>
                    <a:pt x="258" y="147"/>
                    <a:pt x="258" y="147"/>
                    <a:pt x="258" y="147"/>
                  </a:cubicBezTo>
                  <a:cubicBezTo>
                    <a:pt x="264" y="150"/>
                    <a:pt x="264" y="150"/>
                    <a:pt x="264" y="150"/>
                  </a:cubicBezTo>
                  <a:cubicBezTo>
                    <a:pt x="269" y="158"/>
                    <a:pt x="269" y="158"/>
                    <a:pt x="269" y="158"/>
                  </a:cubicBezTo>
                  <a:cubicBezTo>
                    <a:pt x="265" y="165"/>
                    <a:pt x="265" y="165"/>
                    <a:pt x="265" y="165"/>
                  </a:cubicBezTo>
                  <a:cubicBezTo>
                    <a:pt x="260" y="165"/>
                    <a:pt x="260" y="165"/>
                    <a:pt x="260" y="165"/>
                  </a:cubicBezTo>
                  <a:cubicBezTo>
                    <a:pt x="259" y="168"/>
                    <a:pt x="259" y="168"/>
                    <a:pt x="259" y="168"/>
                  </a:cubicBezTo>
                  <a:lnTo>
                    <a:pt x="261" y="170"/>
                  </a:lnTo>
                  <a:close/>
                  <a:moveTo>
                    <a:pt x="342" y="78"/>
                  </a:moveTo>
                  <a:cubicBezTo>
                    <a:pt x="321" y="74"/>
                    <a:pt x="305" y="73"/>
                    <a:pt x="301" y="73"/>
                  </a:cubicBezTo>
                  <a:cubicBezTo>
                    <a:pt x="300" y="71"/>
                    <a:pt x="299" y="69"/>
                    <a:pt x="298" y="67"/>
                  </a:cubicBezTo>
                  <a:cubicBezTo>
                    <a:pt x="304" y="66"/>
                    <a:pt x="320" y="64"/>
                    <a:pt x="339" y="61"/>
                  </a:cubicBezTo>
                  <a:cubicBezTo>
                    <a:pt x="340" y="64"/>
                    <a:pt x="340" y="64"/>
                    <a:pt x="340" y="64"/>
                  </a:cubicBezTo>
                  <a:cubicBezTo>
                    <a:pt x="337" y="72"/>
                    <a:pt x="337" y="72"/>
                    <a:pt x="337" y="72"/>
                  </a:cubicBezTo>
                  <a:lnTo>
                    <a:pt x="342" y="78"/>
                  </a:lnTo>
                  <a:close/>
                  <a:moveTo>
                    <a:pt x="301" y="78"/>
                  </a:moveTo>
                  <a:cubicBezTo>
                    <a:pt x="308" y="78"/>
                    <a:pt x="327" y="79"/>
                    <a:pt x="352" y="85"/>
                  </a:cubicBezTo>
                  <a:cubicBezTo>
                    <a:pt x="366" y="93"/>
                    <a:pt x="366" y="93"/>
                    <a:pt x="366" y="93"/>
                  </a:cubicBezTo>
                  <a:cubicBezTo>
                    <a:pt x="375" y="107"/>
                    <a:pt x="375" y="107"/>
                    <a:pt x="375" y="107"/>
                  </a:cubicBezTo>
                  <a:cubicBezTo>
                    <a:pt x="383" y="110"/>
                    <a:pt x="383" y="110"/>
                    <a:pt x="383" y="110"/>
                  </a:cubicBezTo>
                  <a:cubicBezTo>
                    <a:pt x="383" y="112"/>
                    <a:pt x="382" y="115"/>
                    <a:pt x="381" y="117"/>
                  </a:cubicBezTo>
                  <a:cubicBezTo>
                    <a:pt x="342" y="95"/>
                    <a:pt x="309" y="86"/>
                    <a:pt x="301" y="84"/>
                  </a:cubicBezTo>
                  <a:cubicBezTo>
                    <a:pt x="301" y="82"/>
                    <a:pt x="302" y="81"/>
                    <a:pt x="302" y="79"/>
                  </a:cubicBezTo>
                  <a:cubicBezTo>
                    <a:pt x="302" y="79"/>
                    <a:pt x="302" y="78"/>
                    <a:pt x="301" y="78"/>
                  </a:cubicBezTo>
                  <a:close/>
                  <a:moveTo>
                    <a:pt x="300" y="88"/>
                  </a:moveTo>
                  <a:cubicBezTo>
                    <a:pt x="303" y="89"/>
                    <a:pt x="310" y="91"/>
                    <a:pt x="321" y="95"/>
                  </a:cubicBezTo>
                  <a:cubicBezTo>
                    <a:pt x="335" y="100"/>
                    <a:pt x="356" y="109"/>
                    <a:pt x="379" y="121"/>
                  </a:cubicBezTo>
                  <a:cubicBezTo>
                    <a:pt x="376" y="129"/>
                    <a:pt x="371" y="136"/>
                    <a:pt x="364" y="143"/>
                  </a:cubicBezTo>
                  <a:cubicBezTo>
                    <a:pt x="361" y="141"/>
                    <a:pt x="358" y="138"/>
                    <a:pt x="355" y="136"/>
                  </a:cubicBezTo>
                  <a:cubicBezTo>
                    <a:pt x="356" y="133"/>
                    <a:pt x="356" y="133"/>
                    <a:pt x="356" y="133"/>
                  </a:cubicBezTo>
                  <a:cubicBezTo>
                    <a:pt x="356" y="128"/>
                    <a:pt x="356" y="128"/>
                    <a:pt x="356" y="128"/>
                  </a:cubicBezTo>
                  <a:cubicBezTo>
                    <a:pt x="355" y="127"/>
                    <a:pt x="355" y="127"/>
                    <a:pt x="355" y="127"/>
                  </a:cubicBezTo>
                  <a:cubicBezTo>
                    <a:pt x="353" y="127"/>
                    <a:pt x="353" y="127"/>
                    <a:pt x="353" y="127"/>
                  </a:cubicBezTo>
                  <a:cubicBezTo>
                    <a:pt x="351" y="125"/>
                    <a:pt x="351" y="125"/>
                    <a:pt x="351" y="125"/>
                  </a:cubicBezTo>
                  <a:cubicBezTo>
                    <a:pt x="348" y="127"/>
                    <a:pt x="348" y="127"/>
                    <a:pt x="348" y="127"/>
                  </a:cubicBezTo>
                  <a:cubicBezTo>
                    <a:pt x="347" y="129"/>
                    <a:pt x="347" y="129"/>
                    <a:pt x="347" y="129"/>
                  </a:cubicBezTo>
                  <a:cubicBezTo>
                    <a:pt x="335" y="120"/>
                    <a:pt x="324" y="112"/>
                    <a:pt x="315" y="107"/>
                  </a:cubicBezTo>
                  <a:cubicBezTo>
                    <a:pt x="315" y="106"/>
                    <a:pt x="315" y="106"/>
                    <a:pt x="315" y="106"/>
                  </a:cubicBezTo>
                  <a:cubicBezTo>
                    <a:pt x="315" y="106"/>
                    <a:pt x="315" y="106"/>
                    <a:pt x="315" y="106"/>
                  </a:cubicBezTo>
                  <a:cubicBezTo>
                    <a:pt x="308" y="102"/>
                    <a:pt x="302" y="99"/>
                    <a:pt x="298" y="96"/>
                  </a:cubicBezTo>
                  <a:cubicBezTo>
                    <a:pt x="296" y="94"/>
                    <a:pt x="296" y="94"/>
                    <a:pt x="296" y="94"/>
                  </a:cubicBezTo>
                  <a:cubicBezTo>
                    <a:pt x="298" y="92"/>
                    <a:pt x="299" y="90"/>
                    <a:pt x="300" y="88"/>
                  </a:cubicBezTo>
                  <a:close/>
                  <a:moveTo>
                    <a:pt x="323" y="149"/>
                  </a:moveTo>
                  <a:cubicBezTo>
                    <a:pt x="327" y="154"/>
                    <a:pt x="330" y="159"/>
                    <a:pt x="334" y="165"/>
                  </a:cubicBezTo>
                  <a:cubicBezTo>
                    <a:pt x="332" y="166"/>
                    <a:pt x="330" y="167"/>
                    <a:pt x="328" y="168"/>
                  </a:cubicBezTo>
                  <a:cubicBezTo>
                    <a:pt x="327" y="163"/>
                    <a:pt x="327" y="163"/>
                    <a:pt x="327" y="163"/>
                  </a:cubicBezTo>
                  <a:cubicBezTo>
                    <a:pt x="324" y="161"/>
                    <a:pt x="324" y="161"/>
                    <a:pt x="324" y="161"/>
                  </a:cubicBezTo>
                  <a:cubicBezTo>
                    <a:pt x="323" y="150"/>
                    <a:pt x="323" y="150"/>
                    <a:pt x="323" y="150"/>
                  </a:cubicBezTo>
                  <a:lnTo>
                    <a:pt x="323" y="149"/>
                  </a:lnTo>
                  <a:close/>
                  <a:moveTo>
                    <a:pt x="321" y="116"/>
                  </a:moveTo>
                  <a:cubicBezTo>
                    <a:pt x="322" y="117"/>
                    <a:pt x="324" y="118"/>
                    <a:pt x="325" y="119"/>
                  </a:cubicBezTo>
                  <a:cubicBezTo>
                    <a:pt x="324" y="119"/>
                    <a:pt x="324" y="119"/>
                    <a:pt x="324" y="119"/>
                  </a:cubicBezTo>
                  <a:lnTo>
                    <a:pt x="321" y="116"/>
                  </a:lnTo>
                  <a:close/>
                  <a:moveTo>
                    <a:pt x="326" y="145"/>
                  </a:moveTo>
                  <a:cubicBezTo>
                    <a:pt x="327" y="143"/>
                    <a:pt x="327" y="143"/>
                    <a:pt x="327" y="143"/>
                  </a:cubicBezTo>
                  <a:cubicBezTo>
                    <a:pt x="325" y="135"/>
                    <a:pt x="325" y="135"/>
                    <a:pt x="325" y="135"/>
                  </a:cubicBezTo>
                  <a:cubicBezTo>
                    <a:pt x="328" y="133"/>
                    <a:pt x="328" y="133"/>
                    <a:pt x="328" y="133"/>
                  </a:cubicBezTo>
                  <a:cubicBezTo>
                    <a:pt x="329" y="129"/>
                    <a:pt x="329" y="129"/>
                    <a:pt x="329" y="129"/>
                  </a:cubicBezTo>
                  <a:cubicBezTo>
                    <a:pt x="329" y="122"/>
                    <a:pt x="329" y="122"/>
                    <a:pt x="329" y="122"/>
                  </a:cubicBezTo>
                  <a:cubicBezTo>
                    <a:pt x="334" y="125"/>
                    <a:pt x="339" y="129"/>
                    <a:pt x="344" y="133"/>
                  </a:cubicBezTo>
                  <a:cubicBezTo>
                    <a:pt x="343" y="133"/>
                    <a:pt x="343" y="133"/>
                    <a:pt x="343" y="133"/>
                  </a:cubicBezTo>
                  <a:cubicBezTo>
                    <a:pt x="343" y="137"/>
                    <a:pt x="343" y="137"/>
                    <a:pt x="343" y="137"/>
                  </a:cubicBezTo>
                  <a:cubicBezTo>
                    <a:pt x="345" y="137"/>
                    <a:pt x="345" y="137"/>
                    <a:pt x="345" y="137"/>
                  </a:cubicBezTo>
                  <a:cubicBezTo>
                    <a:pt x="348" y="138"/>
                    <a:pt x="348" y="138"/>
                    <a:pt x="348" y="138"/>
                  </a:cubicBezTo>
                  <a:cubicBezTo>
                    <a:pt x="350" y="138"/>
                    <a:pt x="350" y="138"/>
                    <a:pt x="350" y="138"/>
                  </a:cubicBezTo>
                  <a:cubicBezTo>
                    <a:pt x="351" y="141"/>
                    <a:pt x="351" y="141"/>
                    <a:pt x="351" y="141"/>
                  </a:cubicBezTo>
                  <a:cubicBezTo>
                    <a:pt x="352" y="140"/>
                    <a:pt x="352" y="140"/>
                    <a:pt x="352" y="140"/>
                  </a:cubicBezTo>
                  <a:cubicBezTo>
                    <a:pt x="353" y="140"/>
                    <a:pt x="353" y="140"/>
                    <a:pt x="353" y="140"/>
                  </a:cubicBezTo>
                  <a:cubicBezTo>
                    <a:pt x="355" y="142"/>
                    <a:pt x="358" y="144"/>
                    <a:pt x="361" y="147"/>
                  </a:cubicBezTo>
                  <a:cubicBezTo>
                    <a:pt x="357" y="150"/>
                    <a:pt x="353" y="153"/>
                    <a:pt x="349" y="156"/>
                  </a:cubicBezTo>
                  <a:cubicBezTo>
                    <a:pt x="345" y="159"/>
                    <a:pt x="342" y="161"/>
                    <a:pt x="338" y="163"/>
                  </a:cubicBezTo>
                  <a:cubicBezTo>
                    <a:pt x="334" y="156"/>
                    <a:pt x="330" y="150"/>
                    <a:pt x="326" y="145"/>
                  </a:cubicBezTo>
                  <a:close/>
                  <a:moveTo>
                    <a:pt x="299" y="142"/>
                  </a:moveTo>
                  <a:cubicBezTo>
                    <a:pt x="301" y="148"/>
                    <a:pt x="301" y="148"/>
                    <a:pt x="301" y="148"/>
                  </a:cubicBezTo>
                  <a:cubicBezTo>
                    <a:pt x="299" y="151"/>
                    <a:pt x="299" y="151"/>
                    <a:pt x="299" y="151"/>
                  </a:cubicBezTo>
                  <a:cubicBezTo>
                    <a:pt x="301" y="154"/>
                    <a:pt x="301" y="154"/>
                    <a:pt x="301" y="154"/>
                  </a:cubicBezTo>
                  <a:cubicBezTo>
                    <a:pt x="302" y="157"/>
                    <a:pt x="302" y="157"/>
                    <a:pt x="302" y="157"/>
                  </a:cubicBezTo>
                  <a:cubicBezTo>
                    <a:pt x="305" y="160"/>
                    <a:pt x="305" y="160"/>
                    <a:pt x="305" y="160"/>
                  </a:cubicBezTo>
                  <a:cubicBezTo>
                    <a:pt x="308" y="162"/>
                    <a:pt x="308" y="162"/>
                    <a:pt x="308" y="162"/>
                  </a:cubicBezTo>
                  <a:cubicBezTo>
                    <a:pt x="312" y="169"/>
                    <a:pt x="312" y="169"/>
                    <a:pt x="312" y="169"/>
                  </a:cubicBezTo>
                  <a:cubicBezTo>
                    <a:pt x="318" y="171"/>
                    <a:pt x="318" y="171"/>
                    <a:pt x="318" y="171"/>
                  </a:cubicBezTo>
                  <a:cubicBezTo>
                    <a:pt x="320" y="171"/>
                    <a:pt x="320" y="171"/>
                    <a:pt x="320" y="171"/>
                  </a:cubicBezTo>
                  <a:cubicBezTo>
                    <a:pt x="314" y="173"/>
                    <a:pt x="307" y="176"/>
                    <a:pt x="300" y="177"/>
                  </a:cubicBezTo>
                  <a:cubicBezTo>
                    <a:pt x="293" y="157"/>
                    <a:pt x="287" y="140"/>
                    <a:pt x="283" y="128"/>
                  </a:cubicBezTo>
                  <a:cubicBezTo>
                    <a:pt x="283" y="128"/>
                    <a:pt x="283" y="128"/>
                    <a:pt x="283" y="128"/>
                  </a:cubicBezTo>
                  <a:cubicBezTo>
                    <a:pt x="285" y="131"/>
                    <a:pt x="285" y="131"/>
                    <a:pt x="285" y="131"/>
                  </a:cubicBezTo>
                  <a:cubicBezTo>
                    <a:pt x="288" y="136"/>
                    <a:pt x="288" y="136"/>
                    <a:pt x="288" y="136"/>
                  </a:cubicBezTo>
                  <a:cubicBezTo>
                    <a:pt x="293" y="140"/>
                    <a:pt x="293" y="140"/>
                    <a:pt x="293" y="140"/>
                  </a:cubicBezTo>
                  <a:lnTo>
                    <a:pt x="299" y="142"/>
                  </a:lnTo>
                  <a:close/>
                  <a:moveTo>
                    <a:pt x="283" y="261"/>
                  </a:moveTo>
                  <a:cubicBezTo>
                    <a:pt x="287" y="254"/>
                    <a:pt x="287" y="254"/>
                    <a:pt x="287" y="254"/>
                  </a:cubicBezTo>
                  <a:cubicBezTo>
                    <a:pt x="298" y="246"/>
                    <a:pt x="298" y="246"/>
                    <a:pt x="298" y="246"/>
                  </a:cubicBezTo>
                  <a:cubicBezTo>
                    <a:pt x="299" y="249"/>
                    <a:pt x="299" y="249"/>
                    <a:pt x="299" y="249"/>
                  </a:cubicBezTo>
                  <a:cubicBezTo>
                    <a:pt x="297" y="252"/>
                    <a:pt x="297" y="252"/>
                    <a:pt x="297" y="252"/>
                  </a:cubicBezTo>
                  <a:cubicBezTo>
                    <a:pt x="298" y="255"/>
                    <a:pt x="298" y="255"/>
                    <a:pt x="298" y="255"/>
                  </a:cubicBezTo>
                  <a:cubicBezTo>
                    <a:pt x="313" y="242"/>
                    <a:pt x="313" y="242"/>
                    <a:pt x="313" y="242"/>
                  </a:cubicBezTo>
                  <a:cubicBezTo>
                    <a:pt x="314" y="249"/>
                    <a:pt x="316" y="256"/>
                    <a:pt x="318" y="263"/>
                  </a:cubicBezTo>
                  <a:cubicBezTo>
                    <a:pt x="305" y="266"/>
                    <a:pt x="292" y="268"/>
                    <a:pt x="278" y="269"/>
                  </a:cubicBezTo>
                  <a:cubicBezTo>
                    <a:pt x="285" y="265"/>
                    <a:pt x="285" y="265"/>
                    <a:pt x="285" y="265"/>
                  </a:cubicBezTo>
                  <a:lnTo>
                    <a:pt x="283" y="261"/>
                  </a:lnTo>
                  <a:close/>
                  <a:moveTo>
                    <a:pt x="303" y="243"/>
                  </a:moveTo>
                  <a:cubicBezTo>
                    <a:pt x="300" y="237"/>
                    <a:pt x="300" y="237"/>
                    <a:pt x="300" y="237"/>
                  </a:cubicBezTo>
                  <a:cubicBezTo>
                    <a:pt x="301" y="231"/>
                    <a:pt x="301" y="231"/>
                    <a:pt x="301" y="231"/>
                  </a:cubicBezTo>
                  <a:cubicBezTo>
                    <a:pt x="298" y="231"/>
                    <a:pt x="298" y="231"/>
                    <a:pt x="298" y="231"/>
                  </a:cubicBezTo>
                  <a:cubicBezTo>
                    <a:pt x="286" y="239"/>
                    <a:pt x="286" y="239"/>
                    <a:pt x="286" y="239"/>
                  </a:cubicBezTo>
                  <a:cubicBezTo>
                    <a:pt x="283" y="239"/>
                    <a:pt x="283" y="239"/>
                    <a:pt x="283" y="239"/>
                  </a:cubicBezTo>
                  <a:cubicBezTo>
                    <a:pt x="291" y="228"/>
                    <a:pt x="291" y="228"/>
                    <a:pt x="291" y="228"/>
                  </a:cubicBezTo>
                  <a:cubicBezTo>
                    <a:pt x="308" y="223"/>
                    <a:pt x="308" y="223"/>
                    <a:pt x="308" y="223"/>
                  </a:cubicBezTo>
                  <a:cubicBezTo>
                    <a:pt x="309" y="228"/>
                    <a:pt x="311" y="233"/>
                    <a:pt x="312" y="238"/>
                  </a:cubicBezTo>
                  <a:lnTo>
                    <a:pt x="303" y="243"/>
                  </a:lnTo>
                  <a:close/>
                  <a:moveTo>
                    <a:pt x="300" y="200"/>
                  </a:moveTo>
                  <a:cubicBezTo>
                    <a:pt x="286" y="185"/>
                    <a:pt x="286" y="185"/>
                    <a:pt x="286" y="185"/>
                  </a:cubicBezTo>
                  <a:cubicBezTo>
                    <a:pt x="287" y="193"/>
                    <a:pt x="287" y="193"/>
                    <a:pt x="287" y="193"/>
                  </a:cubicBezTo>
                  <a:cubicBezTo>
                    <a:pt x="281" y="192"/>
                    <a:pt x="281" y="192"/>
                    <a:pt x="281" y="192"/>
                  </a:cubicBezTo>
                  <a:cubicBezTo>
                    <a:pt x="277" y="187"/>
                    <a:pt x="277" y="187"/>
                    <a:pt x="277" y="187"/>
                  </a:cubicBezTo>
                  <a:cubicBezTo>
                    <a:pt x="277" y="186"/>
                    <a:pt x="277" y="186"/>
                    <a:pt x="277" y="186"/>
                  </a:cubicBezTo>
                  <a:cubicBezTo>
                    <a:pt x="283" y="185"/>
                    <a:pt x="290" y="184"/>
                    <a:pt x="297" y="183"/>
                  </a:cubicBezTo>
                  <a:cubicBezTo>
                    <a:pt x="298" y="189"/>
                    <a:pt x="300" y="195"/>
                    <a:pt x="302" y="201"/>
                  </a:cubicBezTo>
                  <a:lnTo>
                    <a:pt x="300" y="200"/>
                  </a:lnTo>
                  <a:close/>
                  <a:moveTo>
                    <a:pt x="259" y="187"/>
                  </a:moveTo>
                  <a:cubicBezTo>
                    <a:pt x="259" y="187"/>
                    <a:pt x="260" y="187"/>
                    <a:pt x="261" y="187"/>
                  </a:cubicBezTo>
                  <a:cubicBezTo>
                    <a:pt x="261" y="187"/>
                    <a:pt x="261" y="187"/>
                    <a:pt x="261" y="187"/>
                  </a:cubicBezTo>
                  <a:cubicBezTo>
                    <a:pt x="258" y="190"/>
                    <a:pt x="258" y="190"/>
                    <a:pt x="258" y="190"/>
                  </a:cubicBezTo>
                  <a:cubicBezTo>
                    <a:pt x="261" y="197"/>
                    <a:pt x="261" y="197"/>
                    <a:pt x="261" y="197"/>
                  </a:cubicBezTo>
                  <a:cubicBezTo>
                    <a:pt x="261" y="208"/>
                    <a:pt x="261" y="208"/>
                    <a:pt x="261" y="208"/>
                  </a:cubicBezTo>
                  <a:cubicBezTo>
                    <a:pt x="258" y="210"/>
                    <a:pt x="258" y="210"/>
                    <a:pt x="258" y="210"/>
                  </a:cubicBezTo>
                  <a:cubicBezTo>
                    <a:pt x="257" y="221"/>
                    <a:pt x="257" y="221"/>
                    <a:pt x="257" y="221"/>
                  </a:cubicBezTo>
                  <a:cubicBezTo>
                    <a:pt x="255" y="224"/>
                    <a:pt x="255" y="224"/>
                    <a:pt x="255" y="224"/>
                  </a:cubicBezTo>
                  <a:cubicBezTo>
                    <a:pt x="253" y="223"/>
                    <a:pt x="253" y="223"/>
                    <a:pt x="253" y="223"/>
                  </a:cubicBezTo>
                  <a:cubicBezTo>
                    <a:pt x="253" y="210"/>
                    <a:pt x="254" y="198"/>
                    <a:pt x="254" y="187"/>
                  </a:cubicBezTo>
                  <a:cubicBezTo>
                    <a:pt x="255" y="187"/>
                    <a:pt x="257" y="187"/>
                    <a:pt x="259" y="187"/>
                  </a:cubicBezTo>
                  <a:close/>
                  <a:moveTo>
                    <a:pt x="255" y="247"/>
                  </a:moveTo>
                  <a:cubicBezTo>
                    <a:pt x="256" y="246"/>
                    <a:pt x="256" y="246"/>
                    <a:pt x="256" y="246"/>
                  </a:cubicBezTo>
                  <a:cubicBezTo>
                    <a:pt x="256" y="246"/>
                    <a:pt x="256" y="246"/>
                    <a:pt x="256" y="246"/>
                  </a:cubicBezTo>
                  <a:cubicBezTo>
                    <a:pt x="258" y="246"/>
                    <a:pt x="258" y="246"/>
                    <a:pt x="258" y="246"/>
                  </a:cubicBezTo>
                  <a:cubicBezTo>
                    <a:pt x="259" y="245"/>
                    <a:pt x="259" y="245"/>
                    <a:pt x="259" y="245"/>
                  </a:cubicBezTo>
                  <a:cubicBezTo>
                    <a:pt x="259" y="245"/>
                    <a:pt x="259" y="245"/>
                    <a:pt x="259" y="245"/>
                  </a:cubicBezTo>
                  <a:cubicBezTo>
                    <a:pt x="259" y="245"/>
                    <a:pt x="260" y="245"/>
                    <a:pt x="260" y="245"/>
                  </a:cubicBezTo>
                  <a:cubicBezTo>
                    <a:pt x="260" y="247"/>
                    <a:pt x="260" y="247"/>
                    <a:pt x="260" y="247"/>
                  </a:cubicBezTo>
                  <a:cubicBezTo>
                    <a:pt x="260" y="247"/>
                    <a:pt x="260" y="247"/>
                    <a:pt x="260" y="247"/>
                  </a:cubicBezTo>
                  <a:cubicBezTo>
                    <a:pt x="260" y="249"/>
                    <a:pt x="260" y="249"/>
                    <a:pt x="260" y="249"/>
                  </a:cubicBezTo>
                  <a:cubicBezTo>
                    <a:pt x="259" y="250"/>
                    <a:pt x="259" y="250"/>
                    <a:pt x="259" y="250"/>
                  </a:cubicBezTo>
                  <a:cubicBezTo>
                    <a:pt x="254" y="254"/>
                    <a:pt x="254" y="254"/>
                    <a:pt x="254" y="254"/>
                  </a:cubicBezTo>
                  <a:cubicBezTo>
                    <a:pt x="253" y="254"/>
                    <a:pt x="253" y="254"/>
                    <a:pt x="253" y="254"/>
                  </a:cubicBezTo>
                  <a:cubicBezTo>
                    <a:pt x="252" y="254"/>
                    <a:pt x="252" y="254"/>
                    <a:pt x="252" y="254"/>
                  </a:cubicBezTo>
                  <a:cubicBezTo>
                    <a:pt x="252" y="252"/>
                    <a:pt x="252" y="249"/>
                    <a:pt x="252" y="247"/>
                  </a:cubicBezTo>
                  <a:cubicBezTo>
                    <a:pt x="252" y="246"/>
                    <a:pt x="252" y="246"/>
                    <a:pt x="252" y="246"/>
                  </a:cubicBezTo>
                  <a:cubicBezTo>
                    <a:pt x="252" y="246"/>
                    <a:pt x="252" y="246"/>
                    <a:pt x="252" y="246"/>
                  </a:cubicBezTo>
                  <a:cubicBezTo>
                    <a:pt x="253" y="246"/>
                    <a:pt x="253" y="246"/>
                    <a:pt x="253" y="246"/>
                  </a:cubicBezTo>
                  <a:lnTo>
                    <a:pt x="255" y="247"/>
                  </a:lnTo>
                  <a:close/>
                  <a:moveTo>
                    <a:pt x="255" y="259"/>
                  </a:moveTo>
                  <a:cubicBezTo>
                    <a:pt x="255" y="257"/>
                    <a:pt x="255" y="257"/>
                    <a:pt x="255" y="257"/>
                  </a:cubicBezTo>
                  <a:cubicBezTo>
                    <a:pt x="255" y="257"/>
                    <a:pt x="255" y="257"/>
                    <a:pt x="255" y="257"/>
                  </a:cubicBezTo>
                  <a:cubicBezTo>
                    <a:pt x="256" y="255"/>
                    <a:pt x="256" y="255"/>
                    <a:pt x="256" y="255"/>
                  </a:cubicBezTo>
                  <a:cubicBezTo>
                    <a:pt x="256" y="255"/>
                    <a:pt x="256" y="255"/>
                    <a:pt x="256" y="255"/>
                  </a:cubicBezTo>
                  <a:cubicBezTo>
                    <a:pt x="261" y="254"/>
                    <a:pt x="261" y="254"/>
                    <a:pt x="261" y="254"/>
                  </a:cubicBezTo>
                  <a:cubicBezTo>
                    <a:pt x="268" y="253"/>
                    <a:pt x="268" y="253"/>
                    <a:pt x="268" y="253"/>
                  </a:cubicBezTo>
                  <a:cubicBezTo>
                    <a:pt x="268" y="253"/>
                    <a:pt x="268" y="253"/>
                    <a:pt x="268" y="253"/>
                  </a:cubicBezTo>
                  <a:cubicBezTo>
                    <a:pt x="270" y="254"/>
                    <a:pt x="270" y="254"/>
                    <a:pt x="270" y="254"/>
                  </a:cubicBezTo>
                  <a:cubicBezTo>
                    <a:pt x="271" y="257"/>
                    <a:pt x="271" y="257"/>
                    <a:pt x="271" y="257"/>
                  </a:cubicBezTo>
                  <a:cubicBezTo>
                    <a:pt x="271" y="257"/>
                    <a:pt x="271" y="257"/>
                    <a:pt x="271" y="257"/>
                  </a:cubicBezTo>
                  <a:cubicBezTo>
                    <a:pt x="269" y="260"/>
                    <a:pt x="269" y="260"/>
                    <a:pt x="269" y="260"/>
                  </a:cubicBezTo>
                  <a:cubicBezTo>
                    <a:pt x="269" y="260"/>
                    <a:pt x="269" y="260"/>
                    <a:pt x="269" y="261"/>
                  </a:cubicBezTo>
                  <a:cubicBezTo>
                    <a:pt x="269" y="261"/>
                    <a:pt x="269" y="261"/>
                    <a:pt x="269" y="260"/>
                  </a:cubicBezTo>
                  <a:cubicBezTo>
                    <a:pt x="267" y="259"/>
                    <a:pt x="267" y="259"/>
                    <a:pt x="267" y="259"/>
                  </a:cubicBezTo>
                  <a:cubicBezTo>
                    <a:pt x="266" y="259"/>
                    <a:pt x="266" y="259"/>
                    <a:pt x="266" y="259"/>
                  </a:cubicBezTo>
                  <a:cubicBezTo>
                    <a:pt x="265" y="260"/>
                    <a:pt x="265" y="260"/>
                    <a:pt x="265" y="260"/>
                  </a:cubicBezTo>
                  <a:cubicBezTo>
                    <a:pt x="265" y="261"/>
                    <a:pt x="265" y="261"/>
                    <a:pt x="265" y="261"/>
                  </a:cubicBezTo>
                  <a:cubicBezTo>
                    <a:pt x="262" y="261"/>
                    <a:pt x="262" y="261"/>
                    <a:pt x="262" y="261"/>
                  </a:cubicBezTo>
                  <a:cubicBezTo>
                    <a:pt x="261" y="261"/>
                    <a:pt x="261" y="261"/>
                    <a:pt x="261" y="261"/>
                  </a:cubicBezTo>
                  <a:cubicBezTo>
                    <a:pt x="260" y="262"/>
                    <a:pt x="260" y="262"/>
                    <a:pt x="260" y="262"/>
                  </a:cubicBezTo>
                  <a:cubicBezTo>
                    <a:pt x="260" y="261"/>
                    <a:pt x="260" y="261"/>
                    <a:pt x="260" y="261"/>
                  </a:cubicBezTo>
                  <a:cubicBezTo>
                    <a:pt x="262" y="263"/>
                    <a:pt x="262" y="263"/>
                    <a:pt x="262" y="263"/>
                  </a:cubicBezTo>
                  <a:cubicBezTo>
                    <a:pt x="264" y="266"/>
                    <a:pt x="264" y="266"/>
                    <a:pt x="264" y="266"/>
                  </a:cubicBezTo>
                  <a:cubicBezTo>
                    <a:pt x="264" y="266"/>
                    <a:pt x="264" y="266"/>
                    <a:pt x="264" y="267"/>
                  </a:cubicBezTo>
                  <a:cubicBezTo>
                    <a:pt x="264" y="267"/>
                    <a:pt x="264" y="267"/>
                    <a:pt x="264" y="267"/>
                  </a:cubicBezTo>
                  <a:cubicBezTo>
                    <a:pt x="262" y="268"/>
                    <a:pt x="262" y="268"/>
                    <a:pt x="262" y="268"/>
                  </a:cubicBezTo>
                  <a:cubicBezTo>
                    <a:pt x="261" y="268"/>
                    <a:pt x="261" y="268"/>
                    <a:pt x="261" y="268"/>
                  </a:cubicBezTo>
                  <a:cubicBezTo>
                    <a:pt x="261" y="268"/>
                    <a:pt x="261" y="268"/>
                    <a:pt x="261" y="268"/>
                  </a:cubicBezTo>
                  <a:cubicBezTo>
                    <a:pt x="261" y="267"/>
                    <a:pt x="261" y="267"/>
                    <a:pt x="261" y="267"/>
                  </a:cubicBezTo>
                  <a:cubicBezTo>
                    <a:pt x="257" y="267"/>
                    <a:pt x="257" y="267"/>
                    <a:pt x="257" y="267"/>
                  </a:cubicBezTo>
                  <a:cubicBezTo>
                    <a:pt x="252" y="268"/>
                    <a:pt x="252" y="268"/>
                    <a:pt x="252" y="268"/>
                  </a:cubicBezTo>
                  <a:cubicBezTo>
                    <a:pt x="252" y="268"/>
                    <a:pt x="252" y="268"/>
                    <a:pt x="252" y="268"/>
                  </a:cubicBezTo>
                  <a:cubicBezTo>
                    <a:pt x="252" y="266"/>
                    <a:pt x="252" y="263"/>
                    <a:pt x="252" y="260"/>
                  </a:cubicBezTo>
                  <a:lnTo>
                    <a:pt x="255" y="259"/>
                  </a:lnTo>
                  <a:close/>
                  <a:moveTo>
                    <a:pt x="312" y="220"/>
                  </a:moveTo>
                  <a:cubicBezTo>
                    <a:pt x="318" y="215"/>
                    <a:pt x="318" y="215"/>
                    <a:pt x="318" y="215"/>
                  </a:cubicBezTo>
                  <a:cubicBezTo>
                    <a:pt x="308" y="205"/>
                    <a:pt x="308" y="205"/>
                    <a:pt x="308" y="205"/>
                  </a:cubicBezTo>
                  <a:cubicBezTo>
                    <a:pt x="306" y="197"/>
                    <a:pt x="303" y="189"/>
                    <a:pt x="301" y="182"/>
                  </a:cubicBezTo>
                  <a:cubicBezTo>
                    <a:pt x="314" y="179"/>
                    <a:pt x="326" y="175"/>
                    <a:pt x="337" y="169"/>
                  </a:cubicBezTo>
                  <a:cubicBezTo>
                    <a:pt x="350" y="190"/>
                    <a:pt x="364" y="214"/>
                    <a:pt x="377" y="241"/>
                  </a:cubicBezTo>
                  <a:cubicBezTo>
                    <a:pt x="361" y="250"/>
                    <a:pt x="342" y="257"/>
                    <a:pt x="322" y="262"/>
                  </a:cubicBezTo>
                  <a:cubicBezTo>
                    <a:pt x="319" y="248"/>
                    <a:pt x="316" y="234"/>
                    <a:pt x="312" y="220"/>
                  </a:cubicBezTo>
                  <a:close/>
                  <a:moveTo>
                    <a:pt x="341" y="167"/>
                  </a:moveTo>
                  <a:cubicBezTo>
                    <a:pt x="350" y="162"/>
                    <a:pt x="358" y="156"/>
                    <a:pt x="364" y="150"/>
                  </a:cubicBezTo>
                  <a:cubicBezTo>
                    <a:pt x="383" y="166"/>
                    <a:pt x="402" y="186"/>
                    <a:pt x="419" y="209"/>
                  </a:cubicBezTo>
                  <a:cubicBezTo>
                    <a:pt x="411" y="216"/>
                    <a:pt x="403" y="224"/>
                    <a:pt x="394" y="230"/>
                  </a:cubicBezTo>
                  <a:cubicBezTo>
                    <a:pt x="390" y="233"/>
                    <a:pt x="386" y="236"/>
                    <a:pt x="381" y="239"/>
                  </a:cubicBezTo>
                  <a:cubicBezTo>
                    <a:pt x="368" y="212"/>
                    <a:pt x="354" y="188"/>
                    <a:pt x="341" y="167"/>
                  </a:cubicBezTo>
                  <a:close/>
                  <a:moveTo>
                    <a:pt x="421" y="213"/>
                  </a:moveTo>
                  <a:cubicBezTo>
                    <a:pt x="434" y="231"/>
                    <a:pt x="446" y="251"/>
                    <a:pt x="454" y="274"/>
                  </a:cubicBezTo>
                  <a:cubicBezTo>
                    <a:pt x="441" y="288"/>
                    <a:pt x="426" y="301"/>
                    <a:pt x="408" y="312"/>
                  </a:cubicBezTo>
                  <a:cubicBezTo>
                    <a:pt x="402" y="288"/>
                    <a:pt x="393" y="265"/>
                    <a:pt x="383" y="243"/>
                  </a:cubicBezTo>
                  <a:cubicBezTo>
                    <a:pt x="398" y="234"/>
                    <a:pt x="411" y="224"/>
                    <a:pt x="421" y="213"/>
                  </a:cubicBezTo>
                  <a:close/>
                  <a:moveTo>
                    <a:pt x="456" y="280"/>
                  </a:moveTo>
                  <a:cubicBezTo>
                    <a:pt x="463" y="298"/>
                    <a:pt x="467" y="318"/>
                    <a:pt x="469" y="339"/>
                  </a:cubicBezTo>
                  <a:cubicBezTo>
                    <a:pt x="454" y="355"/>
                    <a:pt x="437" y="369"/>
                    <a:pt x="418" y="381"/>
                  </a:cubicBezTo>
                  <a:cubicBezTo>
                    <a:pt x="418" y="360"/>
                    <a:pt x="415" y="339"/>
                    <a:pt x="410" y="318"/>
                  </a:cubicBezTo>
                  <a:cubicBezTo>
                    <a:pt x="428" y="307"/>
                    <a:pt x="443" y="294"/>
                    <a:pt x="456" y="280"/>
                  </a:cubicBezTo>
                  <a:close/>
                  <a:moveTo>
                    <a:pt x="425" y="209"/>
                  </a:moveTo>
                  <a:cubicBezTo>
                    <a:pt x="431" y="202"/>
                    <a:pt x="436" y="195"/>
                    <a:pt x="440" y="187"/>
                  </a:cubicBezTo>
                  <a:cubicBezTo>
                    <a:pt x="445" y="193"/>
                    <a:pt x="445" y="193"/>
                    <a:pt x="445" y="193"/>
                  </a:cubicBezTo>
                  <a:cubicBezTo>
                    <a:pt x="450" y="190"/>
                    <a:pt x="450" y="190"/>
                    <a:pt x="450" y="190"/>
                  </a:cubicBezTo>
                  <a:cubicBezTo>
                    <a:pt x="450" y="186"/>
                    <a:pt x="450" y="186"/>
                    <a:pt x="450" y="186"/>
                  </a:cubicBezTo>
                  <a:cubicBezTo>
                    <a:pt x="452" y="181"/>
                    <a:pt x="452" y="181"/>
                    <a:pt x="452" y="181"/>
                  </a:cubicBezTo>
                  <a:cubicBezTo>
                    <a:pt x="450" y="176"/>
                    <a:pt x="450" y="176"/>
                    <a:pt x="450" y="176"/>
                  </a:cubicBezTo>
                  <a:cubicBezTo>
                    <a:pt x="451" y="173"/>
                    <a:pt x="451" y="173"/>
                    <a:pt x="451" y="173"/>
                  </a:cubicBezTo>
                  <a:cubicBezTo>
                    <a:pt x="453" y="175"/>
                    <a:pt x="455" y="177"/>
                    <a:pt x="458" y="180"/>
                  </a:cubicBezTo>
                  <a:cubicBezTo>
                    <a:pt x="456" y="189"/>
                    <a:pt x="456" y="189"/>
                    <a:pt x="456" y="189"/>
                  </a:cubicBezTo>
                  <a:cubicBezTo>
                    <a:pt x="453" y="192"/>
                    <a:pt x="453" y="192"/>
                    <a:pt x="453" y="192"/>
                  </a:cubicBezTo>
                  <a:cubicBezTo>
                    <a:pt x="452" y="194"/>
                    <a:pt x="452" y="194"/>
                    <a:pt x="452" y="194"/>
                  </a:cubicBezTo>
                  <a:cubicBezTo>
                    <a:pt x="454" y="198"/>
                    <a:pt x="454" y="198"/>
                    <a:pt x="454" y="198"/>
                  </a:cubicBezTo>
                  <a:cubicBezTo>
                    <a:pt x="454" y="209"/>
                    <a:pt x="454" y="209"/>
                    <a:pt x="454" y="209"/>
                  </a:cubicBezTo>
                  <a:cubicBezTo>
                    <a:pt x="456" y="213"/>
                    <a:pt x="456" y="213"/>
                    <a:pt x="456" y="213"/>
                  </a:cubicBezTo>
                  <a:cubicBezTo>
                    <a:pt x="462" y="220"/>
                    <a:pt x="462" y="220"/>
                    <a:pt x="462" y="220"/>
                  </a:cubicBezTo>
                  <a:cubicBezTo>
                    <a:pt x="461" y="241"/>
                    <a:pt x="461" y="241"/>
                    <a:pt x="461" y="241"/>
                  </a:cubicBezTo>
                  <a:cubicBezTo>
                    <a:pt x="463" y="263"/>
                    <a:pt x="463" y="263"/>
                    <a:pt x="463" y="263"/>
                  </a:cubicBezTo>
                  <a:cubicBezTo>
                    <a:pt x="461" y="265"/>
                    <a:pt x="459" y="267"/>
                    <a:pt x="458" y="270"/>
                  </a:cubicBezTo>
                  <a:cubicBezTo>
                    <a:pt x="449" y="247"/>
                    <a:pt x="437" y="227"/>
                    <a:pt x="425" y="209"/>
                  </a:cubicBezTo>
                  <a:close/>
                  <a:moveTo>
                    <a:pt x="439" y="140"/>
                  </a:moveTo>
                  <a:cubicBezTo>
                    <a:pt x="439" y="136"/>
                    <a:pt x="439" y="136"/>
                    <a:pt x="439" y="136"/>
                  </a:cubicBezTo>
                  <a:cubicBezTo>
                    <a:pt x="447" y="134"/>
                    <a:pt x="447" y="134"/>
                    <a:pt x="447" y="134"/>
                  </a:cubicBezTo>
                  <a:cubicBezTo>
                    <a:pt x="449" y="134"/>
                    <a:pt x="449" y="134"/>
                    <a:pt x="449" y="134"/>
                  </a:cubicBezTo>
                  <a:cubicBezTo>
                    <a:pt x="450" y="135"/>
                    <a:pt x="450" y="135"/>
                    <a:pt x="450" y="135"/>
                  </a:cubicBezTo>
                  <a:cubicBezTo>
                    <a:pt x="450" y="144"/>
                    <a:pt x="449" y="153"/>
                    <a:pt x="446" y="162"/>
                  </a:cubicBezTo>
                  <a:cubicBezTo>
                    <a:pt x="445" y="162"/>
                    <a:pt x="445" y="161"/>
                    <a:pt x="444" y="161"/>
                  </a:cubicBezTo>
                  <a:cubicBezTo>
                    <a:pt x="444" y="157"/>
                    <a:pt x="444" y="157"/>
                    <a:pt x="444" y="157"/>
                  </a:cubicBezTo>
                  <a:cubicBezTo>
                    <a:pt x="440" y="153"/>
                    <a:pt x="440" y="153"/>
                    <a:pt x="440" y="153"/>
                  </a:cubicBezTo>
                  <a:cubicBezTo>
                    <a:pt x="443" y="146"/>
                    <a:pt x="443" y="146"/>
                    <a:pt x="443" y="146"/>
                  </a:cubicBezTo>
                  <a:lnTo>
                    <a:pt x="439" y="140"/>
                  </a:lnTo>
                  <a:close/>
                  <a:moveTo>
                    <a:pt x="461" y="117"/>
                  </a:moveTo>
                  <a:cubicBezTo>
                    <a:pt x="463" y="127"/>
                    <a:pt x="463" y="127"/>
                    <a:pt x="463" y="127"/>
                  </a:cubicBezTo>
                  <a:cubicBezTo>
                    <a:pt x="464" y="130"/>
                    <a:pt x="464" y="130"/>
                    <a:pt x="464" y="130"/>
                  </a:cubicBezTo>
                  <a:cubicBezTo>
                    <a:pt x="461" y="127"/>
                    <a:pt x="457" y="125"/>
                    <a:pt x="454" y="123"/>
                  </a:cubicBezTo>
                  <a:cubicBezTo>
                    <a:pt x="454" y="122"/>
                    <a:pt x="454" y="122"/>
                    <a:pt x="454" y="121"/>
                  </a:cubicBezTo>
                  <a:cubicBezTo>
                    <a:pt x="454" y="121"/>
                    <a:pt x="454" y="121"/>
                    <a:pt x="454" y="121"/>
                  </a:cubicBezTo>
                  <a:cubicBezTo>
                    <a:pt x="454" y="121"/>
                    <a:pt x="454" y="121"/>
                    <a:pt x="454" y="121"/>
                  </a:cubicBezTo>
                  <a:cubicBezTo>
                    <a:pt x="453" y="114"/>
                    <a:pt x="452" y="108"/>
                    <a:pt x="449" y="101"/>
                  </a:cubicBezTo>
                  <a:cubicBezTo>
                    <a:pt x="453" y="106"/>
                    <a:pt x="457" y="111"/>
                    <a:pt x="461" y="117"/>
                  </a:cubicBezTo>
                  <a:close/>
                  <a:moveTo>
                    <a:pt x="446" y="107"/>
                  </a:moveTo>
                  <a:cubicBezTo>
                    <a:pt x="447" y="110"/>
                    <a:pt x="448" y="114"/>
                    <a:pt x="449" y="118"/>
                  </a:cubicBezTo>
                  <a:cubicBezTo>
                    <a:pt x="446" y="117"/>
                    <a:pt x="446" y="117"/>
                    <a:pt x="446" y="117"/>
                  </a:cubicBezTo>
                  <a:cubicBezTo>
                    <a:pt x="445" y="108"/>
                    <a:pt x="445" y="108"/>
                    <a:pt x="445" y="108"/>
                  </a:cubicBezTo>
                  <a:lnTo>
                    <a:pt x="446" y="107"/>
                  </a:lnTo>
                  <a:close/>
                  <a:moveTo>
                    <a:pt x="436" y="125"/>
                  </a:moveTo>
                  <a:cubicBezTo>
                    <a:pt x="441" y="124"/>
                    <a:pt x="441" y="124"/>
                    <a:pt x="441" y="124"/>
                  </a:cubicBezTo>
                  <a:cubicBezTo>
                    <a:pt x="444" y="121"/>
                    <a:pt x="444" y="121"/>
                    <a:pt x="444" y="121"/>
                  </a:cubicBezTo>
                  <a:cubicBezTo>
                    <a:pt x="446" y="123"/>
                    <a:pt x="448" y="124"/>
                    <a:pt x="450" y="125"/>
                  </a:cubicBezTo>
                  <a:cubicBezTo>
                    <a:pt x="450" y="128"/>
                    <a:pt x="450" y="130"/>
                    <a:pt x="450" y="132"/>
                  </a:cubicBezTo>
                  <a:cubicBezTo>
                    <a:pt x="449" y="130"/>
                    <a:pt x="449" y="130"/>
                    <a:pt x="449" y="130"/>
                  </a:cubicBezTo>
                  <a:cubicBezTo>
                    <a:pt x="447" y="129"/>
                    <a:pt x="447" y="129"/>
                    <a:pt x="447" y="129"/>
                  </a:cubicBezTo>
                  <a:cubicBezTo>
                    <a:pt x="448" y="128"/>
                    <a:pt x="448" y="128"/>
                    <a:pt x="448" y="128"/>
                  </a:cubicBezTo>
                  <a:cubicBezTo>
                    <a:pt x="445" y="128"/>
                    <a:pt x="445" y="128"/>
                    <a:pt x="445" y="128"/>
                  </a:cubicBezTo>
                  <a:cubicBezTo>
                    <a:pt x="445" y="130"/>
                    <a:pt x="445" y="130"/>
                    <a:pt x="445" y="130"/>
                  </a:cubicBezTo>
                  <a:cubicBezTo>
                    <a:pt x="437" y="130"/>
                    <a:pt x="437" y="130"/>
                    <a:pt x="437" y="130"/>
                  </a:cubicBezTo>
                  <a:cubicBezTo>
                    <a:pt x="435" y="128"/>
                    <a:pt x="435" y="128"/>
                    <a:pt x="435" y="128"/>
                  </a:cubicBezTo>
                  <a:lnTo>
                    <a:pt x="436" y="125"/>
                  </a:lnTo>
                  <a:close/>
                  <a:moveTo>
                    <a:pt x="421" y="154"/>
                  </a:moveTo>
                  <a:cubicBezTo>
                    <a:pt x="423" y="152"/>
                    <a:pt x="423" y="152"/>
                    <a:pt x="423" y="152"/>
                  </a:cubicBezTo>
                  <a:cubicBezTo>
                    <a:pt x="430" y="155"/>
                    <a:pt x="430" y="155"/>
                    <a:pt x="430" y="155"/>
                  </a:cubicBezTo>
                  <a:cubicBezTo>
                    <a:pt x="432" y="156"/>
                    <a:pt x="434" y="158"/>
                    <a:pt x="435" y="159"/>
                  </a:cubicBezTo>
                  <a:cubicBezTo>
                    <a:pt x="437" y="164"/>
                    <a:pt x="437" y="164"/>
                    <a:pt x="437" y="164"/>
                  </a:cubicBezTo>
                  <a:cubicBezTo>
                    <a:pt x="430" y="173"/>
                    <a:pt x="430" y="173"/>
                    <a:pt x="430" y="173"/>
                  </a:cubicBezTo>
                  <a:cubicBezTo>
                    <a:pt x="430" y="176"/>
                    <a:pt x="430" y="176"/>
                    <a:pt x="430" y="176"/>
                  </a:cubicBezTo>
                  <a:cubicBezTo>
                    <a:pt x="436" y="180"/>
                    <a:pt x="436" y="180"/>
                    <a:pt x="436" y="180"/>
                  </a:cubicBezTo>
                  <a:cubicBezTo>
                    <a:pt x="437" y="183"/>
                    <a:pt x="437" y="183"/>
                    <a:pt x="437" y="183"/>
                  </a:cubicBezTo>
                  <a:cubicBezTo>
                    <a:pt x="433" y="191"/>
                    <a:pt x="428" y="198"/>
                    <a:pt x="422" y="205"/>
                  </a:cubicBezTo>
                  <a:cubicBezTo>
                    <a:pt x="405" y="182"/>
                    <a:pt x="386" y="162"/>
                    <a:pt x="368" y="146"/>
                  </a:cubicBezTo>
                  <a:cubicBezTo>
                    <a:pt x="374" y="140"/>
                    <a:pt x="379" y="132"/>
                    <a:pt x="383" y="125"/>
                  </a:cubicBezTo>
                  <a:cubicBezTo>
                    <a:pt x="384" y="125"/>
                    <a:pt x="384" y="125"/>
                    <a:pt x="384" y="125"/>
                  </a:cubicBezTo>
                  <a:cubicBezTo>
                    <a:pt x="385" y="130"/>
                    <a:pt x="385" y="130"/>
                    <a:pt x="385" y="130"/>
                  </a:cubicBezTo>
                  <a:cubicBezTo>
                    <a:pt x="387" y="132"/>
                    <a:pt x="387" y="132"/>
                    <a:pt x="387" y="132"/>
                  </a:cubicBezTo>
                  <a:cubicBezTo>
                    <a:pt x="392" y="135"/>
                    <a:pt x="392" y="135"/>
                    <a:pt x="392" y="135"/>
                  </a:cubicBezTo>
                  <a:cubicBezTo>
                    <a:pt x="395" y="136"/>
                    <a:pt x="395" y="136"/>
                    <a:pt x="395" y="136"/>
                  </a:cubicBezTo>
                  <a:cubicBezTo>
                    <a:pt x="396" y="135"/>
                    <a:pt x="396" y="135"/>
                    <a:pt x="396" y="135"/>
                  </a:cubicBezTo>
                  <a:cubicBezTo>
                    <a:pt x="398" y="135"/>
                    <a:pt x="398" y="135"/>
                    <a:pt x="398" y="135"/>
                  </a:cubicBezTo>
                  <a:cubicBezTo>
                    <a:pt x="403" y="137"/>
                    <a:pt x="403" y="137"/>
                    <a:pt x="403" y="137"/>
                  </a:cubicBezTo>
                  <a:cubicBezTo>
                    <a:pt x="404" y="140"/>
                    <a:pt x="404" y="140"/>
                    <a:pt x="404" y="140"/>
                  </a:cubicBezTo>
                  <a:cubicBezTo>
                    <a:pt x="408" y="144"/>
                    <a:pt x="408" y="144"/>
                    <a:pt x="408" y="144"/>
                  </a:cubicBezTo>
                  <a:cubicBezTo>
                    <a:pt x="410" y="144"/>
                    <a:pt x="410" y="144"/>
                    <a:pt x="410" y="144"/>
                  </a:cubicBezTo>
                  <a:cubicBezTo>
                    <a:pt x="410" y="147"/>
                    <a:pt x="410" y="147"/>
                    <a:pt x="410" y="147"/>
                  </a:cubicBezTo>
                  <a:cubicBezTo>
                    <a:pt x="412" y="150"/>
                    <a:pt x="412" y="150"/>
                    <a:pt x="412" y="150"/>
                  </a:cubicBezTo>
                  <a:cubicBezTo>
                    <a:pt x="413" y="151"/>
                    <a:pt x="413" y="151"/>
                    <a:pt x="413" y="151"/>
                  </a:cubicBezTo>
                  <a:cubicBezTo>
                    <a:pt x="413" y="142"/>
                    <a:pt x="413" y="142"/>
                    <a:pt x="413" y="142"/>
                  </a:cubicBezTo>
                  <a:cubicBezTo>
                    <a:pt x="415" y="144"/>
                    <a:pt x="418" y="146"/>
                    <a:pt x="421" y="148"/>
                  </a:cubicBezTo>
                  <a:cubicBezTo>
                    <a:pt x="419" y="150"/>
                    <a:pt x="419" y="150"/>
                    <a:pt x="419" y="150"/>
                  </a:cubicBezTo>
                  <a:cubicBezTo>
                    <a:pt x="419" y="153"/>
                    <a:pt x="419" y="153"/>
                    <a:pt x="419" y="153"/>
                  </a:cubicBezTo>
                  <a:lnTo>
                    <a:pt x="421" y="154"/>
                  </a:lnTo>
                  <a:close/>
                  <a:moveTo>
                    <a:pt x="384" y="124"/>
                  </a:moveTo>
                  <a:cubicBezTo>
                    <a:pt x="384" y="124"/>
                    <a:pt x="384" y="124"/>
                    <a:pt x="384" y="124"/>
                  </a:cubicBezTo>
                  <a:cubicBezTo>
                    <a:pt x="384" y="124"/>
                    <a:pt x="384" y="124"/>
                    <a:pt x="385" y="124"/>
                  </a:cubicBezTo>
                  <a:lnTo>
                    <a:pt x="384" y="124"/>
                  </a:lnTo>
                  <a:close/>
                  <a:moveTo>
                    <a:pt x="387" y="126"/>
                  </a:moveTo>
                  <a:cubicBezTo>
                    <a:pt x="388" y="126"/>
                    <a:pt x="389" y="127"/>
                    <a:pt x="391" y="128"/>
                  </a:cubicBezTo>
                  <a:cubicBezTo>
                    <a:pt x="390" y="128"/>
                    <a:pt x="390" y="128"/>
                    <a:pt x="390" y="128"/>
                  </a:cubicBezTo>
                  <a:cubicBezTo>
                    <a:pt x="389" y="129"/>
                    <a:pt x="389" y="129"/>
                    <a:pt x="389" y="129"/>
                  </a:cubicBezTo>
                  <a:cubicBezTo>
                    <a:pt x="388" y="127"/>
                    <a:pt x="388" y="127"/>
                    <a:pt x="388" y="127"/>
                  </a:cubicBezTo>
                  <a:lnTo>
                    <a:pt x="387" y="126"/>
                  </a:lnTo>
                  <a:close/>
                  <a:moveTo>
                    <a:pt x="393" y="129"/>
                  </a:moveTo>
                  <a:cubicBezTo>
                    <a:pt x="394" y="130"/>
                    <a:pt x="394" y="130"/>
                    <a:pt x="395" y="130"/>
                  </a:cubicBezTo>
                  <a:cubicBezTo>
                    <a:pt x="395" y="130"/>
                    <a:pt x="395" y="130"/>
                    <a:pt x="395" y="130"/>
                  </a:cubicBezTo>
                  <a:cubicBezTo>
                    <a:pt x="393" y="129"/>
                    <a:pt x="393" y="129"/>
                    <a:pt x="393" y="129"/>
                  </a:cubicBezTo>
                  <a:close/>
                  <a:moveTo>
                    <a:pt x="390" y="83"/>
                  </a:moveTo>
                  <a:cubicBezTo>
                    <a:pt x="393" y="85"/>
                    <a:pt x="393" y="85"/>
                    <a:pt x="393" y="85"/>
                  </a:cubicBezTo>
                  <a:cubicBezTo>
                    <a:pt x="392" y="87"/>
                    <a:pt x="392" y="87"/>
                    <a:pt x="392" y="87"/>
                  </a:cubicBezTo>
                  <a:cubicBezTo>
                    <a:pt x="396" y="93"/>
                    <a:pt x="396" y="93"/>
                    <a:pt x="396" y="93"/>
                  </a:cubicBezTo>
                  <a:cubicBezTo>
                    <a:pt x="394" y="92"/>
                    <a:pt x="392" y="91"/>
                    <a:pt x="390" y="90"/>
                  </a:cubicBezTo>
                  <a:cubicBezTo>
                    <a:pt x="390" y="88"/>
                    <a:pt x="389" y="85"/>
                    <a:pt x="389" y="83"/>
                  </a:cubicBezTo>
                  <a:lnTo>
                    <a:pt x="390" y="83"/>
                  </a:lnTo>
                  <a:close/>
                  <a:moveTo>
                    <a:pt x="390" y="103"/>
                  </a:moveTo>
                  <a:cubicBezTo>
                    <a:pt x="398" y="105"/>
                    <a:pt x="398" y="105"/>
                    <a:pt x="398" y="105"/>
                  </a:cubicBezTo>
                  <a:cubicBezTo>
                    <a:pt x="400" y="104"/>
                    <a:pt x="400" y="104"/>
                    <a:pt x="400" y="104"/>
                  </a:cubicBezTo>
                  <a:cubicBezTo>
                    <a:pt x="390" y="98"/>
                    <a:pt x="390" y="98"/>
                    <a:pt x="390" y="98"/>
                  </a:cubicBezTo>
                  <a:cubicBezTo>
                    <a:pt x="390" y="97"/>
                    <a:pt x="390" y="96"/>
                    <a:pt x="390" y="95"/>
                  </a:cubicBezTo>
                  <a:cubicBezTo>
                    <a:pt x="394" y="97"/>
                    <a:pt x="397" y="98"/>
                    <a:pt x="401" y="100"/>
                  </a:cubicBezTo>
                  <a:cubicBezTo>
                    <a:pt x="401" y="100"/>
                    <a:pt x="401" y="100"/>
                    <a:pt x="401" y="100"/>
                  </a:cubicBezTo>
                  <a:cubicBezTo>
                    <a:pt x="405" y="111"/>
                    <a:pt x="405" y="111"/>
                    <a:pt x="405" y="111"/>
                  </a:cubicBezTo>
                  <a:cubicBezTo>
                    <a:pt x="404" y="112"/>
                    <a:pt x="404" y="112"/>
                    <a:pt x="404" y="112"/>
                  </a:cubicBezTo>
                  <a:cubicBezTo>
                    <a:pt x="401" y="112"/>
                    <a:pt x="401" y="112"/>
                    <a:pt x="401" y="112"/>
                  </a:cubicBezTo>
                  <a:cubicBezTo>
                    <a:pt x="394" y="109"/>
                    <a:pt x="394" y="109"/>
                    <a:pt x="394" y="109"/>
                  </a:cubicBezTo>
                  <a:cubicBezTo>
                    <a:pt x="394" y="111"/>
                    <a:pt x="394" y="111"/>
                    <a:pt x="394" y="111"/>
                  </a:cubicBezTo>
                  <a:cubicBezTo>
                    <a:pt x="400" y="115"/>
                    <a:pt x="400" y="115"/>
                    <a:pt x="400" y="115"/>
                  </a:cubicBezTo>
                  <a:cubicBezTo>
                    <a:pt x="407" y="116"/>
                    <a:pt x="407" y="116"/>
                    <a:pt x="407" y="116"/>
                  </a:cubicBezTo>
                  <a:cubicBezTo>
                    <a:pt x="407" y="124"/>
                    <a:pt x="407" y="124"/>
                    <a:pt x="407" y="124"/>
                  </a:cubicBezTo>
                  <a:cubicBezTo>
                    <a:pt x="413" y="127"/>
                    <a:pt x="413" y="127"/>
                    <a:pt x="413" y="127"/>
                  </a:cubicBezTo>
                  <a:cubicBezTo>
                    <a:pt x="413" y="133"/>
                    <a:pt x="413" y="133"/>
                    <a:pt x="413" y="133"/>
                  </a:cubicBezTo>
                  <a:cubicBezTo>
                    <a:pt x="419" y="137"/>
                    <a:pt x="419" y="137"/>
                    <a:pt x="419" y="137"/>
                  </a:cubicBezTo>
                  <a:cubicBezTo>
                    <a:pt x="419" y="140"/>
                    <a:pt x="419" y="140"/>
                    <a:pt x="419" y="140"/>
                  </a:cubicBezTo>
                  <a:cubicBezTo>
                    <a:pt x="417" y="139"/>
                    <a:pt x="415" y="138"/>
                    <a:pt x="413" y="136"/>
                  </a:cubicBezTo>
                  <a:cubicBezTo>
                    <a:pt x="413" y="136"/>
                    <a:pt x="413" y="136"/>
                    <a:pt x="413" y="136"/>
                  </a:cubicBezTo>
                  <a:cubicBezTo>
                    <a:pt x="411" y="135"/>
                    <a:pt x="411" y="135"/>
                    <a:pt x="411" y="135"/>
                  </a:cubicBezTo>
                  <a:cubicBezTo>
                    <a:pt x="410" y="135"/>
                    <a:pt x="410" y="135"/>
                    <a:pt x="410" y="134"/>
                  </a:cubicBezTo>
                  <a:cubicBezTo>
                    <a:pt x="408" y="132"/>
                    <a:pt x="408" y="132"/>
                    <a:pt x="408" y="132"/>
                  </a:cubicBezTo>
                  <a:cubicBezTo>
                    <a:pt x="406" y="132"/>
                    <a:pt x="406" y="132"/>
                    <a:pt x="406" y="132"/>
                  </a:cubicBezTo>
                  <a:cubicBezTo>
                    <a:pt x="399" y="127"/>
                    <a:pt x="392" y="123"/>
                    <a:pt x="386" y="119"/>
                  </a:cubicBezTo>
                  <a:cubicBezTo>
                    <a:pt x="388" y="114"/>
                    <a:pt x="389" y="109"/>
                    <a:pt x="390" y="103"/>
                  </a:cubicBezTo>
                  <a:close/>
                  <a:moveTo>
                    <a:pt x="385" y="95"/>
                  </a:moveTo>
                  <a:cubicBezTo>
                    <a:pt x="383" y="93"/>
                    <a:pt x="383" y="93"/>
                    <a:pt x="383" y="93"/>
                  </a:cubicBezTo>
                  <a:cubicBezTo>
                    <a:pt x="379" y="92"/>
                    <a:pt x="379" y="92"/>
                    <a:pt x="379" y="92"/>
                  </a:cubicBezTo>
                  <a:cubicBezTo>
                    <a:pt x="377" y="92"/>
                    <a:pt x="377" y="92"/>
                    <a:pt x="377" y="92"/>
                  </a:cubicBezTo>
                  <a:cubicBezTo>
                    <a:pt x="375" y="91"/>
                    <a:pt x="375" y="91"/>
                    <a:pt x="375" y="91"/>
                  </a:cubicBezTo>
                  <a:cubicBezTo>
                    <a:pt x="378" y="92"/>
                    <a:pt x="382" y="93"/>
                    <a:pt x="385" y="94"/>
                  </a:cubicBezTo>
                  <a:cubicBezTo>
                    <a:pt x="385" y="94"/>
                    <a:pt x="385" y="95"/>
                    <a:pt x="385" y="95"/>
                  </a:cubicBezTo>
                  <a:close/>
                  <a:moveTo>
                    <a:pt x="359" y="78"/>
                  </a:moveTo>
                  <a:cubicBezTo>
                    <a:pt x="360" y="76"/>
                    <a:pt x="360" y="76"/>
                    <a:pt x="360" y="76"/>
                  </a:cubicBezTo>
                  <a:cubicBezTo>
                    <a:pt x="363" y="76"/>
                    <a:pt x="363" y="76"/>
                    <a:pt x="363" y="76"/>
                  </a:cubicBezTo>
                  <a:cubicBezTo>
                    <a:pt x="367" y="79"/>
                    <a:pt x="367" y="79"/>
                    <a:pt x="367" y="79"/>
                  </a:cubicBezTo>
                  <a:cubicBezTo>
                    <a:pt x="369" y="83"/>
                    <a:pt x="369" y="83"/>
                    <a:pt x="369" y="83"/>
                  </a:cubicBezTo>
                  <a:cubicBezTo>
                    <a:pt x="373" y="84"/>
                    <a:pt x="373" y="84"/>
                    <a:pt x="373" y="84"/>
                  </a:cubicBezTo>
                  <a:cubicBezTo>
                    <a:pt x="377" y="84"/>
                    <a:pt x="377" y="84"/>
                    <a:pt x="377" y="84"/>
                  </a:cubicBezTo>
                  <a:cubicBezTo>
                    <a:pt x="377" y="80"/>
                    <a:pt x="377" y="80"/>
                    <a:pt x="377" y="80"/>
                  </a:cubicBezTo>
                  <a:cubicBezTo>
                    <a:pt x="375" y="79"/>
                    <a:pt x="375" y="79"/>
                    <a:pt x="375" y="79"/>
                  </a:cubicBezTo>
                  <a:cubicBezTo>
                    <a:pt x="375" y="76"/>
                    <a:pt x="375" y="76"/>
                    <a:pt x="375" y="76"/>
                  </a:cubicBezTo>
                  <a:cubicBezTo>
                    <a:pt x="377" y="75"/>
                    <a:pt x="377" y="75"/>
                    <a:pt x="377" y="75"/>
                  </a:cubicBezTo>
                  <a:cubicBezTo>
                    <a:pt x="381" y="76"/>
                    <a:pt x="381" y="76"/>
                    <a:pt x="381" y="76"/>
                  </a:cubicBezTo>
                  <a:cubicBezTo>
                    <a:pt x="381" y="81"/>
                    <a:pt x="381" y="81"/>
                    <a:pt x="381" y="81"/>
                  </a:cubicBezTo>
                  <a:cubicBezTo>
                    <a:pt x="384" y="83"/>
                    <a:pt x="384" y="83"/>
                    <a:pt x="384" y="83"/>
                  </a:cubicBezTo>
                  <a:cubicBezTo>
                    <a:pt x="384" y="85"/>
                    <a:pt x="385" y="87"/>
                    <a:pt x="385" y="89"/>
                  </a:cubicBezTo>
                  <a:cubicBezTo>
                    <a:pt x="377" y="86"/>
                    <a:pt x="369" y="84"/>
                    <a:pt x="361" y="82"/>
                  </a:cubicBezTo>
                  <a:cubicBezTo>
                    <a:pt x="359" y="80"/>
                    <a:pt x="359" y="80"/>
                    <a:pt x="359" y="80"/>
                  </a:cubicBezTo>
                  <a:lnTo>
                    <a:pt x="359" y="78"/>
                  </a:lnTo>
                  <a:close/>
                  <a:moveTo>
                    <a:pt x="353" y="61"/>
                  </a:moveTo>
                  <a:cubicBezTo>
                    <a:pt x="356" y="60"/>
                    <a:pt x="356" y="60"/>
                    <a:pt x="356" y="60"/>
                  </a:cubicBezTo>
                  <a:cubicBezTo>
                    <a:pt x="358" y="64"/>
                    <a:pt x="358" y="64"/>
                    <a:pt x="358" y="64"/>
                  </a:cubicBezTo>
                  <a:cubicBezTo>
                    <a:pt x="356" y="66"/>
                    <a:pt x="356" y="66"/>
                    <a:pt x="356" y="66"/>
                  </a:cubicBezTo>
                  <a:cubicBezTo>
                    <a:pt x="348" y="69"/>
                    <a:pt x="348" y="69"/>
                    <a:pt x="348" y="69"/>
                  </a:cubicBezTo>
                  <a:cubicBezTo>
                    <a:pt x="346" y="68"/>
                    <a:pt x="346" y="68"/>
                    <a:pt x="346" y="68"/>
                  </a:cubicBezTo>
                  <a:cubicBezTo>
                    <a:pt x="345" y="61"/>
                    <a:pt x="345" y="61"/>
                    <a:pt x="345" y="61"/>
                  </a:cubicBezTo>
                  <a:cubicBezTo>
                    <a:pt x="348" y="60"/>
                    <a:pt x="350" y="60"/>
                    <a:pt x="353" y="60"/>
                  </a:cubicBezTo>
                  <a:lnTo>
                    <a:pt x="353" y="61"/>
                  </a:lnTo>
                  <a:close/>
                  <a:moveTo>
                    <a:pt x="326" y="48"/>
                  </a:moveTo>
                  <a:cubicBezTo>
                    <a:pt x="334" y="51"/>
                    <a:pt x="334" y="51"/>
                    <a:pt x="334" y="51"/>
                  </a:cubicBezTo>
                  <a:cubicBezTo>
                    <a:pt x="334" y="53"/>
                    <a:pt x="334" y="53"/>
                    <a:pt x="334" y="53"/>
                  </a:cubicBezTo>
                  <a:cubicBezTo>
                    <a:pt x="335" y="54"/>
                    <a:pt x="335" y="54"/>
                    <a:pt x="335" y="54"/>
                  </a:cubicBezTo>
                  <a:cubicBezTo>
                    <a:pt x="340" y="54"/>
                    <a:pt x="340" y="54"/>
                    <a:pt x="340" y="54"/>
                  </a:cubicBezTo>
                  <a:cubicBezTo>
                    <a:pt x="343" y="55"/>
                    <a:pt x="343" y="55"/>
                    <a:pt x="343" y="55"/>
                  </a:cubicBezTo>
                  <a:cubicBezTo>
                    <a:pt x="345" y="55"/>
                    <a:pt x="345" y="55"/>
                    <a:pt x="345" y="55"/>
                  </a:cubicBezTo>
                  <a:cubicBezTo>
                    <a:pt x="346" y="56"/>
                    <a:pt x="346" y="56"/>
                    <a:pt x="346" y="56"/>
                  </a:cubicBezTo>
                  <a:cubicBezTo>
                    <a:pt x="321" y="59"/>
                    <a:pt x="298" y="62"/>
                    <a:pt x="296" y="63"/>
                  </a:cubicBezTo>
                  <a:cubicBezTo>
                    <a:pt x="293" y="60"/>
                    <a:pt x="291" y="58"/>
                    <a:pt x="288" y="55"/>
                  </a:cubicBezTo>
                  <a:cubicBezTo>
                    <a:pt x="293" y="53"/>
                    <a:pt x="305" y="47"/>
                    <a:pt x="318" y="42"/>
                  </a:cubicBezTo>
                  <a:lnTo>
                    <a:pt x="326" y="48"/>
                  </a:lnTo>
                  <a:close/>
                  <a:moveTo>
                    <a:pt x="287" y="37"/>
                  </a:moveTo>
                  <a:cubicBezTo>
                    <a:pt x="294" y="41"/>
                    <a:pt x="294" y="41"/>
                    <a:pt x="294" y="41"/>
                  </a:cubicBezTo>
                  <a:cubicBezTo>
                    <a:pt x="302" y="38"/>
                    <a:pt x="302" y="38"/>
                    <a:pt x="302" y="38"/>
                  </a:cubicBezTo>
                  <a:cubicBezTo>
                    <a:pt x="303" y="36"/>
                    <a:pt x="303" y="36"/>
                    <a:pt x="303" y="36"/>
                  </a:cubicBezTo>
                  <a:cubicBezTo>
                    <a:pt x="307" y="34"/>
                    <a:pt x="307" y="34"/>
                    <a:pt x="307" y="34"/>
                  </a:cubicBezTo>
                  <a:cubicBezTo>
                    <a:pt x="309" y="38"/>
                    <a:pt x="309" y="38"/>
                    <a:pt x="309" y="38"/>
                  </a:cubicBezTo>
                  <a:cubicBezTo>
                    <a:pt x="311" y="40"/>
                    <a:pt x="311" y="40"/>
                    <a:pt x="311" y="40"/>
                  </a:cubicBezTo>
                  <a:cubicBezTo>
                    <a:pt x="297" y="46"/>
                    <a:pt x="286" y="51"/>
                    <a:pt x="283" y="52"/>
                  </a:cubicBezTo>
                  <a:cubicBezTo>
                    <a:pt x="281" y="51"/>
                    <a:pt x="278" y="50"/>
                    <a:pt x="276" y="49"/>
                  </a:cubicBezTo>
                  <a:cubicBezTo>
                    <a:pt x="277" y="47"/>
                    <a:pt x="280" y="42"/>
                    <a:pt x="285" y="37"/>
                  </a:cubicBezTo>
                  <a:lnTo>
                    <a:pt x="287" y="37"/>
                  </a:lnTo>
                  <a:close/>
                  <a:moveTo>
                    <a:pt x="269" y="39"/>
                  </a:moveTo>
                  <a:cubicBezTo>
                    <a:pt x="274" y="36"/>
                    <a:pt x="274" y="36"/>
                    <a:pt x="274" y="36"/>
                  </a:cubicBezTo>
                  <a:cubicBezTo>
                    <a:pt x="279" y="36"/>
                    <a:pt x="279" y="36"/>
                    <a:pt x="279" y="36"/>
                  </a:cubicBezTo>
                  <a:cubicBezTo>
                    <a:pt x="275" y="42"/>
                    <a:pt x="272" y="46"/>
                    <a:pt x="271" y="48"/>
                  </a:cubicBezTo>
                  <a:cubicBezTo>
                    <a:pt x="267" y="47"/>
                    <a:pt x="263" y="46"/>
                    <a:pt x="258" y="46"/>
                  </a:cubicBezTo>
                  <a:cubicBezTo>
                    <a:pt x="258" y="45"/>
                    <a:pt x="258" y="43"/>
                    <a:pt x="258" y="40"/>
                  </a:cubicBezTo>
                  <a:lnTo>
                    <a:pt x="269" y="39"/>
                  </a:lnTo>
                  <a:close/>
                  <a:moveTo>
                    <a:pt x="256" y="50"/>
                  </a:moveTo>
                  <a:cubicBezTo>
                    <a:pt x="274" y="50"/>
                    <a:pt x="290" y="59"/>
                    <a:pt x="295" y="71"/>
                  </a:cubicBezTo>
                  <a:cubicBezTo>
                    <a:pt x="296" y="73"/>
                    <a:pt x="297" y="76"/>
                    <a:pt x="297" y="79"/>
                  </a:cubicBezTo>
                  <a:cubicBezTo>
                    <a:pt x="297" y="82"/>
                    <a:pt x="296" y="85"/>
                    <a:pt x="295" y="87"/>
                  </a:cubicBezTo>
                  <a:cubicBezTo>
                    <a:pt x="290" y="99"/>
                    <a:pt x="274" y="108"/>
                    <a:pt x="256" y="108"/>
                  </a:cubicBezTo>
                  <a:cubicBezTo>
                    <a:pt x="237" y="108"/>
                    <a:pt x="222" y="99"/>
                    <a:pt x="217" y="87"/>
                  </a:cubicBezTo>
                  <a:cubicBezTo>
                    <a:pt x="215" y="85"/>
                    <a:pt x="215" y="82"/>
                    <a:pt x="215" y="79"/>
                  </a:cubicBezTo>
                  <a:cubicBezTo>
                    <a:pt x="215" y="76"/>
                    <a:pt x="216" y="73"/>
                    <a:pt x="217" y="71"/>
                  </a:cubicBezTo>
                  <a:cubicBezTo>
                    <a:pt x="222" y="59"/>
                    <a:pt x="237" y="50"/>
                    <a:pt x="256" y="50"/>
                  </a:cubicBezTo>
                  <a:close/>
                  <a:moveTo>
                    <a:pt x="231" y="34"/>
                  </a:moveTo>
                  <a:cubicBezTo>
                    <a:pt x="247" y="34"/>
                    <a:pt x="247" y="34"/>
                    <a:pt x="247" y="34"/>
                  </a:cubicBezTo>
                  <a:cubicBezTo>
                    <a:pt x="243" y="39"/>
                    <a:pt x="243" y="39"/>
                    <a:pt x="243" y="39"/>
                  </a:cubicBezTo>
                  <a:cubicBezTo>
                    <a:pt x="244" y="42"/>
                    <a:pt x="244" y="42"/>
                    <a:pt x="244" y="42"/>
                  </a:cubicBezTo>
                  <a:cubicBezTo>
                    <a:pt x="248" y="41"/>
                    <a:pt x="248" y="41"/>
                    <a:pt x="248" y="41"/>
                  </a:cubicBezTo>
                  <a:cubicBezTo>
                    <a:pt x="253" y="41"/>
                    <a:pt x="253" y="41"/>
                    <a:pt x="253" y="41"/>
                  </a:cubicBezTo>
                  <a:cubicBezTo>
                    <a:pt x="253" y="43"/>
                    <a:pt x="253" y="45"/>
                    <a:pt x="253" y="46"/>
                  </a:cubicBezTo>
                  <a:cubicBezTo>
                    <a:pt x="250" y="46"/>
                    <a:pt x="246" y="47"/>
                    <a:pt x="243" y="47"/>
                  </a:cubicBezTo>
                  <a:cubicBezTo>
                    <a:pt x="241" y="45"/>
                    <a:pt x="236" y="40"/>
                    <a:pt x="229" y="35"/>
                  </a:cubicBezTo>
                  <a:lnTo>
                    <a:pt x="231" y="34"/>
                  </a:lnTo>
                  <a:close/>
                  <a:moveTo>
                    <a:pt x="209" y="36"/>
                  </a:moveTo>
                  <a:cubicBezTo>
                    <a:pt x="223" y="36"/>
                    <a:pt x="223" y="36"/>
                    <a:pt x="223" y="36"/>
                  </a:cubicBezTo>
                  <a:cubicBezTo>
                    <a:pt x="224" y="36"/>
                    <a:pt x="224" y="36"/>
                    <a:pt x="224" y="36"/>
                  </a:cubicBezTo>
                  <a:cubicBezTo>
                    <a:pt x="224" y="36"/>
                    <a:pt x="224" y="36"/>
                    <a:pt x="224" y="37"/>
                  </a:cubicBezTo>
                  <a:cubicBezTo>
                    <a:pt x="230" y="42"/>
                    <a:pt x="235" y="46"/>
                    <a:pt x="238" y="49"/>
                  </a:cubicBezTo>
                  <a:cubicBezTo>
                    <a:pt x="234" y="50"/>
                    <a:pt x="231" y="51"/>
                    <a:pt x="228" y="53"/>
                  </a:cubicBezTo>
                  <a:cubicBezTo>
                    <a:pt x="225" y="50"/>
                    <a:pt x="218" y="45"/>
                    <a:pt x="208" y="39"/>
                  </a:cubicBezTo>
                  <a:cubicBezTo>
                    <a:pt x="208" y="38"/>
                    <a:pt x="208" y="38"/>
                    <a:pt x="208" y="38"/>
                  </a:cubicBezTo>
                  <a:lnTo>
                    <a:pt x="209" y="36"/>
                  </a:lnTo>
                  <a:close/>
                  <a:moveTo>
                    <a:pt x="193" y="48"/>
                  </a:moveTo>
                  <a:cubicBezTo>
                    <a:pt x="207" y="44"/>
                    <a:pt x="207" y="44"/>
                    <a:pt x="207" y="44"/>
                  </a:cubicBezTo>
                  <a:cubicBezTo>
                    <a:pt x="215" y="49"/>
                    <a:pt x="221" y="53"/>
                    <a:pt x="224" y="55"/>
                  </a:cubicBezTo>
                  <a:cubicBezTo>
                    <a:pt x="222" y="57"/>
                    <a:pt x="220" y="58"/>
                    <a:pt x="219" y="60"/>
                  </a:cubicBezTo>
                  <a:cubicBezTo>
                    <a:pt x="215" y="58"/>
                    <a:pt x="203" y="55"/>
                    <a:pt x="188" y="53"/>
                  </a:cubicBezTo>
                  <a:lnTo>
                    <a:pt x="193" y="48"/>
                  </a:lnTo>
                  <a:close/>
                  <a:moveTo>
                    <a:pt x="178" y="57"/>
                  </a:moveTo>
                  <a:cubicBezTo>
                    <a:pt x="187" y="58"/>
                    <a:pt x="195" y="59"/>
                    <a:pt x="202" y="60"/>
                  </a:cubicBezTo>
                  <a:cubicBezTo>
                    <a:pt x="208" y="62"/>
                    <a:pt x="212" y="63"/>
                    <a:pt x="215" y="64"/>
                  </a:cubicBezTo>
                  <a:cubicBezTo>
                    <a:pt x="214" y="66"/>
                    <a:pt x="212" y="68"/>
                    <a:pt x="211" y="71"/>
                  </a:cubicBezTo>
                  <a:cubicBezTo>
                    <a:pt x="210" y="71"/>
                    <a:pt x="209" y="71"/>
                    <a:pt x="208" y="71"/>
                  </a:cubicBezTo>
                  <a:cubicBezTo>
                    <a:pt x="193" y="71"/>
                    <a:pt x="179" y="72"/>
                    <a:pt x="166" y="74"/>
                  </a:cubicBezTo>
                  <a:cubicBezTo>
                    <a:pt x="172" y="67"/>
                    <a:pt x="172" y="67"/>
                    <a:pt x="172" y="67"/>
                  </a:cubicBezTo>
                  <a:cubicBezTo>
                    <a:pt x="173" y="62"/>
                    <a:pt x="173" y="62"/>
                    <a:pt x="173" y="62"/>
                  </a:cubicBezTo>
                  <a:lnTo>
                    <a:pt x="178" y="57"/>
                  </a:lnTo>
                  <a:close/>
                  <a:moveTo>
                    <a:pt x="154" y="29"/>
                  </a:moveTo>
                  <a:cubicBezTo>
                    <a:pt x="154" y="29"/>
                    <a:pt x="154" y="29"/>
                    <a:pt x="154" y="29"/>
                  </a:cubicBezTo>
                  <a:cubicBezTo>
                    <a:pt x="159" y="29"/>
                    <a:pt x="163" y="30"/>
                    <a:pt x="167" y="30"/>
                  </a:cubicBezTo>
                  <a:cubicBezTo>
                    <a:pt x="157" y="37"/>
                    <a:pt x="149" y="44"/>
                    <a:pt x="143" y="52"/>
                  </a:cubicBezTo>
                  <a:cubicBezTo>
                    <a:pt x="142" y="52"/>
                    <a:pt x="142" y="52"/>
                    <a:pt x="142" y="52"/>
                  </a:cubicBezTo>
                  <a:cubicBezTo>
                    <a:pt x="138" y="51"/>
                    <a:pt x="138" y="51"/>
                    <a:pt x="138" y="51"/>
                  </a:cubicBezTo>
                  <a:cubicBezTo>
                    <a:pt x="135" y="52"/>
                    <a:pt x="135" y="52"/>
                    <a:pt x="135" y="52"/>
                  </a:cubicBezTo>
                  <a:cubicBezTo>
                    <a:pt x="122" y="52"/>
                    <a:pt x="122" y="52"/>
                    <a:pt x="122" y="52"/>
                  </a:cubicBezTo>
                  <a:cubicBezTo>
                    <a:pt x="126" y="54"/>
                    <a:pt x="126" y="54"/>
                    <a:pt x="126" y="54"/>
                  </a:cubicBezTo>
                  <a:cubicBezTo>
                    <a:pt x="117" y="56"/>
                    <a:pt x="109" y="58"/>
                    <a:pt x="100" y="62"/>
                  </a:cubicBezTo>
                  <a:cubicBezTo>
                    <a:pt x="117" y="49"/>
                    <a:pt x="135" y="38"/>
                    <a:pt x="154" y="29"/>
                  </a:cubicBezTo>
                  <a:close/>
                  <a:moveTo>
                    <a:pt x="139" y="57"/>
                  </a:moveTo>
                  <a:cubicBezTo>
                    <a:pt x="134" y="65"/>
                    <a:pt x="130" y="73"/>
                    <a:pt x="129" y="82"/>
                  </a:cubicBezTo>
                  <a:cubicBezTo>
                    <a:pt x="105" y="89"/>
                    <a:pt x="86" y="99"/>
                    <a:pt x="71" y="108"/>
                  </a:cubicBezTo>
                  <a:cubicBezTo>
                    <a:pt x="74" y="95"/>
                    <a:pt x="80" y="83"/>
                    <a:pt x="89" y="72"/>
                  </a:cubicBezTo>
                  <a:cubicBezTo>
                    <a:pt x="105" y="63"/>
                    <a:pt x="123" y="59"/>
                    <a:pt x="139" y="57"/>
                  </a:cubicBezTo>
                  <a:close/>
                  <a:moveTo>
                    <a:pt x="76" y="84"/>
                  </a:moveTo>
                  <a:cubicBezTo>
                    <a:pt x="71" y="93"/>
                    <a:pt x="67" y="102"/>
                    <a:pt x="65" y="112"/>
                  </a:cubicBezTo>
                  <a:cubicBezTo>
                    <a:pt x="54" y="119"/>
                    <a:pt x="45" y="127"/>
                    <a:pt x="39" y="133"/>
                  </a:cubicBezTo>
                  <a:cubicBezTo>
                    <a:pt x="49" y="115"/>
                    <a:pt x="61" y="99"/>
                    <a:pt x="76" y="84"/>
                  </a:cubicBezTo>
                  <a:close/>
                  <a:moveTo>
                    <a:pt x="28" y="155"/>
                  </a:moveTo>
                  <a:cubicBezTo>
                    <a:pt x="29" y="153"/>
                    <a:pt x="30" y="150"/>
                    <a:pt x="31" y="148"/>
                  </a:cubicBezTo>
                  <a:cubicBezTo>
                    <a:pt x="32" y="146"/>
                    <a:pt x="34" y="144"/>
                    <a:pt x="37" y="142"/>
                  </a:cubicBezTo>
                  <a:cubicBezTo>
                    <a:pt x="43" y="135"/>
                    <a:pt x="52" y="127"/>
                    <a:pt x="64" y="119"/>
                  </a:cubicBezTo>
                  <a:cubicBezTo>
                    <a:pt x="63" y="124"/>
                    <a:pt x="63" y="129"/>
                    <a:pt x="63" y="134"/>
                  </a:cubicBezTo>
                  <a:cubicBezTo>
                    <a:pt x="63" y="141"/>
                    <a:pt x="63" y="148"/>
                    <a:pt x="65" y="155"/>
                  </a:cubicBezTo>
                  <a:cubicBezTo>
                    <a:pt x="50" y="167"/>
                    <a:pt x="37" y="182"/>
                    <a:pt x="27" y="199"/>
                  </a:cubicBezTo>
                  <a:cubicBezTo>
                    <a:pt x="26" y="192"/>
                    <a:pt x="25" y="185"/>
                    <a:pt x="25" y="178"/>
                  </a:cubicBezTo>
                  <a:cubicBezTo>
                    <a:pt x="25" y="169"/>
                    <a:pt x="27" y="161"/>
                    <a:pt x="28" y="155"/>
                  </a:cubicBezTo>
                  <a:close/>
                  <a:moveTo>
                    <a:pt x="19" y="177"/>
                  </a:moveTo>
                  <a:cubicBezTo>
                    <a:pt x="19" y="177"/>
                    <a:pt x="19" y="178"/>
                    <a:pt x="19" y="178"/>
                  </a:cubicBezTo>
                  <a:cubicBezTo>
                    <a:pt x="19" y="188"/>
                    <a:pt x="20" y="197"/>
                    <a:pt x="22" y="207"/>
                  </a:cubicBezTo>
                  <a:cubicBezTo>
                    <a:pt x="16" y="218"/>
                    <a:pt x="11" y="230"/>
                    <a:pt x="8" y="243"/>
                  </a:cubicBezTo>
                  <a:cubicBezTo>
                    <a:pt x="9" y="220"/>
                    <a:pt x="13" y="198"/>
                    <a:pt x="19" y="177"/>
                  </a:cubicBezTo>
                  <a:close/>
                  <a:moveTo>
                    <a:pt x="32" y="353"/>
                  </a:moveTo>
                  <a:cubicBezTo>
                    <a:pt x="25" y="337"/>
                    <a:pt x="19" y="321"/>
                    <a:pt x="14" y="303"/>
                  </a:cubicBezTo>
                  <a:cubicBezTo>
                    <a:pt x="20" y="312"/>
                    <a:pt x="26" y="321"/>
                    <a:pt x="33" y="329"/>
                  </a:cubicBezTo>
                  <a:cubicBezTo>
                    <a:pt x="33" y="335"/>
                    <a:pt x="32" y="342"/>
                    <a:pt x="32" y="348"/>
                  </a:cubicBezTo>
                  <a:cubicBezTo>
                    <a:pt x="32" y="350"/>
                    <a:pt x="32" y="351"/>
                    <a:pt x="32" y="353"/>
                  </a:cubicBezTo>
                  <a:close/>
                  <a:moveTo>
                    <a:pt x="11" y="289"/>
                  </a:moveTo>
                  <a:cubicBezTo>
                    <a:pt x="10" y="282"/>
                    <a:pt x="9" y="274"/>
                    <a:pt x="9" y="267"/>
                  </a:cubicBezTo>
                  <a:cubicBezTo>
                    <a:pt x="11" y="247"/>
                    <a:pt x="16" y="230"/>
                    <a:pt x="24" y="214"/>
                  </a:cubicBezTo>
                  <a:cubicBezTo>
                    <a:pt x="29" y="232"/>
                    <a:pt x="37" y="249"/>
                    <a:pt x="49" y="265"/>
                  </a:cubicBezTo>
                  <a:cubicBezTo>
                    <a:pt x="41" y="283"/>
                    <a:pt x="36" y="302"/>
                    <a:pt x="34" y="323"/>
                  </a:cubicBezTo>
                  <a:cubicBezTo>
                    <a:pt x="25" y="312"/>
                    <a:pt x="18" y="301"/>
                    <a:pt x="11" y="289"/>
                  </a:cubicBezTo>
                  <a:close/>
                  <a:moveTo>
                    <a:pt x="85" y="424"/>
                  </a:moveTo>
                  <a:cubicBezTo>
                    <a:pt x="84" y="422"/>
                    <a:pt x="82" y="421"/>
                    <a:pt x="80" y="419"/>
                  </a:cubicBezTo>
                  <a:cubicBezTo>
                    <a:pt x="63" y="403"/>
                    <a:pt x="49" y="384"/>
                    <a:pt x="38" y="363"/>
                  </a:cubicBezTo>
                  <a:cubicBezTo>
                    <a:pt x="37" y="358"/>
                    <a:pt x="37" y="353"/>
                    <a:pt x="37" y="348"/>
                  </a:cubicBezTo>
                  <a:cubicBezTo>
                    <a:pt x="37" y="343"/>
                    <a:pt x="37" y="339"/>
                    <a:pt x="37" y="335"/>
                  </a:cubicBezTo>
                  <a:cubicBezTo>
                    <a:pt x="53" y="352"/>
                    <a:pt x="71" y="368"/>
                    <a:pt x="91" y="381"/>
                  </a:cubicBezTo>
                  <a:cubicBezTo>
                    <a:pt x="91" y="398"/>
                    <a:pt x="94" y="416"/>
                    <a:pt x="99" y="433"/>
                  </a:cubicBezTo>
                  <a:cubicBezTo>
                    <a:pt x="94" y="430"/>
                    <a:pt x="90" y="427"/>
                    <a:pt x="85" y="424"/>
                  </a:cubicBezTo>
                  <a:close/>
                  <a:moveTo>
                    <a:pt x="96" y="384"/>
                  </a:moveTo>
                  <a:cubicBezTo>
                    <a:pt x="117" y="397"/>
                    <a:pt x="140" y="408"/>
                    <a:pt x="165" y="416"/>
                  </a:cubicBezTo>
                  <a:cubicBezTo>
                    <a:pt x="166" y="438"/>
                    <a:pt x="169" y="454"/>
                    <a:pt x="172" y="465"/>
                  </a:cubicBezTo>
                  <a:cubicBezTo>
                    <a:pt x="148" y="458"/>
                    <a:pt x="125" y="449"/>
                    <a:pt x="105" y="437"/>
                  </a:cubicBezTo>
                  <a:cubicBezTo>
                    <a:pt x="99" y="419"/>
                    <a:pt x="96" y="402"/>
                    <a:pt x="96" y="384"/>
                  </a:cubicBezTo>
                  <a:close/>
                  <a:moveTo>
                    <a:pt x="115" y="448"/>
                  </a:moveTo>
                  <a:cubicBezTo>
                    <a:pt x="133" y="457"/>
                    <a:pt x="153" y="465"/>
                    <a:pt x="173" y="470"/>
                  </a:cubicBezTo>
                  <a:cubicBezTo>
                    <a:pt x="174" y="473"/>
                    <a:pt x="175" y="475"/>
                    <a:pt x="175" y="477"/>
                  </a:cubicBezTo>
                  <a:cubicBezTo>
                    <a:pt x="154" y="470"/>
                    <a:pt x="134" y="460"/>
                    <a:pt x="115" y="448"/>
                  </a:cubicBezTo>
                  <a:close/>
                  <a:moveTo>
                    <a:pt x="170" y="417"/>
                  </a:moveTo>
                  <a:cubicBezTo>
                    <a:pt x="194" y="424"/>
                    <a:pt x="218" y="428"/>
                    <a:pt x="244" y="429"/>
                  </a:cubicBezTo>
                  <a:cubicBezTo>
                    <a:pt x="244" y="439"/>
                    <a:pt x="244" y="449"/>
                    <a:pt x="244" y="457"/>
                  </a:cubicBezTo>
                  <a:cubicBezTo>
                    <a:pt x="244" y="465"/>
                    <a:pt x="244" y="471"/>
                    <a:pt x="244" y="477"/>
                  </a:cubicBezTo>
                  <a:cubicBezTo>
                    <a:pt x="221" y="476"/>
                    <a:pt x="198" y="472"/>
                    <a:pt x="177" y="467"/>
                  </a:cubicBezTo>
                  <a:cubicBezTo>
                    <a:pt x="174" y="456"/>
                    <a:pt x="171" y="440"/>
                    <a:pt x="170" y="417"/>
                  </a:cubicBezTo>
                  <a:close/>
                  <a:moveTo>
                    <a:pt x="181" y="479"/>
                  </a:moveTo>
                  <a:cubicBezTo>
                    <a:pt x="180" y="477"/>
                    <a:pt x="179" y="475"/>
                    <a:pt x="179" y="472"/>
                  </a:cubicBezTo>
                  <a:cubicBezTo>
                    <a:pt x="200" y="477"/>
                    <a:pt x="221" y="481"/>
                    <a:pt x="244" y="482"/>
                  </a:cubicBezTo>
                  <a:cubicBezTo>
                    <a:pt x="244" y="485"/>
                    <a:pt x="244" y="487"/>
                    <a:pt x="244" y="490"/>
                  </a:cubicBezTo>
                  <a:cubicBezTo>
                    <a:pt x="222" y="489"/>
                    <a:pt x="201" y="485"/>
                    <a:pt x="181" y="479"/>
                  </a:cubicBezTo>
                  <a:close/>
                  <a:moveTo>
                    <a:pt x="244" y="399"/>
                  </a:moveTo>
                  <a:cubicBezTo>
                    <a:pt x="236" y="393"/>
                    <a:pt x="236" y="393"/>
                    <a:pt x="236" y="393"/>
                  </a:cubicBezTo>
                  <a:cubicBezTo>
                    <a:pt x="235" y="386"/>
                    <a:pt x="235" y="386"/>
                    <a:pt x="235" y="386"/>
                  </a:cubicBezTo>
                  <a:cubicBezTo>
                    <a:pt x="237" y="378"/>
                    <a:pt x="237" y="378"/>
                    <a:pt x="237" y="378"/>
                  </a:cubicBezTo>
                  <a:cubicBezTo>
                    <a:pt x="234" y="373"/>
                    <a:pt x="234" y="373"/>
                    <a:pt x="234" y="373"/>
                  </a:cubicBezTo>
                  <a:cubicBezTo>
                    <a:pt x="213" y="369"/>
                    <a:pt x="213" y="369"/>
                    <a:pt x="213" y="369"/>
                  </a:cubicBezTo>
                  <a:cubicBezTo>
                    <a:pt x="219" y="357"/>
                    <a:pt x="219" y="357"/>
                    <a:pt x="219" y="357"/>
                  </a:cubicBezTo>
                  <a:cubicBezTo>
                    <a:pt x="228" y="358"/>
                    <a:pt x="236" y="358"/>
                    <a:pt x="245" y="359"/>
                  </a:cubicBezTo>
                  <a:cubicBezTo>
                    <a:pt x="245" y="373"/>
                    <a:pt x="245" y="386"/>
                    <a:pt x="244" y="399"/>
                  </a:cubicBezTo>
                  <a:close/>
                  <a:moveTo>
                    <a:pt x="245" y="344"/>
                  </a:moveTo>
                  <a:cubicBezTo>
                    <a:pt x="243" y="343"/>
                    <a:pt x="243" y="343"/>
                    <a:pt x="243" y="343"/>
                  </a:cubicBezTo>
                  <a:cubicBezTo>
                    <a:pt x="240" y="345"/>
                    <a:pt x="240" y="345"/>
                    <a:pt x="240" y="345"/>
                  </a:cubicBezTo>
                  <a:cubicBezTo>
                    <a:pt x="239" y="345"/>
                    <a:pt x="239" y="345"/>
                    <a:pt x="239" y="345"/>
                  </a:cubicBezTo>
                  <a:cubicBezTo>
                    <a:pt x="234" y="348"/>
                    <a:pt x="234" y="348"/>
                    <a:pt x="234" y="348"/>
                  </a:cubicBezTo>
                  <a:cubicBezTo>
                    <a:pt x="234" y="349"/>
                    <a:pt x="234" y="349"/>
                    <a:pt x="234" y="349"/>
                  </a:cubicBezTo>
                  <a:cubicBezTo>
                    <a:pt x="235" y="349"/>
                    <a:pt x="235" y="349"/>
                    <a:pt x="235" y="349"/>
                  </a:cubicBezTo>
                  <a:cubicBezTo>
                    <a:pt x="240" y="348"/>
                    <a:pt x="240" y="348"/>
                    <a:pt x="240" y="348"/>
                  </a:cubicBezTo>
                  <a:cubicBezTo>
                    <a:pt x="245" y="348"/>
                    <a:pt x="245" y="348"/>
                    <a:pt x="245" y="348"/>
                  </a:cubicBezTo>
                  <a:cubicBezTo>
                    <a:pt x="245" y="349"/>
                    <a:pt x="245" y="351"/>
                    <a:pt x="245" y="353"/>
                  </a:cubicBezTo>
                  <a:cubicBezTo>
                    <a:pt x="237" y="353"/>
                    <a:pt x="229" y="352"/>
                    <a:pt x="221" y="351"/>
                  </a:cubicBezTo>
                  <a:cubicBezTo>
                    <a:pt x="221" y="350"/>
                    <a:pt x="221" y="350"/>
                    <a:pt x="221" y="350"/>
                  </a:cubicBezTo>
                  <a:cubicBezTo>
                    <a:pt x="217" y="350"/>
                    <a:pt x="217" y="350"/>
                    <a:pt x="217" y="350"/>
                  </a:cubicBezTo>
                  <a:cubicBezTo>
                    <a:pt x="205" y="349"/>
                    <a:pt x="193" y="346"/>
                    <a:pt x="182" y="344"/>
                  </a:cubicBezTo>
                  <a:cubicBezTo>
                    <a:pt x="181" y="342"/>
                    <a:pt x="181" y="342"/>
                    <a:pt x="181" y="342"/>
                  </a:cubicBezTo>
                  <a:cubicBezTo>
                    <a:pt x="186" y="316"/>
                    <a:pt x="186" y="316"/>
                    <a:pt x="186" y="316"/>
                  </a:cubicBezTo>
                  <a:cubicBezTo>
                    <a:pt x="209" y="314"/>
                    <a:pt x="209" y="314"/>
                    <a:pt x="209" y="314"/>
                  </a:cubicBezTo>
                  <a:cubicBezTo>
                    <a:pt x="216" y="317"/>
                    <a:pt x="216" y="317"/>
                    <a:pt x="216" y="317"/>
                  </a:cubicBezTo>
                  <a:cubicBezTo>
                    <a:pt x="218" y="317"/>
                    <a:pt x="218" y="317"/>
                    <a:pt x="218" y="317"/>
                  </a:cubicBezTo>
                  <a:cubicBezTo>
                    <a:pt x="218" y="312"/>
                    <a:pt x="218" y="312"/>
                    <a:pt x="218" y="312"/>
                  </a:cubicBezTo>
                  <a:cubicBezTo>
                    <a:pt x="231" y="313"/>
                    <a:pt x="231" y="313"/>
                    <a:pt x="231" y="313"/>
                  </a:cubicBezTo>
                  <a:cubicBezTo>
                    <a:pt x="233" y="315"/>
                    <a:pt x="233" y="315"/>
                    <a:pt x="233" y="315"/>
                  </a:cubicBezTo>
                  <a:cubicBezTo>
                    <a:pt x="241" y="315"/>
                    <a:pt x="241" y="315"/>
                    <a:pt x="241" y="315"/>
                  </a:cubicBezTo>
                  <a:cubicBezTo>
                    <a:pt x="246" y="327"/>
                    <a:pt x="246" y="327"/>
                    <a:pt x="246" y="327"/>
                  </a:cubicBezTo>
                  <a:cubicBezTo>
                    <a:pt x="246" y="333"/>
                    <a:pt x="245" y="338"/>
                    <a:pt x="245" y="344"/>
                  </a:cubicBezTo>
                  <a:close/>
                  <a:moveTo>
                    <a:pt x="248" y="242"/>
                  </a:moveTo>
                  <a:cubicBezTo>
                    <a:pt x="247" y="242"/>
                    <a:pt x="247" y="242"/>
                    <a:pt x="247" y="242"/>
                  </a:cubicBezTo>
                  <a:cubicBezTo>
                    <a:pt x="247" y="242"/>
                    <a:pt x="247" y="242"/>
                    <a:pt x="247" y="242"/>
                  </a:cubicBezTo>
                  <a:cubicBezTo>
                    <a:pt x="242" y="242"/>
                    <a:pt x="242" y="242"/>
                    <a:pt x="242" y="242"/>
                  </a:cubicBezTo>
                  <a:cubicBezTo>
                    <a:pt x="242" y="243"/>
                    <a:pt x="242" y="243"/>
                    <a:pt x="242" y="243"/>
                  </a:cubicBezTo>
                  <a:cubicBezTo>
                    <a:pt x="243" y="244"/>
                    <a:pt x="243" y="244"/>
                    <a:pt x="243" y="244"/>
                  </a:cubicBezTo>
                  <a:cubicBezTo>
                    <a:pt x="248" y="246"/>
                    <a:pt x="248" y="246"/>
                    <a:pt x="248" y="246"/>
                  </a:cubicBezTo>
                  <a:cubicBezTo>
                    <a:pt x="247" y="250"/>
                    <a:pt x="247" y="255"/>
                    <a:pt x="247" y="260"/>
                  </a:cubicBezTo>
                  <a:cubicBezTo>
                    <a:pt x="247" y="260"/>
                    <a:pt x="247" y="260"/>
                    <a:pt x="247" y="260"/>
                  </a:cubicBezTo>
                  <a:cubicBezTo>
                    <a:pt x="247" y="260"/>
                    <a:pt x="247" y="260"/>
                    <a:pt x="247" y="260"/>
                  </a:cubicBezTo>
                  <a:cubicBezTo>
                    <a:pt x="247" y="261"/>
                    <a:pt x="247" y="261"/>
                    <a:pt x="247" y="261"/>
                  </a:cubicBezTo>
                  <a:cubicBezTo>
                    <a:pt x="247" y="263"/>
                    <a:pt x="247" y="265"/>
                    <a:pt x="247" y="268"/>
                  </a:cubicBezTo>
                  <a:cubicBezTo>
                    <a:pt x="244" y="267"/>
                    <a:pt x="244" y="267"/>
                    <a:pt x="244" y="267"/>
                  </a:cubicBezTo>
                  <a:cubicBezTo>
                    <a:pt x="241" y="266"/>
                    <a:pt x="241" y="266"/>
                    <a:pt x="241" y="266"/>
                  </a:cubicBezTo>
                  <a:cubicBezTo>
                    <a:pt x="241" y="265"/>
                    <a:pt x="241" y="265"/>
                    <a:pt x="241" y="265"/>
                  </a:cubicBezTo>
                  <a:cubicBezTo>
                    <a:pt x="240" y="264"/>
                    <a:pt x="240" y="264"/>
                    <a:pt x="240" y="264"/>
                  </a:cubicBezTo>
                  <a:cubicBezTo>
                    <a:pt x="240" y="263"/>
                    <a:pt x="240" y="263"/>
                    <a:pt x="240" y="263"/>
                  </a:cubicBezTo>
                  <a:cubicBezTo>
                    <a:pt x="245" y="260"/>
                    <a:pt x="245" y="260"/>
                    <a:pt x="245" y="260"/>
                  </a:cubicBezTo>
                  <a:cubicBezTo>
                    <a:pt x="243" y="257"/>
                    <a:pt x="243" y="257"/>
                    <a:pt x="243" y="257"/>
                  </a:cubicBezTo>
                  <a:cubicBezTo>
                    <a:pt x="241" y="256"/>
                    <a:pt x="241" y="256"/>
                    <a:pt x="241" y="256"/>
                  </a:cubicBezTo>
                  <a:cubicBezTo>
                    <a:pt x="240" y="256"/>
                    <a:pt x="240" y="256"/>
                    <a:pt x="240" y="256"/>
                  </a:cubicBezTo>
                  <a:cubicBezTo>
                    <a:pt x="240" y="253"/>
                    <a:pt x="240" y="253"/>
                    <a:pt x="240" y="253"/>
                  </a:cubicBezTo>
                  <a:cubicBezTo>
                    <a:pt x="239" y="251"/>
                    <a:pt x="239" y="251"/>
                    <a:pt x="239" y="251"/>
                  </a:cubicBezTo>
                  <a:cubicBezTo>
                    <a:pt x="238" y="250"/>
                    <a:pt x="238" y="250"/>
                    <a:pt x="238" y="250"/>
                  </a:cubicBezTo>
                  <a:cubicBezTo>
                    <a:pt x="236" y="253"/>
                    <a:pt x="236" y="253"/>
                    <a:pt x="236" y="253"/>
                  </a:cubicBezTo>
                  <a:cubicBezTo>
                    <a:pt x="235" y="256"/>
                    <a:pt x="235" y="256"/>
                    <a:pt x="235" y="256"/>
                  </a:cubicBezTo>
                  <a:cubicBezTo>
                    <a:pt x="236" y="257"/>
                    <a:pt x="236" y="257"/>
                    <a:pt x="236" y="257"/>
                  </a:cubicBezTo>
                  <a:cubicBezTo>
                    <a:pt x="236" y="261"/>
                    <a:pt x="236" y="261"/>
                    <a:pt x="236" y="261"/>
                  </a:cubicBezTo>
                  <a:cubicBezTo>
                    <a:pt x="235" y="263"/>
                    <a:pt x="235" y="263"/>
                    <a:pt x="235" y="263"/>
                  </a:cubicBezTo>
                  <a:cubicBezTo>
                    <a:pt x="235" y="263"/>
                    <a:pt x="235" y="263"/>
                    <a:pt x="235" y="263"/>
                  </a:cubicBezTo>
                  <a:cubicBezTo>
                    <a:pt x="232" y="265"/>
                    <a:pt x="232" y="265"/>
                    <a:pt x="232" y="265"/>
                  </a:cubicBezTo>
                  <a:cubicBezTo>
                    <a:pt x="232" y="265"/>
                    <a:pt x="232" y="265"/>
                    <a:pt x="232" y="265"/>
                  </a:cubicBezTo>
                  <a:cubicBezTo>
                    <a:pt x="228" y="265"/>
                    <a:pt x="228" y="265"/>
                    <a:pt x="228" y="265"/>
                  </a:cubicBezTo>
                  <a:cubicBezTo>
                    <a:pt x="228" y="265"/>
                    <a:pt x="228" y="265"/>
                    <a:pt x="228" y="264"/>
                  </a:cubicBezTo>
                  <a:cubicBezTo>
                    <a:pt x="227" y="259"/>
                    <a:pt x="227" y="259"/>
                    <a:pt x="227" y="259"/>
                  </a:cubicBezTo>
                  <a:cubicBezTo>
                    <a:pt x="228" y="254"/>
                    <a:pt x="228" y="254"/>
                    <a:pt x="228" y="254"/>
                  </a:cubicBezTo>
                  <a:cubicBezTo>
                    <a:pt x="227" y="252"/>
                    <a:pt x="227" y="252"/>
                    <a:pt x="227" y="252"/>
                  </a:cubicBezTo>
                  <a:cubicBezTo>
                    <a:pt x="227" y="252"/>
                    <a:pt x="227" y="252"/>
                    <a:pt x="227" y="252"/>
                  </a:cubicBezTo>
                  <a:cubicBezTo>
                    <a:pt x="229" y="249"/>
                    <a:pt x="229" y="249"/>
                    <a:pt x="229" y="249"/>
                  </a:cubicBezTo>
                  <a:cubicBezTo>
                    <a:pt x="233" y="246"/>
                    <a:pt x="233" y="246"/>
                    <a:pt x="233" y="246"/>
                  </a:cubicBezTo>
                  <a:cubicBezTo>
                    <a:pt x="228" y="243"/>
                    <a:pt x="228" y="243"/>
                    <a:pt x="228" y="243"/>
                  </a:cubicBezTo>
                  <a:cubicBezTo>
                    <a:pt x="226" y="244"/>
                    <a:pt x="226" y="244"/>
                    <a:pt x="226" y="244"/>
                  </a:cubicBezTo>
                  <a:cubicBezTo>
                    <a:pt x="226" y="245"/>
                    <a:pt x="226" y="245"/>
                    <a:pt x="226" y="245"/>
                  </a:cubicBezTo>
                  <a:cubicBezTo>
                    <a:pt x="218" y="242"/>
                    <a:pt x="218" y="242"/>
                    <a:pt x="218" y="242"/>
                  </a:cubicBezTo>
                  <a:cubicBezTo>
                    <a:pt x="217" y="241"/>
                    <a:pt x="217" y="241"/>
                    <a:pt x="217" y="241"/>
                  </a:cubicBezTo>
                  <a:cubicBezTo>
                    <a:pt x="217" y="240"/>
                    <a:pt x="217" y="240"/>
                    <a:pt x="217" y="240"/>
                  </a:cubicBezTo>
                  <a:cubicBezTo>
                    <a:pt x="218" y="240"/>
                    <a:pt x="218" y="240"/>
                    <a:pt x="218" y="240"/>
                  </a:cubicBezTo>
                  <a:cubicBezTo>
                    <a:pt x="224" y="237"/>
                    <a:pt x="224" y="237"/>
                    <a:pt x="224" y="237"/>
                  </a:cubicBezTo>
                  <a:cubicBezTo>
                    <a:pt x="226" y="235"/>
                    <a:pt x="226" y="235"/>
                    <a:pt x="226" y="235"/>
                  </a:cubicBezTo>
                  <a:cubicBezTo>
                    <a:pt x="229" y="233"/>
                    <a:pt x="229" y="233"/>
                    <a:pt x="229" y="233"/>
                  </a:cubicBezTo>
                  <a:cubicBezTo>
                    <a:pt x="236" y="234"/>
                    <a:pt x="236" y="234"/>
                    <a:pt x="236" y="234"/>
                  </a:cubicBezTo>
                  <a:cubicBezTo>
                    <a:pt x="237" y="234"/>
                    <a:pt x="237" y="234"/>
                    <a:pt x="237" y="234"/>
                  </a:cubicBezTo>
                  <a:cubicBezTo>
                    <a:pt x="238" y="236"/>
                    <a:pt x="238" y="236"/>
                    <a:pt x="238" y="236"/>
                  </a:cubicBezTo>
                  <a:cubicBezTo>
                    <a:pt x="241" y="238"/>
                    <a:pt x="241" y="238"/>
                    <a:pt x="241" y="238"/>
                  </a:cubicBezTo>
                  <a:cubicBezTo>
                    <a:pt x="241" y="236"/>
                    <a:pt x="241" y="236"/>
                    <a:pt x="241" y="236"/>
                  </a:cubicBezTo>
                  <a:cubicBezTo>
                    <a:pt x="241" y="236"/>
                    <a:pt x="241" y="236"/>
                    <a:pt x="241" y="236"/>
                  </a:cubicBezTo>
                  <a:cubicBezTo>
                    <a:pt x="242" y="236"/>
                    <a:pt x="242" y="236"/>
                    <a:pt x="242" y="236"/>
                  </a:cubicBezTo>
                  <a:cubicBezTo>
                    <a:pt x="246" y="238"/>
                    <a:pt x="246" y="238"/>
                    <a:pt x="246" y="238"/>
                  </a:cubicBezTo>
                  <a:cubicBezTo>
                    <a:pt x="248" y="239"/>
                    <a:pt x="248" y="239"/>
                    <a:pt x="248" y="239"/>
                  </a:cubicBezTo>
                  <a:cubicBezTo>
                    <a:pt x="248" y="240"/>
                    <a:pt x="248" y="241"/>
                    <a:pt x="248" y="242"/>
                  </a:cubicBezTo>
                  <a:close/>
                  <a:moveTo>
                    <a:pt x="245" y="213"/>
                  </a:moveTo>
                  <a:cubicBezTo>
                    <a:pt x="245" y="206"/>
                    <a:pt x="245" y="206"/>
                    <a:pt x="245" y="206"/>
                  </a:cubicBezTo>
                  <a:cubicBezTo>
                    <a:pt x="241" y="206"/>
                    <a:pt x="241" y="206"/>
                    <a:pt x="241" y="206"/>
                  </a:cubicBezTo>
                  <a:cubicBezTo>
                    <a:pt x="225" y="197"/>
                    <a:pt x="225" y="197"/>
                    <a:pt x="225" y="197"/>
                  </a:cubicBezTo>
                  <a:cubicBezTo>
                    <a:pt x="225" y="190"/>
                    <a:pt x="225" y="190"/>
                    <a:pt x="225" y="190"/>
                  </a:cubicBezTo>
                  <a:cubicBezTo>
                    <a:pt x="223" y="185"/>
                    <a:pt x="223" y="185"/>
                    <a:pt x="223" y="185"/>
                  </a:cubicBezTo>
                  <a:cubicBezTo>
                    <a:pt x="224" y="184"/>
                    <a:pt x="224" y="184"/>
                    <a:pt x="224" y="184"/>
                  </a:cubicBezTo>
                  <a:cubicBezTo>
                    <a:pt x="232" y="185"/>
                    <a:pt x="240" y="186"/>
                    <a:pt x="249" y="187"/>
                  </a:cubicBezTo>
                  <a:cubicBezTo>
                    <a:pt x="249" y="197"/>
                    <a:pt x="248" y="207"/>
                    <a:pt x="248" y="218"/>
                  </a:cubicBezTo>
                  <a:lnTo>
                    <a:pt x="245" y="213"/>
                  </a:lnTo>
                  <a:close/>
                  <a:moveTo>
                    <a:pt x="286" y="488"/>
                  </a:moveTo>
                  <a:cubicBezTo>
                    <a:pt x="276" y="489"/>
                    <a:pt x="265" y="490"/>
                    <a:pt x="255" y="490"/>
                  </a:cubicBezTo>
                  <a:cubicBezTo>
                    <a:pt x="253" y="490"/>
                    <a:pt x="251" y="490"/>
                    <a:pt x="249" y="490"/>
                  </a:cubicBezTo>
                  <a:cubicBezTo>
                    <a:pt x="249" y="488"/>
                    <a:pt x="249" y="485"/>
                    <a:pt x="249" y="482"/>
                  </a:cubicBezTo>
                  <a:cubicBezTo>
                    <a:pt x="252" y="482"/>
                    <a:pt x="255" y="482"/>
                    <a:pt x="259" y="482"/>
                  </a:cubicBezTo>
                  <a:cubicBezTo>
                    <a:pt x="269" y="482"/>
                    <a:pt x="279" y="482"/>
                    <a:pt x="289" y="481"/>
                  </a:cubicBezTo>
                  <a:lnTo>
                    <a:pt x="286" y="488"/>
                  </a:lnTo>
                  <a:close/>
                  <a:moveTo>
                    <a:pt x="259" y="477"/>
                  </a:moveTo>
                  <a:cubicBezTo>
                    <a:pt x="255" y="477"/>
                    <a:pt x="252" y="477"/>
                    <a:pt x="249" y="477"/>
                  </a:cubicBezTo>
                  <a:cubicBezTo>
                    <a:pt x="249" y="472"/>
                    <a:pt x="249" y="465"/>
                    <a:pt x="249" y="457"/>
                  </a:cubicBezTo>
                  <a:cubicBezTo>
                    <a:pt x="249" y="454"/>
                    <a:pt x="249" y="450"/>
                    <a:pt x="249" y="446"/>
                  </a:cubicBezTo>
                  <a:cubicBezTo>
                    <a:pt x="267" y="458"/>
                    <a:pt x="267" y="458"/>
                    <a:pt x="267" y="458"/>
                  </a:cubicBezTo>
                  <a:cubicBezTo>
                    <a:pt x="274" y="467"/>
                    <a:pt x="274" y="467"/>
                    <a:pt x="274" y="467"/>
                  </a:cubicBezTo>
                  <a:cubicBezTo>
                    <a:pt x="290" y="474"/>
                    <a:pt x="290" y="474"/>
                    <a:pt x="290" y="474"/>
                  </a:cubicBezTo>
                  <a:cubicBezTo>
                    <a:pt x="290" y="476"/>
                    <a:pt x="290" y="476"/>
                    <a:pt x="290" y="476"/>
                  </a:cubicBezTo>
                  <a:cubicBezTo>
                    <a:pt x="280" y="477"/>
                    <a:pt x="269" y="477"/>
                    <a:pt x="259" y="477"/>
                  </a:cubicBezTo>
                  <a:close/>
                  <a:moveTo>
                    <a:pt x="329" y="389"/>
                  </a:moveTo>
                  <a:cubicBezTo>
                    <a:pt x="329" y="386"/>
                    <a:pt x="329" y="386"/>
                    <a:pt x="329" y="386"/>
                  </a:cubicBezTo>
                  <a:cubicBezTo>
                    <a:pt x="323" y="386"/>
                    <a:pt x="323" y="386"/>
                    <a:pt x="323" y="386"/>
                  </a:cubicBezTo>
                  <a:cubicBezTo>
                    <a:pt x="319" y="389"/>
                    <a:pt x="319" y="389"/>
                    <a:pt x="319" y="389"/>
                  </a:cubicBezTo>
                  <a:cubicBezTo>
                    <a:pt x="304" y="390"/>
                    <a:pt x="304" y="390"/>
                    <a:pt x="304" y="390"/>
                  </a:cubicBezTo>
                  <a:cubicBezTo>
                    <a:pt x="301" y="388"/>
                    <a:pt x="301" y="388"/>
                    <a:pt x="301" y="388"/>
                  </a:cubicBezTo>
                  <a:cubicBezTo>
                    <a:pt x="292" y="392"/>
                    <a:pt x="292" y="392"/>
                    <a:pt x="292" y="392"/>
                  </a:cubicBezTo>
                  <a:cubicBezTo>
                    <a:pt x="292" y="397"/>
                    <a:pt x="292" y="397"/>
                    <a:pt x="292" y="397"/>
                  </a:cubicBezTo>
                  <a:cubicBezTo>
                    <a:pt x="290" y="398"/>
                    <a:pt x="290" y="398"/>
                    <a:pt x="290" y="398"/>
                  </a:cubicBezTo>
                  <a:cubicBezTo>
                    <a:pt x="287" y="386"/>
                    <a:pt x="287" y="386"/>
                    <a:pt x="287" y="386"/>
                  </a:cubicBezTo>
                  <a:cubicBezTo>
                    <a:pt x="278" y="393"/>
                    <a:pt x="278" y="393"/>
                    <a:pt x="278" y="393"/>
                  </a:cubicBezTo>
                  <a:cubicBezTo>
                    <a:pt x="275" y="393"/>
                    <a:pt x="275" y="393"/>
                    <a:pt x="275" y="393"/>
                  </a:cubicBezTo>
                  <a:cubicBezTo>
                    <a:pt x="266" y="405"/>
                    <a:pt x="266" y="405"/>
                    <a:pt x="266" y="405"/>
                  </a:cubicBezTo>
                  <a:cubicBezTo>
                    <a:pt x="256" y="398"/>
                    <a:pt x="256" y="398"/>
                    <a:pt x="256" y="398"/>
                  </a:cubicBezTo>
                  <a:cubicBezTo>
                    <a:pt x="249" y="399"/>
                    <a:pt x="249" y="399"/>
                    <a:pt x="249" y="399"/>
                  </a:cubicBezTo>
                  <a:cubicBezTo>
                    <a:pt x="249" y="386"/>
                    <a:pt x="250" y="373"/>
                    <a:pt x="250" y="359"/>
                  </a:cubicBezTo>
                  <a:cubicBezTo>
                    <a:pt x="253" y="359"/>
                    <a:pt x="256" y="359"/>
                    <a:pt x="259" y="359"/>
                  </a:cubicBezTo>
                  <a:cubicBezTo>
                    <a:pt x="267" y="359"/>
                    <a:pt x="275" y="359"/>
                    <a:pt x="283" y="358"/>
                  </a:cubicBezTo>
                  <a:cubicBezTo>
                    <a:pt x="283" y="358"/>
                    <a:pt x="283" y="358"/>
                    <a:pt x="283" y="358"/>
                  </a:cubicBezTo>
                  <a:cubicBezTo>
                    <a:pt x="283" y="361"/>
                    <a:pt x="283" y="361"/>
                    <a:pt x="283" y="361"/>
                  </a:cubicBezTo>
                  <a:cubicBezTo>
                    <a:pt x="287" y="361"/>
                    <a:pt x="287" y="361"/>
                    <a:pt x="287" y="361"/>
                  </a:cubicBezTo>
                  <a:cubicBezTo>
                    <a:pt x="290" y="364"/>
                    <a:pt x="290" y="364"/>
                    <a:pt x="290" y="364"/>
                  </a:cubicBezTo>
                  <a:cubicBezTo>
                    <a:pt x="294" y="361"/>
                    <a:pt x="294" y="361"/>
                    <a:pt x="294" y="361"/>
                  </a:cubicBezTo>
                  <a:cubicBezTo>
                    <a:pt x="299" y="361"/>
                    <a:pt x="299" y="361"/>
                    <a:pt x="299" y="361"/>
                  </a:cubicBezTo>
                  <a:cubicBezTo>
                    <a:pt x="294" y="358"/>
                    <a:pt x="294" y="358"/>
                    <a:pt x="294" y="358"/>
                  </a:cubicBezTo>
                  <a:cubicBezTo>
                    <a:pt x="293" y="357"/>
                    <a:pt x="293" y="357"/>
                    <a:pt x="293" y="357"/>
                  </a:cubicBezTo>
                  <a:cubicBezTo>
                    <a:pt x="306" y="356"/>
                    <a:pt x="320" y="353"/>
                    <a:pt x="332" y="350"/>
                  </a:cubicBezTo>
                  <a:cubicBezTo>
                    <a:pt x="334" y="364"/>
                    <a:pt x="335" y="377"/>
                    <a:pt x="336" y="391"/>
                  </a:cubicBezTo>
                  <a:lnTo>
                    <a:pt x="329" y="389"/>
                  </a:lnTo>
                  <a:close/>
                  <a:moveTo>
                    <a:pt x="323" y="267"/>
                  </a:moveTo>
                  <a:cubicBezTo>
                    <a:pt x="344" y="262"/>
                    <a:pt x="362" y="255"/>
                    <a:pt x="379" y="245"/>
                  </a:cubicBezTo>
                  <a:cubicBezTo>
                    <a:pt x="389" y="268"/>
                    <a:pt x="398" y="291"/>
                    <a:pt x="404" y="315"/>
                  </a:cubicBezTo>
                  <a:cubicBezTo>
                    <a:pt x="384" y="327"/>
                    <a:pt x="361" y="337"/>
                    <a:pt x="336" y="343"/>
                  </a:cubicBezTo>
                  <a:cubicBezTo>
                    <a:pt x="333" y="317"/>
                    <a:pt x="329" y="291"/>
                    <a:pt x="323" y="267"/>
                  </a:cubicBezTo>
                  <a:close/>
                  <a:moveTo>
                    <a:pt x="367" y="396"/>
                  </a:moveTo>
                  <a:cubicBezTo>
                    <a:pt x="356" y="397"/>
                    <a:pt x="356" y="397"/>
                    <a:pt x="356" y="397"/>
                  </a:cubicBezTo>
                  <a:cubicBezTo>
                    <a:pt x="341" y="392"/>
                    <a:pt x="341" y="392"/>
                    <a:pt x="341" y="392"/>
                  </a:cubicBezTo>
                  <a:cubicBezTo>
                    <a:pt x="340" y="378"/>
                    <a:pt x="339" y="363"/>
                    <a:pt x="337" y="349"/>
                  </a:cubicBezTo>
                  <a:cubicBezTo>
                    <a:pt x="362" y="343"/>
                    <a:pt x="385" y="333"/>
                    <a:pt x="406" y="321"/>
                  </a:cubicBezTo>
                  <a:cubicBezTo>
                    <a:pt x="411" y="341"/>
                    <a:pt x="413" y="362"/>
                    <a:pt x="413" y="382"/>
                  </a:cubicBezTo>
                  <a:cubicBezTo>
                    <a:pt x="413" y="383"/>
                    <a:pt x="413" y="383"/>
                    <a:pt x="413" y="384"/>
                  </a:cubicBezTo>
                  <a:cubicBezTo>
                    <a:pt x="402" y="391"/>
                    <a:pt x="389" y="397"/>
                    <a:pt x="376" y="402"/>
                  </a:cubicBezTo>
                  <a:lnTo>
                    <a:pt x="367" y="396"/>
                  </a:lnTo>
                  <a:close/>
                  <a:moveTo>
                    <a:pt x="380" y="409"/>
                  </a:moveTo>
                  <a:cubicBezTo>
                    <a:pt x="379" y="406"/>
                    <a:pt x="379" y="406"/>
                    <a:pt x="379" y="406"/>
                  </a:cubicBezTo>
                  <a:cubicBezTo>
                    <a:pt x="391" y="401"/>
                    <a:pt x="402" y="395"/>
                    <a:pt x="413" y="389"/>
                  </a:cubicBezTo>
                  <a:cubicBezTo>
                    <a:pt x="413" y="394"/>
                    <a:pt x="413" y="399"/>
                    <a:pt x="412" y="403"/>
                  </a:cubicBezTo>
                  <a:cubicBezTo>
                    <a:pt x="395" y="407"/>
                    <a:pt x="395" y="407"/>
                    <a:pt x="395" y="407"/>
                  </a:cubicBezTo>
                  <a:lnTo>
                    <a:pt x="380" y="409"/>
                  </a:lnTo>
                  <a:close/>
                  <a:moveTo>
                    <a:pt x="470" y="366"/>
                  </a:moveTo>
                  <a:cubicBezTo>
                    <a:pt x="459" y="386"/>
                    <a:pt x="445" y="404"/>
                    <a:pt x="429" y="419"/>
                  </a:cubicBezTo>
                  <a:cubicBezTo>
                    <a:pt x="423" y="425"/>
                    <a:pt x="417" y="430"/>
                    <a:pt x="411" y="435"/>
                  </a:cubicBezTo>
                  <a:cubicBezTo>
                    <a:pt x="411" y="434"/>
                    <a:pt x="412" y="433"/>
                    <a:pt x="412" y="432"/>
                  </a:cubicBezTo>
                  <a:cubicBezTo>
                    <a:pt x="424" y="411"/>
                    <a:pt x="424" y="411"/>
                    <a:pt x="424" y="411"/>
                  </a:cubicBezTo>
                  <a:cubicBezTo>
                    <a:pt x="429" y="407"/>
                    <a:pt x="429" y="407"/>
                    <a:pt x="429" y="407"/>
                  </a:cubicBezTo>
                  <a:cubicBezTo>
                    <a:pt x="428" y="402"/>
                    <a:pt x="428" y="402"/>
                    <a:pt x="428" y="402"/>
                  </a:cubicBezTo>
                  <a:cubicBezTo>
                    <a:pt x="418" y="402"/>
                    <a:pt x="418" y="402"/>
                    <a:pt x="418" y="402"/>
                  </a:cubicBezTo>
                  <a:cubicBezTo>
                    <a:pt x="417" y="402"/>
                    <a:pt x="417" y="402"/>
                    <a:pt x="417" y="402"/>
                  </a:cubicBezTo>
                  <a:cubicBezTo>
                    <a:pt x="418" y="397"/>
                    <a:pt x="418" y="391"/>
                    <a:pt x="418" y="386"/>
                  </a:cubicBezTo>
                  <a:cubicBezTo>
                    <a:pt x="437" y="375"/>
                    <a:pt x="455" y="361"/>
                    <a:pt x="470" y="346"/>
                  </a:cubicBezTo>
                  <a:cubicBezTo>
                    <a:pt x="470" y="351"/>
                    <a:pt x="470" y="356"/>
                    <a:pt x="470" y="361"/>
                  </a:cubicBezTo>
                  <a:cubicBezTo>
                    <a:pt x="470" y="363"/>
                    <a:pt x="470" y="364"/>
                    <a:pt x="470" y="366"/>
                  </a:cubicBezTo>
                  <a:close/>
                  <a:moveTo>
                    <a:pt x="475" y="357"/>
                  </a:moveTo>
                  <a:cubicBezTo>
                    <a:pt x="475" y="352"/>
                    <a:pt x="475" y="346"/>
                    <a:pt x="474" y="341"/>
                  </a:cubicBezTo>
                  <a:cubicBezTo>
                    <a:pt x="480" y="335"/>
                    <a:pt x="485" y="329"/>
                    <a:pt x="490" y="323"/>
                  </a:cubicBezTo>
                  <a:cubicBezTo>
                    <a:pt x="486" y="335"/>
                    <a:pt x="481" y="346"/>
                    <a:pt x="475" y="357"/>
                  </a:cubicBezTo>
                  <a:close/>
                  <a:moveTo>
                    <a:pt x="474" y="335"/>
                  </a:moveTo>
                  <a:cubicBezTo>
                    <a:pt x="471" y="314"/>
                    <a:pt x="467" y="294"/>
                    <a:pt x="460" y="276"/>
                  </a:cubicBezTo>
                  <a:cubicBezTo>
                    <a:pt x="462" y="274"/>
                    <a:pt x="464" y="272"/>
                    <a:pt x="465" y="270"/>
                  </a:cubicBezTo>
                  <a:cubicBezTo>
                    <a:pt x="469" y="272"/>
                    <a:pt x="469" y="272"/>
                    <a:pt x="469" y="272"/>
                  </a:cubicBezTo>
                  <a:cubicBezTo>
                    <a:pt x="470" y="275"/>
                    <a:pt x="470" y="275"/>
                    <a:pt x="470" y="275"/>
                  </a:cubicBezTo>
                  <a:cubicBezTo>
                    <a:pt x="471" y="290"/>
                    <a:pt x="471" y="290"/>
                    <a:pt x="471" y="290"/>
                  </a:cubicBezTo>
                  <a:cubicBezTo>
                    <a:pt x="477" y="295"/>
                    <a:pt x="477" y="295"/>
                    <a:pt x="477" y="295"/>
                  </a:cubicBezTo>
                  <a:cubicBezTo>
                    <a:pt x="480" y="296"/>
                    <a:pt x="480" y="296"/>
                    <a:pt x="480" y="296"/>
                  </a:cubicBezTo>
                  <a:cubicBezTo>
                    <a:pt x="483" y="298"/>
                    <a:pt x="483" y="298"/>
                    <a:pt x="483" y="298"/>
                  </a:cubicBezTo>
                  <a:cubicBezTo>
                    <a:pt x="491" y="297"/>
                    <a:pt x="491" y="297"/>
                    <a:pt x="491" y="297"/>
                  </a:cubicBezTo>
                  <a:cubicBezTo>
                    <a:pt x="491" y="290"/>
                    <a:pt x="491" y="290"/>
                    <a:pt x="491" y="290"/>
                  </a:cubicBezTo>
                  <a:cubicBezTo>
                    <a:pt x="498" y="276"/>
                    <a:pt x="498" y="276"/>
                    <a:pt x="498" y="276"/>
                  </a:cubicBezTo>
                  <a:cubicBezTo>
                    <a:pt x="501" y="268"/>
                    <a:pt x="501" y="268"/>
                    <a:pt x="501" y="268"/>
                  </a:cubicBezTo>
                  <a:cubicBezTo>
                    <a:pt x="499" y="282"/>
                    <a:pt x="497" y="296"/>
                    <a:pt x="494" y="309"/>
                  </a:cubicBezTo>
                  <a:cubicBezTo>
                    <a:pt x="488" y="318"/>
                    <a:pt x="481" y="327"/>
                    <a:pt x="474" y="335"/>
                  </a:cubicBezTo>
                  <a:close/>
                </a:path>
              </a:pathLst>
            </a:custGeom>
            <a:solidFill>
              <a:schemeClr val="bg1"/>
            </a:solidFill>
            <a:ln>
              <a:noFill/>
            </a:ln>
            <a:extLst>
              <a:ext uri="{91240B29-F687-4F45-9708-019B960494DF}">
                <a14:hiddenLine w="9525">
                  <a:solidFill>
                    <a:srgbClr val="000000"/>
                  </a:solidFill>
                  <a:round/>
                  <a:headEnd/>
                  <a:tailEnd/>
                </a14:hiddenLine>
              </a:ext>
            </a:extLst>
          </p:spPr>
          <p:txBody>
            <a:bodyPr/>
            <a:lstStyle/>
            <a:p>
              <a:pPr eaLnBrk="0" hangingPunct="0"/>
              <a:endParaRPr altLang="en-US" lang="zh-CN" sz="1013"/>
            </a:p>
          </p:txBody>
        </p:sp>
        <p:sp>
          <p:nvSpPr>
            <p:cNvPr id="20486" name="Oval 10"/>
            <p:cNvSpPr>
              <a:spLocks noChangeArrowheads="1"/>
            </p:cNvSpPr>
            <p:nvPr/>
          </p:nvSpPr>
          <p:spPr bwMode="auto">
            <a:xfrm>
              <a:off x="3783806" y="2050256"/>
              <a:ext cx="161925" cy="161925"/>
            </a:xfrm>
            <a:prstGeom prst="ellipse">
              <a:avLst/>
            </a:prstGeom>
            <a:solidFill>
              <a:srgbClr val="E71F3C"/>
            </a:solidFill>
            <a:ln>
              <a:noFill/>
            </a:ln>
            <a:extLst>
              <a:ext uri="{91240B29-F687-4F45-9708-019B960494DF}">
                <a14:hiddenLine w="9525">
                  <a:solidFill>
                    <a:srgbClr val="000000"/>
                  </a:solidFill>
                  <a:round/>
                  <a:headEnd/>
                  <a:tailEnd/>
                </a14:hiddenLine>
              </a:ext>
            </a:extLst>
          </p:spPr>
          <p:txBody>
            <a:bodyPr bIns="45720" lIns="91440" rIns="91440" tIns="45720"/>
            <a:lstStyle/>
            <a:p>
              <a:pPr algn="ctr"/>
              <a:endParaRPr altLang="zh-CN" lang="en-US" sz="5550">
                <a:solidFill>
                  <a:srgbClr val="E71F3C"/>
                </a:solidFill>
                <a:latin charset="0" panose="020b0604020202020204" pitchFamily="34" typeface="Arial"/>
                <a:ea charset="-122" panose="020b0503020204020204" pitchFamily="34" typeface="微软雅黑"/>
                <a:sym charset="0" panose="020b0604020202020204" pitchFamily="34" typeface="Arial"/>
              </a:endParaRPr>
            </a:p>
          </p:txBody>
        </p:sp>
        <p:sp>
          <p:nvSpPr>
            <p:cNvPr id="20487" name="Freeform 19"/>
            <p:cNvSpPr>
              <a:spLocks noChangeArrowheads="1" noEditPoints="1"/>
            </p:cNvSpPr>
            <p:nvPr/>
          </p:nvSpPr>
          <p:spPr bwMode="auto">
            <a:xfrm>
              <a:off x="3826669" y="2081212"/>
              <a:ext cx="76200" cy="110729"/>
            </a:xfrm>
            <a:custGeom>
              <a:gdLst>
                <a:gd fmla="*/ 100 w 106" name="T0"/>
                <a:gd fmla="*/ 106 h 153" name="T1"/>
                <a:gd fmla="*/ 61 w 106" name="T2"/>
                <a:gd fmla="*/ 106 h 153" name="T3"/>
                <a:gd fmla="*/ 56 w 106" name="T4"/>
                <a:gd fmla="*/ 150 h 153" name="T5"/>
                <a:gd fmla="*/ 53 w 106" name="T6"/>
                <a:gd fmla="*/ 153 h 153" name="T7"/>
                <a:gd fmla="*/ 53 w 106" name="T8"/>
                <a:gd fmla="*/ 153 h 153" name="T9"/>
                <a:gd fmla="*/ 50 w 106" name="T10"/>
                <a:gd fmla="*/ 150 h 153" name="T11"/>
                <a:gd fmla="*/ 43 w 106" name="T12"/>
                <a:gd fmla="*/ 106 h 153" name="T13"/>
                <a:gd fmla="*/ 6 w 106" name="T14"/>
                <a:gd fmla="*/ 106 h 153" name="T15"/>
                <a:gd fmla="*/ 0 w 106" name="T16"/>
                <a:gd fmla="*/ 100 h 153" name="T17"/>
                <a:gd fmla="*/ 24 w 106" name="T18"/>
                <a:gd fmla="*/ 71 h 153" name="T19"/>
                <a:gd fmla="*/ 24 w 106" name="T20"/>
                <a:gd fmla="*/ 24 h 153" name="T21"/>
                <a:gd fmla="*/ 12 w 106" name="T22"/>
                <a:gd fmla="*/ 12 h 153" name="T23"/>
                <a:gd fmla="*/ 24 w 106" name="T24"/>
                <a:gd fmla="*/ 0 h 153" name="T25"/>
                <a:gd fmla="*/ 82 w 106" name="T26"/>
                <a:gd fmla="*/ 0 h 153" name="T27"/>
                <a:gd fmla="*/ 94 w 106" name="T28"/>
                <a:gd fmla="*/ 12 h 153" name="T29"/>
                <a:gd fmla="*/ 82 w 106" name="T30"/>
                <a:gd fmla="*/ 24 h 153" name="T31"/>
                <a:gd fmla="*/ 82 w 106" name="T32"/>
                <a:gd fmla="*/ 71 h 153" name="T33"/>
                <a:gd fmla="*/ 106 w 106" name="T34"/>
                <a:gd fmla="*/ 100 h 153" name="T35"/>
                <a:gd fmla="*/ 100 w 106" name="T36"/>
                <a:gd fmla="*/ 106 h 153" name="T37"/>
                <a:gd fmla="*/ 44 w 106" name="T38"/>
                <a:gd fmla="*/ 27 h 153" name="T39"/>
                <a:gd fmla="*/ 41 w 106" name="T40"/>
                <a:gd fmla="*/ 24 h 153" name="T41"/>
                <a:gd fmla="*/ 38 w 106" name="T42"/>
                <a:gd fmla="*/ 27 h 153" name="T43"/>
                <a:gd fmla="*/ 38 w 106" name="T44"/>
                <a:gd fmla="*/ 68 h 153" name="T45"/>
                <a:gd fmla="*/ 41 w 106" name="T46"/>
                <a:gd fmla="*/ 71 h 153" name="T47"/>
                <a:gd fmla="*/ 44 w 106" name="T48"/>
                <a:gd fmla="*/ 68 h 153" name="T49"/>
                <a:gd fmla="*/ 44 w 106" name="T50"/>
                <a:gd fmla="*/ 27 h 153" name="T5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b="b" l="0" r="r" t="0"/>
              <a:pathLst>
                <a:path h="153" w="105">
                  <a:moveTo>
                    <a:pt x="100" y="106"/>
                  </a:moveTo>
                  <a:cubicBezTo>
                    <a:pt x="61" y="106"/>
                    <a:pt x="61" y="106"/>
                    <a:pt x="61" y="106"/>
                  </a:cubicBezTo>
                  <a:cubicBezTo>
                    <a:pt x="56" y="150"/>
                    <a:pt x="56" y="150"/>
                    <a:pt x="56" y="150"/>
                  </a:cubicBezTo>
                  <a:cubicBezTo>
                    <a:pt x="56" y="151"/>
                    <a:pt x="54" y="153"/>
                    <a:pt x="53" y="153"/>
                  </a:cubicBezTo>
                  <a:cubicBezTo>
                    <a:pt x="53" y="153"/>
                    <a:pt x="53" y="153"/>
                    <a:pt x="53" y="153"/>
                  </a:cubicBezTo>
                  <a:cubicBezTo>
                    <a:pt x="51" y="153"/>
                    <a:pt x="50" y="152"/>
                    <a:pt x="50" y="150"/>
                  </a:cubicBezTo>
                  <a:cubicBezTo>
                    <a:pt x="43" y="106"/>
                    <a:pt x="43" y="106"/>
                    <a:pt x="43" y="106"/>
                  </a:cubicBezTo>
                  <a:cubicBezTo>
                    <a:pt x="6" y="106"/>
                    <a:pt x="6" y="106"/>
                    <a:pt x="6" y="106"/>
                  </a:cubicBezTo>
                  <a:cubicBezTo>
                    <a:pt x="3" y="106"/>
                    <a:pt x="0" y="103"/>
                    <a:pt x="0" y="100"/>
                  </a:cubicBezTo>
                  <a:cubicBezTo>
                    <a:pt x="0" y="85"/>
                    <a:pt x="12" y="71"/>
                    <a:pt x="24" y="71"/>
                  </a:cubicBezTo>
                  <a:cubicBezTo>
                    <a:pt x="24" y="24"/>
                    <a:pt x="24" y="24"/>
                    <a:pt x="24" y="24"/>
                  </a:cubicBezTo>
                  <a:cubicBezTo>
                    <a:pt x="17" y="24"/>
                    <a:pt x="12" y="18"/>
                    <a:pt x="12" y="12"/>
                  </a:cubicBezTo>
                  <a:cubicBezTo>
                    <a:pt x="12" y="6"/>
                    <a:pt x="17" y="0"/>
                    <a:pt x="24" y="0"/>
                  </a:cubicBezTo>
                  <a:cubicBezTo>
                    <a:pt x="82" y="0"/>
                    <a:pt x="82" y="0"/>
                    <a:pt x="82" y="0"/>
                  </a:cubicBezTo>
                  <a:cubicBezTo>
                    <a:pt x="89" y="0"/>
                    <a:pt x="94" y="6"/>
                    <a:pt x="94" y="12"/>
                  </a:cubicBezTo>
                  <a:cubicBezTo>
                    <a:pt x="94" y="18"/>
                    <a:pt x="89" y="24"/>
                    <a:pt x="82" y="24"/>
                  </a:cubicBezTo>
                  <a:cubicBezTo>
                    <a:pt x="82" y="71"/>
                    <a:pt x="82" y="71"/>
                    <a:pt x="82" y="71"/>
                  </a:cubicBezTo>
                  <a:cubicBezTo>
                    <a:pt x="94" y="71"/>
                    <a:pt x="106" y="85"/>
                    <a:pt x="106" y="100"/>
                  </a:cubicBezTo>
                  <a:cubicBezTo>
                    <a:pt x="106" y="103"/>
                    <a:pt x="103" y="106"/>
                    <a:pt x="100" y="106"/>
                  </a:cubicBezTo>
                  <a:close/>
                  <a:moveTo>
                    <a:pt x="44" y="27"/>
                  </a:moveTo>
                  <a:cubicBezTo>
                    <a:pt x="44" y="25"/>
                    <a:pt x="43" y="24"/>
                    <a:pt x="41" y="24"/>
                  </a:cubicBezTo>
                  <a:cubicBezTo>
                    <a:pt x="40" y="24"/>
                    <a:pt x="38" y="25"/>
                    <a:pt x="38" y="27"/>
                  </a:cubicBezTo>
                  <a:cubicBezTo>
                    <a:pt x="38" y="68"/>
                    <a:pt x="38" y="68"/>
                    <a:pt x="38" y="68"/>
                  </a:cubicBezTo>
                  <a:cubicBezTo>
                    <a:pt x="38" y="69"/>
                    <a:pt x="40" y="71"/>
                    <a:pt x="41" y="71"/>
                  </a:cubicBezTo>
                  <a:cubicBezTo>
                    <a:pt x="43" y="71"/>
                    <a:pt x="44" y="69"/>
                    <a:pt x="44" y="68"/>
                  </a:cubicBezTo>
                  <a:lnTo>
                    <a:pt x="44" y="27"/>
                  </a:lnTo>
                  <a:close/>
                </a:path>
              </a:pathLst>
            </a:custGeom>
            <a:solidFill>
              <a:schemeClr val="bg1"/>
            </a:solidFill>
            <a:ln>
              <a:noFill/>
            </a:ln>
            <a:extLst>
              <a:ext uri="{91240B29-F687-4F45-9708-019B960494DF}">
                <a14:hiddenLine w="9525">
                  <a:solidFill>
                    <a:srgbClr val="000000"/>
                  </a:solidFill>
                  <a:round/>
                  <a:headEnd/>
                  <a:tailEnd/>
                </a14:hiddenLine>
              </a:ext>
            </a:extLst>
          </p:spPr>
          <p:txBody>
            <a:bodyPr/>
            <a:lstStyle/>
            <a:p>
              <a:pPr eaLnBrk="0" hangingPunct="0"/>
              <a:endParaRPr altLang="en-US" lang="zh-CN" sz="1013"/>
            </a:p>
          </p:txBody>
        </p:sp>
        <p:sp>
          <p:nvSpPr>
            <p:cNvPr id="20488" name="Oval 264"/>
            <p:cNvSpPr>
              <a:spLocks noChangeArrowheads="1"/>
            </p:cNvSpPr>
            <p:nvPr/>
          </p:nvSpPr>
          <p:spPr bwMode="auto">
            <a:xfrm>
              <a:off x="3902869" y="3027760"/>
              <a:ext cx="161925" cy="161925"/>
            </a:xfrm>
            <a:prstGeom prst="ellipse">
              <a:avLst/>
            </a:prstGeom>
            <a:solidFill>
              <a:srgbClr val="73446C"/>
            </a:solidFill>
            <a:ln>
              <a:noFill/>
            </a:ln>
            <a:extLst>
              <a:ext uri="{91240B29-F687-4F45-9708-019B960494DF}">
                <a14:hiddenLine w="9525">
                  <a:solidFill>
                    <a:srgbClr val="000000"/>
                  </a:solidFill>
                  <a:round/>
                  <a:headEnd/>
                  <a:tailEnd/>
                </a14:hiddenLine>
              </a:ext>
            </a:extLst>
          </p:spPr>
          <p:txBody>
            <a:bodyPr bIns="45720" lIns="91440" rIns="91440" tIns="45720"/>
            <a:lstStyle/>
            <a:p>
              <a:pPr algn="ctr"/>
              <a:endParaRPr altLang="zh-CN" lang="en-US" sz="5550">
                <a:solidFill>
                  <a:srgbClr val="000000"/>
                </a:solidFill>
                <a:latin charset="0" panose="020b0604020202020204" pitchFamily="34" typeface="Arial"/>
                <a:ea charset="-122" panose="020b0503020204020204" pitchFamily="34" typeface="微软雅黑"/>
                <a:sym charset="0" panose="020b0604020202020204" pitchFamily="34" typeface="Arial"/>
              </a:endParaRPr>
            </a:p>
          </p:txBody>
        </p:sp>
        <p:sp>
          <p:nvSpPr>
            <p:cNvPr id="20489" name="Freeform 17"/>
            <p:cNvSpPr>
              <a:spLocks noChangeArrowheads="1"/>
            </p:cNvSpPr>
            <p:nvPr/>
          </p:nvSpPr>
          <p:spPr bwMode="auto">
            <a:xfrm>
              <a:off x="3943350" y="3052763"/>
              <a:ext cx="82154" cy="104775"/>
            </a:xfrm>
            <a:custGeom>
              <a:gdLst>
                <a:gd fmla="*/ 65 w 128" name="T0"/>
                <a:gd fmla="*/ 119 h 164" name="T1"/>
                <a:gd fmla="*/ 4 w 128" name="T2"/>
                <a:gd fmla="*/ 164 h 164" name="T3"/>
                <a:gd fmla="*/ 0 w 128" name="T4"/>
                <a:gd fmla="*/ 160 h 164" name="T5"/>
                <a:gd fmla="*/ 4 w 128" name="T6"/>
                <a:gd fmla="*/ 156 h 164" name="T7"/>
                <a:gd fmla="*/ 56 w 128" name="T8"/>
                <a:gd fmla="*/ 119 h 164" name="T9"/>
                <a:gd fmla="*/ 2 w 128" name="T10"/>
                <a:gd fmla="*/ 92 h 164" name="T11"/>
                <a:gd fmla="*/ 62 w 128" name="T12"/>
                <a:gd fmla="*/ 107 h 164" name="T13"/>
                <a:gd fmla="*/ 69 w 128" name="T14"/>
                <a:gd fmla="*/ 80 h 164" name="T15"/>
                <a:gd fmla="*/ 19 w 128" name="T16"/>
                <a:gd fmla="*/ 47 h 164" name="T17"/>
                <a:gd fmla="*/ 70 w 128" name="T18"/>
                <a:gd fmla="*/ 73 h 164" name="T19"/>
                <a:gd fmla="*/ 71 w 128" name="T20"/>
                <a:gd fmla="*/ 55 h 164" name="T21"/>
                <a:gd fmla="*/ 58 w 128" name="T22"/>
                <a:gd fmla="*/ 0 h 164" name="T23"/>
                <a:gd fmla="*/ 79 w 128" name="T24"/>
                <a:gd fmla="*/ 54 h 164" name="T25"/>
                <a:gd fmla="*/ 79 w 128" name="T26"/>
                <a:gd fmla="*/ 65 h 164" name="T27"/>
                <a:gd fmla="*/ 124 w 128" name="T28"/>
                <a:gd fmla="*/ 46 h 164" name="T29"/>
                <a:gd fmla="*/ 77 w 128" name="T30"/>
                <a:gd fmla="*/ 82 h 164" name="T31"/>
                <a:gd fmla="*/ 70 w 128" name="T32"/>
                <a:gd fmla="*/ 108 h 164" name="T33"/>
                <a:gd fmla="*/ 128 w 128" name="T34"/>
                <a:gd fmla="*/ 101 h 164" name="T35"/>
                <a:gd fmla="*/ 65 w 128" name="T36"/>
                <a:gd fmla="*/ 119 h 164"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164" w="128">
                  <a:moveTo>
                    <a:pt x="65" y="119"/>
                  </a:moveTo>
                  <a:cubicBezTo>
                    <a:pt x="52" y="146"/>
                    <a:pt x="29" y="164"/>
                    <a:pt x="4" y="164"/>
                  </a:cubicBezTo>
                  <a:cubicBezTo>
                    <a:pt x="1" y="164"/>
                    <a:pt x="0" y="162"/>
                    <a:pt x="0" y="160"/>
                  </a:cubicBezTo>
                  <a:cubicBezTo>
                    <a:pt x="0" y="158"/>
                    <a:pt x="1" y="156"/>
                    <a:pt x="4" y="156"/>
                  </a:cubicBezTo>
                  <a:cubicBezTo>
                    <a:pt x="25" y="156"/>
                    <a:pt x="44" y="142"/>
                    <a:pt x="56" y="119"/>
                  </a:cubicBezTo>
                  <a:cubicBezTo>
                    <a:pt x="42" y="124"/>
                    <a:pt x="17" y="128"/>
                    <a:pt x="2" y="92"/>
                  </a:cubicBezTo>
                  <a:cubicBezTo>
                    <a:pt x="39" y="77"/>
                    <a:pt x="55" y="95"/>
                    <a:pt x="62" y="107"/>
                  </a:cubicBezTo>
                  <a:cubicBezTo>
                    <a:pt x="65" y="99"/>
                    <a:pt x="67" y="90"/>
                    <a:pt x="69" y="80"/>
                  </a:cubicBezTo>
                  <a:cubicBezTo>
                    <a:pt x="69" y="80"/>
                    <a:pt x="22" y="87"/>
                    <a:pt x="19" y="47"/>
                  </a:cubicBezTo>
                  <a:cubicBezTo>
                    <a:pt x="59" y="31"/>
                    <a:pt x="70" y="73"/>
                    <a:pt x="70" y="73"/>
                  </a:cubicBezTo>
                  <a:cubicBezTo>
                    <a:pt x="71" y="67"/>
                    <a:pt x="71" y="55"/>
                    <a:pt x="71" y="55"/>
                  </a:cubicBezTo>
                  <a:cubicBezTo>
                    <a:pt x="71" y="55"/>
                    <a:pt x="36" y="31"/>
                    <a:pt x="58" y="0"/>
                  </a:cubicBezTo>
                  <a:cubicBezTo>
                    <a:pt x="100" y="14"/>
                    <a:pt x="79" y="54"/>
                    <a:pt x="79" y="54"/>
                  </a:cubicBezTo>
                  <a:cubicBezTo>
                    <a:pt x="79" y="55"/>
                    <a:pt x="79" y="62"/>
                    <a:pt x="79" y="65"/>
                  </a:cubicBezTo>
                  <a:cubicBezTo>
                    <a:pt x="79" y="65"/>
                    <a:pt x="94" y="36"/>
                    <a:pt x="124" y="46"/>
                  </a:cubicBezTo>
                  <a:cubicBezTo>
                    <a:pt x="123" y="91"/>
                    <a:pt x="77" y="82"/>
                    <a:pt x="77" y="82"/>
                  </a:cubicBezTo>
                  <a:cubicBezTo>
                    <a:pt x="76" y="91"/>
                    <a:pt x="73" y="100"/>
                    <a:pt x="70" y="108"/>
                  </a:cubicBezTo>
                  <a:cubicBezTo>
                    <a:pt x="70" y="108"/>
                    <a:pt x="98" y="77"/>
                    <a:pt x="128" y="101"/>
                  </a:cubicBezTo>
                  <a:cubicBezTo>
                    <a:pt x="109" y="147"/>
                    <a:pt x="65" y="119"/>
                    <a:pt x="65" y="119"/>
                  </a:cubicBezTo>
                  <a:close/>
                </a:path>
              </a:pathLst>
            </a:custGeom>
            <a:solidFill>
              <a:schemeClr val="bg1"/>
            </a:solidFill>
            <a:ln>
              <a:noFill/>
            </a:ln>
            <a:extLst>
              <a:ext uri="{91240B29-F687-4F45-9708-019B960494DF}">
                <a14:hiddenLine w="9525">
                  <a:solidFill>
                    <a:srgbClr val="000000"/>
                  </a:solidFill>
                  <a:round/>
                  <a:headEnd/>
                  <a:tailEnd/>
                </a14:hiddenLine>
              </a:ext>
            </a:extLst>
          </p:spPr>
          <p:txBody>
            <a:bodyPr/>
            <a:lstStyle/>
            <a:p>
              <a:pPr eaLnBrk="0" hangingPunct="0"/>
              <a:endParaRPr altLang="en-US" lang="zh-CN" sz="1013"/>
            </a:p>
          </p:txBody>
        </p:sp>
        <p:sp>
          <p:nvSpPr>
            <p:cNvPr id="20490" name="Oval 267"/>
            <p:cNvSpPr>
              <a:spLocks noChangeArrowheads="1"/>
            </p:cNvSpPr>
            <p:nvPr/>
          </p:nvSpPr>
          <p:spPr bwMode="auto">
            <a:xfrm>
              <a:off x="5041106" y="2109788"/>
              <a:ext cx="161925" cy="163116"/>
            </a:xfrm>
            <a:prstGeom prst="ellipse">
              <a:avLst/>
            </a:prstGeom>
            <a:solidFill>
              <a:srgbClr val="73446C"/>
            </a:solidFill>
            <a:ln>
              <a:noFill/>
            </a:ln>
            <a:extLst>
              <a:ext uri="{91240B29-F687-4F45-9708-019B960494DF}">
                <a14:hiddenLine w="9525">
                  <a:solidFill>
                    <a:srgbClr val="000000"/>
                  </a:solidFill>
                  <a:round/>
                  <a:headEnd/>
                  <a:tailEnd/>
                </a14:hiddenLine>
              </a:ext>
            </a:extLst>
          </p:spPr>
          <p:txBody>
            <a:bodyPr bIns="45720" lIns="91440" rIns="91440" tIns="45720"/>
            <a:lstStyle/>
            <a:p>
              <a:pPr algn="ctr"/>
              <a:endParaRPr altLang="zh-CN" lang="en-US" sz="5550">
                <a:solidFill>
                  <a:srgbClr val="000000"/>
                </a:solidFill>
                <a:latin charset="0" panose="020b0604020202020204" pitchFamily="34" typeface="Arial"/>
                <a:ea charset="-122" panose="020b0503020204020204" pitchFamily="34" typeface="微软雅黑"/>
                <a:sym charset="0" panose="020b0604020202020204" pitchFamily="34" typeface="Arial"/>
              </a:endParaRPr>
            </a:p>
          </p:txBody>
        </p:sp>
        <p:sp>
          <p:nvSpPr>
            <p:cNvPr id="20491" name="Freeform 16"/>
            <p:cNvSpPr>
              <a:spLocks noChangeArrowheads="1" noEditPoints="1"/>
            </p:cNvSpPr>
            <p:nvPr/>
          </p:nvSpPr>
          <p:spPr bwMode="auto">
            <a:xfrm>
              <a:off x="5062537" y="2130028"/>
              <a:ext cx="119063" cy="119063"/>
            </a:xfrm>
            <a:custGeom>
              <a:gdLst>
                <a:gd fmla="*/ 164 w 164" name="T0"/>
                <a:gd fmla="*/ 82 h 164" name="T1"/>
                <a:gd fmla="*/ 82 w 164" name="T2"/>
                <a:gd fmla="*/ 164 h 164" name="T3"/>
                <a:gd fmla="*/ 0 w 164" name="T4"/>
                <a:gd fmla="*/ 82 h 164" name="T5"/>
                <a:gd fmla="*/ 82 w 164" name="T6"/>
                <a:gd fmla="*/ 0 h 164" name="T7"/>
                <a:gd fmla="*/ 164 w 164" name="T8"/>
                <a:gd fmla="*/ 82 h 164" name="T9"/>
                <a:gd fmla="*/ 152 w 164" name="T10"/>
                <a:gd fmla="*/ 82 h 164" name="T11"/>
                <a:gd fmla="*/ 152 w 164" name="T12"/>
                <a:gd fmla="*/ 81 h 164" name="T13"/>
                <a:gd fmla="*/ 143 w 164" name="T14"/>
                <a:gd fmla="*/ 89 h 164" name="T15"/>
                <a:gd fmla="*/ 121 w 164" name="T16"/>
                <a:gd fmla="*/ 69 h 164" name="T17"/>
                <a:gd fmla="*/ 126 w 164" name="T18"/>
                <a:gd fmla="*/ 39 h 164" name="T19"/>
                <a:gd fmla="*/ 139 w 164" name="T20"/>
                <a:gd fmla="*/ 40 h 164" name="T21"/>
                <a:gd fmla="*/ 103 w 164" name="T22"/>
                <a:gd fmla="*/ 15 h 164" name="T23"/>
                <a:gd fmla="*/ 108 w 164" name="T24"/>
                <a:gd fmla="*/ 26 h 164" name="T25"/>
                <a:gd fmla="*/ 82 w 164" name="T26"/>
                <a:gd fmla="*/ 41 h 164" name="T27"/>
                <a:gd fmla="*/ 55 w 164" name="T28"/>
                <a:gd fmla="*/ 26 h 164" name="T29"/>
                <a:gd fmla="*/ 60 w 164" name="T30"/>
                <a:gd fmla="*/ 15 h 164" name="T31"/>
                <a:gd fmla="*/ 25 w 164" name="T32"/>
                <a:gd fmla="*/ 40 h 164" name="T33"/>
                <a:gd fmla="*/ 37 w 164" name="T34"/>
                <a:gd fmla="*/ 39 h 164" name="T35"/>
                <a:gd fmla="*/ 43 w 164" name="T36"/>
                <a:gd fmla="*/ 69 h 164" name="T37"/>
                <a:gd fmla="*/ 21 w 164" name="T38"/>
                <a:gd fmla="*/ 89 h 164" name="T39"/>
                <a:gd fmla="*/ 11 w 164" name="T40"/>
                <a:gd fmla="*/ 81 h 164" name="T41"/>
                <a:gd fmla="*/ 11 w 164" name="T42"/>
                <a:gd fmla="*/ 82 h 164" name="T43"/>
                <a:gd fmla="*/ 25 w 164" name="T44"/>
                <a:gd fmla="*/ 123 h 164" name="T45"/>
                <a:gd fmla="*/ 28 w 164" name="T46"/>
                <a:gd fmla="*/ 111 h 164" name="T47"/>
                <a:gd fmla="*/ 58 w 164" name="T48"/>
                <a:gd fmla="*/ 115 h 164" name="T49"/>
                <a:gd fmla="*/ 70 w 164" name="T50"/>
                <a:gd fmla="*/ 142 h 164" name="T51"/>
                <a:gd fmla="*/ 60 w 164" name="T52"/>
                <a:gd fmla="*/ 148 h 164" name="T53"/>
                <a:gd fmla="*/ 82 w 164" name="T54"/>
                <a:gd fmla="*/ 152 h 164" name="T55"/>
                <a:gd fmla="*/ 104 w 164" name="T56"/>
                <a:gd fmla="*/ 148 h 164" name="T57"/>
                <a:gd fmla="*/ 93 w 164" name="T58"/>
                <a:gd fmla="*/ 142 h 164" name="T59"/>
                <a:gd fmla="*/ 106 w 164" name="T60"/>
                <a:gd fmla="*/ 115 h 164" name="T61"/>
                <a:gd fmla="*/ 136 w 164" name="T62"/>
                <a:gd fmla="*/ 111 h 164" name="T63"/>
                <a:gd fmla="*/ 138 w 164" name="T64"/>
                <a:gd fmla="*/ 123 h 164" name="T65"/>
                <a:gd fmla="*/ 152 w 164" name="T66"/>
                <a:gd fmla="*/ 82 h 164" name="T67"/>
                <a:gd fmla="*/ 82 w 164" name="T68"/>
                <a:gd fmla="*/ 55 h 164" name="T69"/>
                <a:gd fmla="*/ 108 w 164" name="T70"/>
                <a:gd fmla="*/ 74 h 164" name="T71"/>
                <a:gd fmla="*/ 98 w 164" name="T72"/>
                <a:gd fmla="*/ 105 h 164" name="T73"/>
                <a:gd fmla="*/ 66 w 164" name="T74"/>
                <a:gd fmla="*/ 105 h 164" name="T75"/>
                <a:gd fmla="*/ 55 w 164" name="T76"/>
                <a:gd fmla="*/ 74 h 164" name="T77"/>
                <a:gd fmla="*/ 82 w 164" name="T78"/>
                <a:gd fmla="*/ 55 h 164"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64" w="164">
                  <a:moveTo>
                    <a:pt x="164" y="82"/>
                  </a:moveTo>
                  <a:cubicBezTo>
                    <a:pt x="164" y="127"/>
                    <a:pt x="127" y="164"/>
                    <a:pt x="82" y="164"/>
                  </a:cubicBezTo>
                  <a:cubicBezTo>
                    <a:pt x="36" y="164"/>
                    <a:pt x="0" y="127"/>
                    <a:pt x="0" y="82"/>
                  </a:cubicBezTo>
                  <a:cubicBezTo>
                    <a:pt x="0" y="36"/>
                    <a:pt x="36" y="0"/>
                    <a:pt x="82" y="0"/>
                  </a:cubicBezTo>
                  <a:cubicBezTo>
                    <a:pt x="127" y="0"/>
                    <a:pt x="164" y="36"/>
                    <a:pt x="164" y="82"/>
                  </a:cubicBezTo>
                  <a:close/>
                  <a:moveTo>
                    <a:pt x="152" y="82"/>
                  </a:moveTo>
                  <a:cubicBezTo>
                    <a:pt x="152" y="81"/>
                    <a:pt x="152" y="81"/>
                    <a:pt x="152" y="81"/>
                  </a:cubicBezTo>
                  <a:cubicBezTo>
                    <a:pt x="143" y="89"/>
                    <a:pt x="143" y="89"/>
                    <a:pt x="143" y="89"/>
                  </a:cubicBezTo>
                  <a:cubicBezTo>
                    <a:pt x="121" y="69"/>
                    <a:pt x="121" y="69"/>
                    <a:pt x="121" y="69"/>
                  </a:cubicBezTo>
                  <a:cubicBezTo>
                    <a:pt x="126" y="39"/>
                    <a:pt x="126" y="39"/>
                    <a:pt x="126" y="39"/>
                  </a:cubicBezTo>
                  <a:cubicBezTo>
                    <a:pt x="139" y="40"/>
                    <a:pt x="139" y="40"/>
                    <a:pt x="139" y="40"/>
                  </a:cubicBezTo>
                  <a:cubicBezTo>
                    <a:pt x="130" y="28"/>
                    <a:pt x="118" y="19"/>
                    <a:pt x="103" y="15"/>
                  </a:cubicBezTo>
                  <a:cubicBezTo>
                    <a:pt x="108" y="26"/>
                    <a:pt x="108" y="26"/>
                    <a:pt x="108" y="26"/>
                  </a:cubicBezTo>
                  <a:cubicBezTo>
                    <a:pt x="82" y="41"/>
                    <a:pt x="82" y="41"/>
                    <a:pt x="82" y="41"/>
                  </a:cubicBezTo>
                  <a:cubicBezTo>
                    <a:pt x="55" y="26"/>
                    <a:pt x="55" y="26"/>
                    <a:pt x="55" y="26"/>
                  </a:cubicBezTo>
                  <a:cubicBezTo>
                    <a:pt x="60" y="15"/>
                    <a:pt x="60" y="15"/>
                    <a:pt x="60" y="15"/>
                  </a:cubicBezTo>
                  <a:cubicBezTo>
                    <a:pt x="46" y="19"/>
                    <a:pt x="33" y="28"/>
                    <a:pt x="25" y="40"/>
                  </a:cubicBezTo>
                  <a:cubicBezTo>
                    <a:pt x="37" y="39"/>
                    <a:pt x="37" y="39"/>
                    <a:pt x="37" y="39"/>
                  </a:cubicBezTo>
                  <a:cubicBezTo>
                    <a:pt x="43" y="69"/>
                    <a:pt x="43" y="69"/>
                    <a:pt x="43" y="69"/>
                  </a:cubicBezTo>
                  <a:cubicBezTo>
                    <a:pt x="21" y="89"/>
                    <a:pt x="21" y="89"/>
                    <a:pt x="21" y="89"/>
                  </a:cubicBezTo>
                  <a:cubicBezTo>
                    <a:pt x="11" y="81"/>
                    <a:pt x="11" y="81"/>
                    <a:pt x="11" y="81"/>
                  </a:cubicBezTo>
                  <a:cubicBezTo>
                    <a:pt x="11" y="81"/>
                    <a:pt x="11" y="81"/>
                    <a:pt x="11" y="82"/>
                  </a:cubicBezTo>
                  <a:cubicBezTo>
                    <a:pt x="11" y="97"/>
                    <a:pt x="16" y="111"/>
                    <a:pt x="25" y="123"/>
                  </a:cubicBezTo>
                  <a:cubicBezTo>
                    <a:pt x="28" y="111"/>
                    <a:pt x="28" y="111"/>
                    <a:pt x="28" y="111"/>
                  </a:cubicBezTo>
                  <a:cubicBezTo>
                    <a:pt x="58" y="115"/>
                    <a:pt x="58" y="115"/>
                    <a:pt x="58" y="115"/>
                  </a:cubicBezTo>
                  <a:cubicBezTo>
                    <a:pt x="70" y="142"/>
                    <a:pt x="70" y="142"/>
                    <a:pt x="70" y="142"/>
                  </a:cubicBezTo>
                  <a:cubicBezTo>
                    <a:pt x="60" y="148"/>
                    <a:pt x="60" y="148"/>
                    <a:pt x="60" y="148"/>
                  </a:cubicBezTo>
                  <a:cubicBezTo>
                    <a:pt x="67" y="151"/>
                    <a:pt x="74" y="152"/>
                    <a:pt x="82" y="152"/>
                  </a:cubicBezTo>
                  <a:cubicBezTo>
                    <a:pt x="89" y="152"/>
                    <a:pt x="97" y="151"/>
                    <a:pt x="104" y="148"/>
                  </a:cubicBezTo>
                  <a:cubicBezTo>
                    <a:pt x="93" y="142"/>
                    <a:pt x="93" y="142"/>
                    <a:pt x="93" y="142"/>
                  </a:cubicBezTo>
                  <a:cubicBezTo>
                    <a:pt x="106" y="115"/>
                    <a:pt x="106" y="115"/>
                    <a:pt x="106" y="115"/>
                  </a:cubicBezTo>
                  <a:cubicBezTo>
                    <a:pt x="136" y="111"/>
                    <a:pt x="136" y="111"/>
                    <a:pt x="136" y="111"/>
                  </a:cubicBezTo>
                  <a:cubicBezTo>
                    <a:pt x="138" y="123"/>
                    <a:pt x="138" y="123"/>
                    <a:pt x="138" y="123"/>
                  </a:cubicBezTo>
                  <a:cubicBezTo>
                    <a:pt x="147" y="111"/>
                    <a:pt x="152" y="97"/>
                    <a:pt x="152" y="82"/>
                  </a:cubicBezTo>
                  <a:close/>
                  <a:moveTo>
                    <a:pt x="82" y="55"/>
                  </a:moveTo>
                  <a:cubicBezTo>
                    <a:pt x="108" y="74"/>
                    <a:pt x="108" y="74"/>
                    <a:pt x="108" y="74"/>
                  </a:cubicBezTo>
                  <a:cubicBezTo>
                    <a:pt x="98" y="105"/>
                    <a:pt x="98" y="105"/>
                    <a:pt x="98" y="105"/>
                  </a:cubicBezTo>
                  <a:cubicBezTo>
                    <a:pt x="66" y="105"/>
                    <a:pt x="66" y="105"/>
                    <a:pt x="66" y="105"/>
                  </a:cubicBezTo>
                  <a:cubicBezTo>
                    <a:pt x="55" y="74"/>
                    <a:pt x="55" y="74"/>
                    <a:pt x="55" y="74"/>
                  </a:cubicBezTo>
                  <a:lnTo>
                    <a:pt x="82" y="55"/>
                  </a:lnTo>
                  <a:close/>
                </a:path>
              </a:pathLst>
            </a:custGeom>
            <a:solidFill>
              <a:schemeClr val="bg1"/>
            </a:solidFill>
            <a:ln>
              <a:noFill/>
            </a:ln>
            <a:extLst>
              <a:ext uri="{91240B29-F687-4F45-9708-019B960494DF}">
                <a14:hiddenLine w="9525">
                  <a:solidFill>
                    <a:srgbClr val="000000"/>
                  </a:solidFill>
                  <a:round/>
                  <a:headEnd/>
                  <a:tailEnd/>
                </a14:hiddenLine>
              </a:ext>
            </a:extLst>
          </p:spPr>
          <p:txBody>
            <a:bodyPr/>
            <a:lstStyle/>
            <a:p>
              <a:pPr eaLnBrk="0" hangingPunct="0"/>
              <a:endParaRPr altLang="en-US" lang="zh-CN" sz="1013"/>
            </a:p>
          </p:txBody>
        </p:sp>
        <p:sp>
          <p:nvSpPr>
            <p:cNvPr id="20492" name="Oval 270"/>
            <p:cNvSpPr>
              <a:spLocks noChangeArrowheads="1"/>
            </p:cNvSpPr>
            <p:nvPr/>
          </p:nvSpPr>
          <p:spPr bwMode="auto">
            <a:xfrm>
              <a:off x="4820842" y="3289697"/>
              <a:ext cx="163115" cy="161925"/>
            </a:xfrm>
            <a:prstGeom prst="ellipse">
              <a:avLst/>
            </a:prstGeom>
            <a:solidFill>
              <a:srgbClr val="1C8EE4"/>
            </a:solidFill>
            <a:ln>
              <a:noFill/>
            </a:ln>
            <a:extLst>
              <a:ext uri="{91240B29-F687-4F45-9708-019B960494DF}">
                <a14:hiddenLine w="9525">
                  <a:solidFill>
                    <a:srgbClr val="000000"/>
                  </a:solidFill>
                  <a:round/>
                  <a:headEnd/>
                  <a:tailEnd/>
                </a14:hiddenLine>
              </a:ext>
            </a:extLst>
          </p:spPr>
          <p:txBody>
            <a:bodyPr bIns="45720" lIns="91440" rIns="91440" tIns="45720"/>
            <a:lstStyle/>
            <a:p>
              <a:pPr algn="ctr"/>
              <a:endParaRPr altLang="zh-CN" lang="en-US" sz="5550">
                <a:solidFill>
                  <a:srgbClr val="000000"/>
                </a:solidFill>
                <a:latin charset="0" panose="020b0604020202020204" pitchFamily="34" typeface="Arial"/>
                <a:ea charset="-122" panose="020b0503020204020204" pitchFamily="34" typeface="微软雅黑"/>
                <a:sym charset="0" panose="020b0604020202020204" pitchFamily="34" typeface="Arial"/>
              </a:endParaRPr>
            </a:p>
          </p:txBody>
        </p:sp>
        <p:sp>
          <p:nvSpPr>
            <p:cNvPr id="20493" name="Freeform 18"/>
            <p:cNvSpPr>
              <a:spLocks noChangeArrowheads="1" noEditPoints="1"/>
            </p:cNvSpPr>
            <p:nvPr/>
          </p:nvSpPr>
          <p:spPr bwMode="auto">
            <a:xfrm>
              <a:off x="4850606" y="3319463"/>
              <a:ext cx="101204" cy="89297"/>
            </a:xfrm>
            <a:custGeom>
              <a:gdLst>
                <a:gd fmla="*/ 188 w 188" name="T0"/>
                <a:gd fmla="*/ 103 h 164" name="T1"/>
                <a:gd fmla="*/ 188 w 188" name="T2"/>
                <a:gd fmla="*/ 138 h 164" name="T3"/>
                <a:gd fmla="*/ 185 w 188" name="T4"/>
                <a:gd fmla="*/ 141 h 164" name="T5"/>
                <a:gd fmla="*/ 176 w 188" name="T6"/>
                <a:gd fmla="*/ 141 h 164" name="T7"/>
                <a:gd fmla="*/ 176 w 188" name="T8"/>
                <a:gd fmla="*/ 147 h 164" name="T9"/>
                <a:gd fmla="*/ 158 w 188" name="T10"/>
                <a:gd fmla="*/ 164 h 164" name="T11"/>
                <a:gd fmla="*/ 141 w 188" name="T12"/>
                <a:gd fmla="*/ 147 h 164" name="T13"/>
                <a:gd fmla="*/ 141 w 188" name="T14"/>
                <a:gd fmla="*/ 141 h 164" name="T15"/>
                <a:gd fmla="*/ 47 w 188" name="T16"/>
                <a:gd fmla="*/ 141 h 164" name="T17"/>
                <a:gd fmla="*/ 47 w 188" name="T18"/>
                <a:gd fmla="*/ 147 h 164" name="T19"/>
                <a:gd fmla="*/ 29 w 188" name="T20"/>
                <a:gd fmla="*/ 164 h 164" name="T21"/>
                <a:gd fmla="*/ 12 w 188" name="T22"/>
                <a:gd fmla="*/ 147 h 164" name="T23"/>
                <a:gd fmla="*/ 12 w 188" name="T24"/>
                <a:gd fmla="*/ 141 h 164" name="T25"/>
                <a:gd fmla="*/ 3 w 188" name="T26"/>
                <a:gd fmla="*/ 141 h 164" name="T27"/>
                <a:gd fmla="*/ 0 w 188" name="T28"/>
                <a:gd fmla="*/ 138 h 164" name="T29"/>
                <a:gd fmla="*/ 0 w 188" name="T30"/>
                <a:gd fmla="*/ 103 h 164" name="T31"/>
                <a:gd fmla="*/ 21 w 188" name="T32"/>
                <a:gd fmla="*/ 82 h 164" name="T33"/>
                <a:gd fmla="*/ 23 w 188" name="T34"/>
                <a:gd fmla="*/ 82 h 164" name="T35"/>
                <a:gd fmla="*/ 33 w 188" name="T36"/>
                <a:gd fmla="*/ 44 h 164" name="T37"/>
                <a:gd fmla="*/ 59 w 188" name="T38"/>
                <a:gd fmla="*/ 24 h 164" name="T39"/>
                <a:gd fmla="*/ 70 w 188" name="T40"/>
                <a:gd fmla="*/ 24 h 164" name="T41"/>
                <a:gd fmla="*/ 70 w 188" name="T42"/>
                <a:gd fmla="*/ 3 h 164" name="T43"/>
                <a:gd fmla="*/ 73 w 188" name="T44"/>
                <a:gd fmla="*/ 0 h 164" name="T45"/>
                <a:gd fmla="*/ 114 w 188" name="T46"/>
                <a:gd fmla="*/ 0 h 164" name="T47"/>
                <a:gd fmla="*/ 117 w 188" name="T48"/>
                <a:gd fmla="*/ 3 h 164" name="T49"/>
                <a:gd fmla="*/ 117 w 188" name="T50"/>
                <a:gd fmla="*/ 24 h 164" name="T51"/>
                <a:gd fmla="*/ 129 w 188" name="T52"/>
                <a:gd fmla="*/ 24 h 164" name="T53"/>
                <a:gd fmla="*/ 155 w 188" name="T54"/>
                <a:gd fmla="*/ 44 h 164" name="T55"/>
                <a:gd fmla="*/ 165 w 188" name="T56"/>
                <a:gd fmla="*/ 82 h 164" name="T57"/>
                <a:gd fmla="*/ 167 w 188" name="T58"/>
                <a:gd fmla="*/ 82 h 164" name="T59"/>
                <a:gd fmla="*/ 188 w 188" name="T60"/>
                <a:gd fmla="*/ 103 h 164" name="T61"/>
                <a:gd fmla="*/ 44 w 188" name="T62"/>
                <a:gd fmla="*/ 112 h 164" name="T63"/>
                <a:gd fmla="*/ 29 w 188" name="T64"/>
                <a:gd fmla="*/ 97 h 164" name="T65"/>
                <a:gd fmla="*/ 15 w 188" name="T66"/>
                <a:gd fmla="*/ 112 h 164" name="T67"/>
                <a:gd fmla="*/ 29 w 188" name="T68"/>
                <a:gd fmla="*/ 126 h 164" name="T69"/>
                <a:gd fmla="*/ 44 w 188" name="T70"/>
                <a:gd fmla="*/ 112 h 164" name="T71"/>
                <a:gd fmla="*/ 140 w 188" name="T72"/>
                <a:gd fmla="*/ 82 h 164" name="T73"/>
                <a:gd fmla="*/ 132 w 188" name="T74"/>
                <a:gd fmla="*/ 50 h 164" name="T75"/>
                <a:gd fmla="*/ 129 w 188" name="T76"/>
                <a:gd fmla="*/ 47 h 164" name="T77"/>
                <a:gd fmla="*/ 59 w 188" name="T78"/>
                <a:gd fmla="*/ 47 h 164" name="T79"/>
                <a:gd fmla="*/ 56 w 188" name="T80"/>
                <a:gd fmla="*/ 50 h 164" name="T81"/>
                <a:gd fmla="*/ 47 w 188" name="T82"/>
                <a:gd fmla="*/ 82 h 164" name="T83"/>
                <a:gd fmla="*/ 140 w 188" name="T84"/>
                <a:gd fmla="*/ 82 h 164" name="T85"/>
                <a:gd fmla="*/ 173 w 188" name="T86"/>
                <a:gd fmla="*/ 112 h 164" name="T87"/>
                <a:gd fmla="*/ 158 w 188" name="T88"/>
                <a:gd fmla="*/ 97 h 164" name="T89"/>
                <a:gd fmla="*/ 144 w 188" name="T90"/>
                <a:gd fmla="*/ 112 h 164" name="T91"/>
                <a:gd fmla="*/ 158 w 188" name="T92"/>
                <a:gd fmla="*/ 126 h 164" name="T93"/>
                <a:gd fmla="*/ 173 w 188" name="T94"/>
                <a:gd fmla="*/ 112 h 164" name="T9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b="b" l="0" r="r" t="0"/>
              <a:pathLst>
                <a:path h="164" w="188">
                  <a:moveTo>
                    <a:pt x="188" y="103"/>
                  </a:moveTo>
                  <a:cubicBezTo>
                    <a:pt x="188" y="138"/>
                    <a:pt x="188" y="138"/>
                    <a:pt x="188" y="138"/>
                  </a:cubicBezTo>
                  <a:cubicBezTo>
                    <a:pt x="188" y="140"/>
                    <a:pt x="186" y="141"/>
                    <a:pt x="185" y="141"/>
                  </a:cubicBezTo>
                  <a:cubicBezTo>
                    <a:pt x="176" y="141"/>
                    <a:pt x="176" y="141"/>
                    <a:pt x="176" y="141"/>
                  </a:cubicBezTo>
                  <a:cubicBezTo>
                    <a:pt x="176" y="147"/>
                    <a:pt x="176" y="147"/>
                    <a:pt x="176" y="147"/>
                  </a:cubicBezTo>
                  <a:cubicBezTo>
                    <a:pt x="176" y="157"/>
                    <a:pt x="168" y="164"/>
                    <a:pt x="158" y="164"/>
                  </a:cubicBezTo>
                  <a:cubicBezTo>
                    <a:pt x="149" y="164"/>
                    <a:pt x="141" y="157"/>
                    <a:pt x="141" y="147"/>
                  </a:cubicBezTo>
                  <a:cubicBezTo>
                    <a:pt x="141" y="141"/>
                    <a:pt x="141" y="141"/>
                    <a:pt x="141" y="141"/>
                  </a:cubicBezTo>
                  <a:cubicBezTo>
                    <a:pt x="47" y="141"/>
                    <a:pt x="47" y="141"/>
                    <a:pt x="47" y="141"/>
                  </a:cubicBezTo>
                  <a:cubicBezTo>
                    <a:pt x="47" y="147"/>
                    <a:pt x="47" y="147"/>
                    <a:pt x="47" y="147"/>
                  </a:cubicBezTo>
                  <a:cubicBezTo>
                    <a:pt x="47" y="157"/>
                    <a:pt x="39" y="164"/>
                    <a:pt x="29" y="164"/>
                  </a:cubicBezTo>
                  <a:cubicBezTo>
                    <a:pt x="20" y="164"/>
                    <a:pt x="12" y="157"/>
                    <a:pt x="12" y="147"/>
                  </a:cubicBezTo>
                  <a:cubicBezTo>
                    <a:pt x="12" y="141"/>
                    <a:pt x="12" y="141"/>
                    <a:pt x="12" y="141"/>
                  </a:cubicBezTo>
                  <a:cubicBezTo>
                    <a:pt x="3" y="141"/>
                    <a:pt x="3" y="141"/>
                    <a:pt x="3" y="141"/>
                  </a:cubicBezTo>
                  <a:cubicBezTo>
                    <a:pt x="1" y="141"/>
                    <a:pt x="0" y="140"/>
                    <a:pt x="0" y="138"/>
                  </a:cubicBezTo>
                  <a:cubicBezTo>
                    <a:pt x="0" y="103"/>
                    <a:pt x="0" y="103"/>
                    <a:pt x="0" y="103"/>
                  </a:cubicBezTo>
                  <a:cubicBezTo>
                    <a:pt x="0" y="92"/>
                    <a:pt x="9" y="82"/>
                    <a:pt x="21" y="82"/>
                  </a:cubicBezTo>
                  <a:cubicBezTo>
                    <a:pt x="23" y="82"/>
                    <a:pt x="23" y="82"/>
                    <a:pt x="23" y="82"/>
                  </a:cubicBezTo>
                  <a:cubicBezTo>
                    <a:pt x="33" y="44"/>
                    <a:pt x="33" y="44"/>
                    <a:pt x="33" y="44"/>
                  </a:cubicBezTo>
                  <a:cubicBezTo>
                    <a:pt x="36" y="33"/>
                    <a:pt x="47" y="24"/>
                    <a:pt x="59" y="24"/>
                  </a:cubicBezTo>
                  <a:cubicBezTo>
                    <a:pt x="70" y="24"/>
                    <a:pt x="70" y="24"/>
                    <a:pt x="70" y="24"/>
                  </a:cubicBezTo>
                  <a:cubicBezTo>
                    <a:pt x="70" y="3"/>
                    <a:pt x="70" y="3"/>
                    <a:pt x="70" y="3"/>
                  </a:cubicBezTo>
                  <a:cubicBezTo>
                    <a:pt x="70" y="2"/>
                    <a:pt x="72" y="0"/>
                    <a:pt x="73" y="0"/>
                  </a:cubicBezTo>
                  <a:cubicBezTo>
                    <a:pt x="114" y="0"/>
                    <a:pt x="114" y="0"/>
                    <a:pt x="114" y="0"/>
                  </a:cubicBezTo>
                  <a:cubicBezTo>
                    <a:pt x="116" y="0"/>
                    <a:pt x="117" y="2"/>
                    <a:pt x="117" y="3"/>
                  </a:cubicBezTo>
                  <a:cubicBezTo>
                    <a:pt x="117" y="24"/>
                    <a:pt x="117" y="24"/>
                    <a:pt x="117" y="24"/>
                  </a:cubicBezTo>
                  <a:cubicBezTo>
                    <a:pt x="129" y="24"/>
                    <a:pt x="129" y="24"/>
                    <a:pt x="129" y="24"/>
                  </a:cubicBezTo>
                  <a:cubicBezTo>
                    <a:pt x="141" y="24"/>
                    <a:pt x="152" y="33"/>
                    <a:pt x="155" y="44"/>
                  </a:cubicBezTo>
                  <a:cubicBezTo>
                    <a:pt x="165" y="82"/>
                    <a:pt x="165" y="82"/>
                    <a:pt x="165" y="82"/>
                  </a:cubicBezTo>
                  <a:cubicBezTo>
                    <a:pt x="167" y="82"/>
                    <a:pt x="167" y="82"/>
                    <a:pt x="167" y="82"/>
                  </a:cubicBezTo>
                  <a:cubicBezTo>
                    <a:pt x="178" y="82"/>
                    <a:pt x="188" y="92"/>
                    <a:pt x="188" y="103"/>
                  </a:cubicBezTo>
                  <a:close/>
                  <a:moveTo>
                    <a:pt x="44" y="112"/>
                  </a:moveTo>
                  <a:cubicBezTo>
                    <a:pt x="44" y="104"/>
                    <a:pt x="38" y="97"/>
                    <a:pt x="29" y="97"/>
                  </a:cubicBezTo>
                  <a:cubicBezTo>
                    <a:pt x="21" y="97"/>
                    <a:pt x="15" y="104"/>
                    <a:pt x="15" y="112"/>
                  </a:cubicBezTo>
                  <a:cubicBezTo>
                    <a:pt x="15" y="120"/>
                    <a:pt x="21" y="126"/>
                    <a:pt x="29" y="126"/>
                  </a:cubicBezTo>
                  <a:cubicBezTo>
                    <a:pt x="38" y="126"/>
                    <a:pt x="44" y="120"/>
                    <a:pt x="44" y="112"/>
                  </a:cubicBezTo>
                  <a:close/>
                  <a:moveTo>
                    <a:pt x="140" y="82"/>
                  </a:moveTo>
                  <a:cubicBezTo>
                    <a:pt x="132" y="50"/>
                    <a:pt x="132" y="50"/>
                    <a:pt x="132" y="50"/>
                  </a:cubicBezTo>
                  <a:cubicBezTo>
                    <a:pt x="132" y="49"/>
                    <a:pt x="130" y="47"/>
                    <a:pt x="129" y="47"/>
                  </a:cubicBezTo>
                  <a:cubicBezTo>
                    <a:pt x="59" y="47"/>
                    <a:pt x="59" y="47"/>
                    <a:pt x="59" y="47"/>
                  </a:cubicBezTo>
                  <a:cubicBezTo>
                    <a:pt x="58" y="47"/>
                    <a:pt x="56" y="49"/>
                    <a:pt x="56" y="50"/>
                  </a:cubicBezTo>
                  <a:cubicBezTo>
                    <a:pt x="47" y="82"/>
                    <a:pt x="47" y="82"/>
                    <a:pt x="47" y="82"/>
                  </a:cubicBezTo>
                  <a:lnTo>
                    <a:pt x="140" y="82"/>
                  </a:lnTo>
                  <a:close/>
                  <a:moveTo>
                    <a:pt x="173" y="112"/>
                  </a:moveTo>
                  <a:cubicBezTo>
                    <a:pt x="173" y="104"/>
                    <a:pt x="166" y="97"/>
                    <a:pt x="158" y="97"/>
                  </a:cubicBezTo>
                  <a:cubicBezTo>
                    <a:pt x="150" y="97"/>
                    <a:pt x="144" y="104"/>
                    <a:pt x="144" y="112"/>
                  </a:cubicBezTo>
                  <a:cubicBezTo>
                    <a:pt x="144" y="120"/>
                    <a:pt x="150" y="126"/>
                    <a:pt x="158" y="126"/>
                  </a:cubicBezTo>
                  <a:cubicBezTo>
                    <a:pt x="166" y="126"/>
                    <a:pt x="173" y="120"/>
                    <a:pt x="173" y="112"/>
                  </a:cubicBezTo>
                  <a:close/>
                </a:path>
              </a:pathLst>
            </a:custGeom>
            <a:solidFill>
              <a:schemeClr val="bg1"/>
            </a:solidFill>
            <a:ln>
              <a:noFill/>
            </a:ln>
            <a:extLst>
              <a:ext uri="{91240B29-F687-4F45-9708-019B960494DF}">
                <a14:hiddenLine w="9525">
                  <a:solidFill>
                    <a:srgbClr val="000000"/>
                  </a:solidFill>
                  <a:round/>
                  <a:headEnd/>
                  <a:tailEnd/>
                </a14:hiddenLine>
              </a:ext>
            </a:extLst>
          </p:spPr>
          <p:txBody>
            <a:bodyPr/>
            <a:lstStyle/>
            <a:p>
              <a:pPr eaLnBrk="0" hangingPunct="0"/>
              <a:endParaRPr altLang="en-US" lang="zh-CN" sz="1013"/>
            </a:p>
          </p:txBody>
        </p:sp>
        <p:sp>
          <p:nvSpPr>
            <p:cNvPr id="20494" name="Oval 276"/>
            <p:cNvSpPr>
              <a:spLocks noChangeArrowheads="1"/>
            </p:cNvSpPr>
            <p:nvPr/>
          </p:nvSpPr>
          <p:spPr bwMode="auto">
            <a:xfrm>
              <a:off x="4310063" y="1718073"/>
              <a:ext cx="161925" cy="163115"/>
            </a:xfrm>
            <a:prstGeom prst="ellipse">
              <a:avLst/>
            </a:prstGeom>
            <a:solidFill>
              <a:srgbClr val="FCC725"/>
            </a:solidFill>
            <a:ln>
              <a:noFill/>
            </a:ln>
            <a:extLst>
              <a:ext uri="{91240B29-F687-4F45-9708-019B960494DF}">
                <a14:hiddenLine w="9525">
                  <a:solidFill>
                    <a:srgbClr val="000000"/>
                  </a:solidFill>
                  <a:round/>
                  <a:headEnd/>
                  <a:tailEnd/>
                </a14:hiddenLine>
              </a:ext>
            </a:extLst>
          </p:spPr>
          <p:txBody>
            <a:bodyPr bIns="45720" lIns="91440" rIns="91440" tIns="45720"/>
            <a:lstStyle/>
            <a:p>
              <a:pPr algn="ctr"/>
              <a:endParaRPr altLang="zh-CN" lang="en-US" sz="5550">
                <a:solidFill>
                  <a:srgbClr val="000000"/>
                </a:solidFill>
                <a:latin charset="0" panose="020b0604020202020204" pitchFamily="34" typeface="Arial"/>
                <a:ea charset="-122" panose="020b0503020204020204" pitchFamily="34" typeface="微软雅黑"/>
                <a:sym charset="0" panose="020b0604020202020204" pitchFamily="34" typeface="Arial"/>
              </a:endParaRPr>
            </a:p>
          </p:txBody>
        </p:sp>
        <p:sp>
          <p:nvSpPr>
            <p:cNvPr id="20495" name="Freeform 18"/>
            <p:cNvSpPr>
              <a:spLocks noChangeArrowheads="1" noEditPoints="1"/>
            </p:cNvSpPr>
            <p:nvPr/>
          </p:nvSpPr>
          <p:spPr bwMode="auto">
            <a:xfrm>
              <a:off x="4339829" y="1749029"/>
              <a:ext cx="101203" cy="88106"/>
            </a:xfrm>
            <a:custGeom>
              <a:gdLst>
                <a:gd fmla="*/ 188 w 188" name="T0"/>
                <a:gd fmla="*/ 103 h 164" name="T1"/>
                <a:gd fmla="*/ 188 w 188" name="T2"/>
                <a:gd fmla="*/ 138 h 164" name="T3"/>
                <a:gd fmla="*/ 185 w 188" name="T4"/>
                <a:gd fmla="*/ 141 h 164" name="T5"/>
                <a:gd fmla="*/ 176 w 188" name="T6"/>
                <a:gd fmla="*/ 141 h 164" name="T7"/>
                <a:gd fmla="*/ 176 w 188" name="T8"/>
                <a:gd fmla="*/ 147 h 164" name="T9"/>
                <a:gd fmla="*/ 158 w 188" name="T10"/>
                <a:gd fmla="*/ 164 h 164" name="T11"/>
                <a:gd fmla="*/ 141 w 188" name="T12"/>
                <a:gd fmla="*/ 147 h 164" name="T13"/>
                <a:gd fmla="*/ 141 w 188" name="T14"/>
                <a:gd fmla="*/ 141 h 164" name="T15"/>
                <a:gd fmla="*/ 47 w 188" name="T16"/>
                <a:gd fmla="*/ 141 h 164" name="T17"/>
                <a:gd fmla="*/ 47 w 188" name="T18"/>
                <a:gd fmla="*/ 147 h 164" name="T19"/>
                <a:gd fmla="*/ 29 w 188" name="T20"/>
                <a:gd fmla="*/ 164 h 164" name="T21"/>
                <a:gd fmla="*/ 12 w 188" name="T22"/>
                <a:gd fmla="*/ 147 h 164" name="T23"/>
                <a:gd fmla="*/ 12 w 188" name="T24"/>
                <a:gd fmla="*/ 141 h 164" name="T25"/>
                <a:gd fmla="*/ 3 w 188" name="T26"/>
                <a:gd fmla="*/ 141 h 164" name="T27"/>
                <a:gd fmla="*/ 0 w 188" name="T28"/>
                <a:gd fmla="*/ 138 h 164" name="T29"/>
                <a:gd fmla="*/ 0 w 188" name="T30"/>
                <a:gd fmla="*/ 103 h 164" name="T31"/>
                <a:gd fmla="*/ 21 w 188" name="T32"/>
                <a:gd fmla="*/ 82 h 164" name="T33"/>
                <a:gd fmla="*/ 23 w 188" name="T34"/>
                <a:gd fmla="*/ 82 h 164" name="T35"/>
                <a:gd fmla="*/ 33 w 188" name="T36"/>
                <a:gd fmla="*/ 44 h 164" name="T37"/>
                <a:gd fmla="*/ 59 w 188" name="T38"/>
                <a:gd fmla="*/ 24 h 164" name="T39"/>
                <a:gd fmla="*/ 70 w 188" name="T40"/>
                <a:gd fmla="*/ 24 h 164" name="T41"/>
                <a:gd fmla="*/ 70 w 188" name="T42"/>
                <a:gd fmla="*/ 3 h 164" name="T43"/>
                <a:gd fmla="*/ 73 w 188" name="T44"/>
                <a:gd fmla="*/ 0 h 164" name="T45"/>
                <a:gd fmla="*/ 114 w 188" name="T46"/>
                <a:gd fmla="*/ 0 h 164" name="T47"/>
                <a:gd fmla="*/ 117 w 188" name="T48"/>
                <a:gd fmla="*/ 3 h 164" name="T49"/>
                <a:gd fmla="*/ 117 w 188" name="T50"/>
                <a:gd fmla="*/ 24 h 164" name="T51"/>
                <a:gd fmla="*/ 129 w 188" name="T52"/>
                <a:gd fmla="*/ 24 h 164" name="T53"/>
                <a:gd fmla="*/ 155 w 188" name="T54"/>
                <a:gd fmla="*/ 44 h 164" name="T55"/>
                <a:gd fmla="*/ 165 w 188" name="T56"/>
                <a:gd fmla="*/ 82 h 164" name="T57"/>
                <a:gd fmla="*/ 167 w 188" name="T58"/>
                <a:gd fmla="*/ 82 h 164" name="T59"/>
                <a:gd fmla="*/ 188 w 188" name="T60"/>
                <a:gd fmla="*/ 103 h 164" name="T61"/>
                <a:gd fmla="*/ 44 w 188" name="T62"/>
                <a:gd fmla="*/ 112 h 164" name="T63"/>
                <a:gd fmla="*/ 29 w 188" name="T64"/>
                <a:gd fmla="*/ 97 h 164" name="T65"/>
                <a:gd fmla="*/ 15 w 188" name="T66"/>
                <a:gd fmla="*/ 112 h 164" name="T67"/>
                <a:gd fmla="*/ 29 w 188" name="T68"/>
                <a:gd fmla="*/ 126 h 164" name="T69"/>
                <a:gd fmla="*/ 44 w 188" name="T70"/>
                <a:gd fmla="*/ 112 h 164" name="T71"/>
                <a:gd fmla="*/ 140 w 188" name="T72"/>
                <a:gd fmla="*/ 82 h 164" name="T73"/>
                <a:gd fmla="*/ 132 w 188" name="T74"/>
                <a:gd fmla="*/ 50 h 164" name="T75"/>
                <a:gd fmla="*/ 129 w 188" name="T76"/>
                <a:gd fmla="*/ 47 h 164" name="T77"/>
                <a:gd fmla="*/ 59 w 188" name="T78"/>
                <a:gd fmla="*/ 47 h 164" name="T79"/>
                <a:gd fmla="*/ 56 w 188" name="T80"/>
                <a:gd fmla="*/ 50 h 164" name="T81"/>
                <a:gd fmla="*/ 47 w 188" name="T82"/>
                <a:gd fmla="*/ 82 h 164" name="T83"/>
                <a:gd fmla="*/ 140 w 188" name="T84"/>
                <a:gd fmla="*/ 82 h 164" name="T85"/>
                <a:gd fmla="*/ 173 w 188" name="T86"/>
                <a:gd fmla="*/ 112 h 164" name="T87"/>
                <a:gd fmla="*/ 158 w 188" name="T88"/>
                <a:gd fmla="*/ 97 h 164" name="T89"/>
                <a:gd fmla="*/ 144 w 188" name="T90"/>
                <a:gd fmla="*/ 112 h 164" name="T91"/>
                <a:gd fmla="*/ 158 w 188" name="T92"/>
                <a:gd fmla="*/ 126 h 164" name="T93"/>
                <a:gd fmla="*/ 173 w 188" name="T94"/>
                <a:gd fmla="*/ 112 h 164" name="T9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b="b" l="0" r="r" t="0"/>
              <a:pathLst>
                <a:path h="164" w="188">
                  <a:moveTo>
                    <a:pt x="188" y="103"/>
                  </a:moveTo>
                  <a:cubicBezTo>
                    <a:pt x="188" y="138"/>
                    <a:pt x="188" y="138"/>
                    <a:pt x="188" y="138"/>
                  </a:cubicBezTo>
                  <a:cubicBezTo>
                    <a:pt x="188" y="140"/>
                    <a:pt x="186" y="141"/>
                    <a:pt x="185" y="141"/>
                  </a:cubicBezTo>
                  <a:cubicBezTo>
                    <a:pt x="176" y="141"/>
                    <a:pt x="176" y="141"/>
                    <a:pt x="176" y="141"/>
                  </a:cubicBezTo>
                  <a:cubicBezTo>
                    <a:pt x="176" y="147"/>
                    <a:pt x="176" y="147"/>
                    <a:pt x="176" y="147"/>
                  </a:cubicBezTo>
                  <a:cubicBezTo>
                    <a:pt x="176" y="157"/>
                    <a:pt x="168" y="164"/>
                    <a:pt x="158" y="164"/>
                  </a:cubicBezTo>
                  <a:cubicBezTo>
                    <a:pt x="149" y="164"/>
                    <a:pt x="141" y="157"/>
                    <a:pt x="141" y="147"/>
                  </a:cubicBezTo>
                  <a:cubicBezTo>
                    <a:pt x="141" y="141"/>
                    <a:pt x="141" y="141"/>
                    <a:pt x="141" y="141"/>
                  </a:cubicBezTo>
                  <a:cubicBezTo>
                    <a:pt x="47" y="141"/>
                    <a:pt x="47" y="141"/>
                    <a:pt x="47" y="141"/>
                  </a:cubicBezTo>
                  <a:cubicBezTo>
                    <a:pt x="47" y="147"/>
                    <a:pt x="47" y="147"/>
                    <a:pt x="47" y="147"/>
                  </a:cubicBezTo>
                  <a:cubicBezTo>
                    <a:pt x="47" y="157"/>
                    <a:pt x="39" y="164"/>
                    <a:pt x="29" y="164"/>
                  </a:cubicBezTo>
                  <a:cubicBezTo>
                    <a:pt x="20" y="164"/>
                    <a:pt x="12" y="157"/>
                    <a:pt x="12" y="147"/>
                  </a:cubicBezTo>
                  <a:cubicBezTo>
                    <a:pt x="12" y="141"/>
                    <a:pt x="12" y="141"/>
                    <a:pt x="12" y="141"/>
                  </a:cubicBezTo>
                  <a:cubicBezTo>
                    <a:pt x="3" y="141"/>
                    <a:pt x="3" y="141"/>
                    <a:pt x="3" y="141"/>
                  </a:cubicBezTo>
                  <a:cubicBezTo>
                    <a:pt x="1" y="141"/>
                    <a:pt x="0" y="140"/>
                    <a:pt x="0" y="138"/>
                  </a:cubicBezTo>
                  <a:cubicBezTo>
                    <a:pt x="0" y="103"/>
                    <a:pt x="0" y="103"/>
                    <a:pt x="0" y="103"/>
                  </a:cubicBezTo>
                  <a:cubicBezTo>
                    <a:pt x="0" y="92"/>
                    <a:pt x="9" y="82"/>
                    <a:pt x="21" y="82"/>
                  </a:cubicBezTo>
                  <a:cubicBezTo>
                    <a:pt x="23" y="82"/>
                    <a:pt x="23" y="82"/>
                    <a:pt x="23" y="82"/>
                  </a:cubicBezTo>
                  <a:cubicBezTo>
                    <a:pt x="33" y="44"/>
                    <a:pt x="33" y="44"/>
                    <a:pt x="33" y="44"/>
                  </a:cubicBezTo>
                  <a:cubicBezTo>
                    <a:pt x="36" y="33"/>
                    <a:pt x="47" y="24"/>
                    <a:pt x="59" y="24"/>
                  </a:cubicBezTo>
                  <a:cubicBezTo>
                    <a:pt x="70" y="24"/>
                    <a:pt x="70" y="24"/>
                    <a:pt x="70" y="24"/>
                  </a:cubicBezTo>
                  <a:cubicBezTo>
                    <a:pt x="70" y="3"/>
                    <a:pt x="70" y="3"/>
                    <a:pt x="70" y="3"/>
                  </a:cubicBezTo>
                  <a:cubicBezTo>
                    <a:pt x="70" y="2"/>
                    <a:pt x="72" y="0"/>
                    <a:pt x="73" y="0"/>
                  </a:cubicBezTo>
                  <a:cubicBezTo>
                    <a:pt x="114" y="0"/>
                    <a:pt x="114" y="0"/>
                    <a:pt x="114" y="0"/>
                  </a:cubicBezTo>
                  <a:cubicBezTo>
                    <a:pt x="116" y="0"/>
                    <a:pt x="117" y="2"/>
                    <a:pt x="117" y="3"/>
                  </a:cubicBezTo>
                  <a:cubicBezTo>
                    <a:pt x="117" y="24"/>
                    <a:pt x="117" y="24"/>
                    <a:pt x="117" y="24"/>
                  </a:cubicBezTo>
                  <a:cubicBezTo>
                    <a:pt x="129" y="24"/>
                    <a:pt x="129" y="24"/>
                    <a:pt x="129" y="24"/>
                  </a:cubicBezTo>
                  <a:cubicBezTo>
                    <a:pt x="141" y="24"/>
                    <a:pt x="152" y="33"/>
                    <a:pt x="155" y="44"/>
                  </a:cubicBezTo>
                  <a:cubicBezTo>
                    <a:pt x="165" y="82"/>
                    <a:pt x="165" y="82"/>
                    <a:pt x="165" y="82"/>
                  </a:cubicBezTo>
                  <a:cubicBezTo>
                    <a:pt x="167" y="82"/>
                    <a:pt x="167" y="82"/>
                    <a:pt x="167" y="82"/>
                  </a:cubicBezTo>
                  <a:cubicBezTo>
                    <a:pt x="178" y="82"/>
                    <a:pt x="188" y="92"/>
                    <a:pt x="188" y="103"/>
                  </a:cubicBezTo>
                  <a:close/>
                  <a:moveTo>
                    <a:pt x="44" y="112"/>
                  </a:moveTo>
                  <a:cubicBezTo>
                    <a:pt x="44" y="104"/>
                    <a:pt x="38" y="97"/>
                    <a:pt x="29" y="97"/>
                  </a:cubicBezTo>
                  <a:cubicBezTo>
                    <a:pt x="21" y="97"/>
                    <a:pt x="15" y="104"/>
                    <a:pt x="15" y="112"/>
                  </a:cubicBezTo>
                  <a:cubicBezTo>
                    <a:pt x="15" y="120"/>
                    <a:pt x="21" y="126"/>
                    <a:pt x="29" y="126"/>
                  </a:cubicBezTo>
                  <a:cubicBezTo>
                    <a:pt x="38" y="126"/>
                    <a:pt x="44" y="120"/>
                    <a:pt x="44" y="112"/>
                  </a:cubicBezTo>
                  <a:close/>
                  <a:moveTo>
                    <a:pt x="140" y="82"/>
                  </a:moveTo>
                  <a:cubicBezTo>
                    <a:pt x="132" y="50"/>
                    <a:pt x="132" y="50"/>
                    <a:pt x="132" y="50"/>
                  </a:cubicBezTo>
                  <a:cubicBezTo>
                    <a:pt x="132" y="49"/>
                    <a:pt x="130" y="47"/>
                    <a:pt x="129" y="47"/>
                  </a:cubicBezTo>
                  <a:cubicBezTo>
                    <a:pt x="59" y="47"/>
                    <a:pt x="59" y="47"/>
                    <a:pt x="59" y="47"/>
                  </a:cubicBezTo>
                  <a:cubicBezTo>
                    <a:pt x="58" y="47"/>
                    <a:pt x="56" y="49"/>
                    <a:pt x="56" y="50"/>
                  </a:cubicBezTo>
                  <a:cubicBezTo>
                    <a:pt x="47" y="82"/>
                    <a:pt x="47" y="82"/>
                    <a:pt x="47" y="82"/>
                  </a:cubicBezTo>
                  <a:lnTo>
                    <a:pt x="140" y="82"/>
                  </a:lnTo>
                  <a:close/>
                  <a:moveTo>
                    <a:pt x="173" y="112"/>
                  </a:moveTo>
                  <a:cubicBezTo>
                    <a:pt x="173" y="104"/>
                    <a:pt x="166" y="97"/>
                    <a:pt x="158" y="97"/>
                  </a:cubicBezTo>
                  <a:cubicBezTo>
                    <a:pt x="150" y="97"/>
                    <a:pt x="144" y="104"/>
                    <a:pt x="144" y="112"/>
                  </a:cubicBezTo>
                  <a:cubicBezTo>
                    <a:pt x="144" y="120"/>
                    <a:pt x="150" y="126"/>
                    <a:pt x="158" y="126"/>
                  </a:cubicBezTo>
                  <a:cubicBezTo>
                    <a:pt x="166" y="126"/>
                    <a:pt x="173" y="120"/>
                    <a:pt x="173" y="112"/>
                  </a:cubicBezTo>
                  <a:close/>
                </a:path>
              </a:pathLst>
            </a:custGeom>
            <a:solidFill>
              <a:schemeClr val="bg1"/>
            </a:solidFill>
            <a:ln>
              <a:noFill/>
            </a:ln>
            <a:extLst>
              <a:ext uri="{91240B29-F687-4F45-9708-019B960494DF}">
                <a14:hiddenLine w="9525">
                  <a:solidFill>
                    <a:srgbClr val="000000"/>
                  </a:solidFill>
                  <a:round/>
                  <a:headEnd/>
                  <a:tailEnd/>
                </a14:hiddenLine>
              </a:ext>
            </a:extLst>
          </p:spPr>
          <p:txBody>
            <a:bodyPr/>
            <a:lstStyle/>
            <a:p>
              <a:pPr eaLnBrk="0" hangingPunct="0"/>
              <a:endParaRPr altLang="en-US" lang="zh-CN" sz="1013"/>
            </a:p>
          </p:txBody>
        </p:sp>
        <p:sp>
          <p:nvSpPr>
            <p:cNvPr id="20496" name="Oval 279"/>
            <p:cNvSpPr>
              <a:spLocks noChangeArrowheads="1"/>
            </p:cNvSpPr>
            <p:nvPr/>
          </p:nvSpPr>
          <p:spPr bwMode="auto">
            <a:xfrm>
              <a:off x="4320779" y="3330179"/>
              <a:ext cx="161925" cy="161925"/>
            </a:xfrm>
            <a:prstGeom prst="ellipse">
              <a:avLst/>
            </a:prstGeom>
            <a:solidFill>
              <a:srgbClr val="E71F3C"/>
            </a:solidFill>
            <a:ln>
              <a:noFill/>
            </a:ln>
            <a:extLst>
              <a:ext uri="{91240B29-F687-4F45-9708-019B960494DF}">
                <a14:hiddenLine w="9525">
                  <a:solidFill>
                    <a:srgbClr val="000000"/>
                  </a:solidFill>
                  <a:round/>
                  <a:headEnd/>
                  <a:tailEnd/>
                </a14:hiddenLine>
              </a:ext>
            </a:extLst>
          </p:spPr>
          <p:txBody>
            <a:bodyPr bIns="45720" lIns="91440" rIns="91440" tIns="45720"/>
            <a:lstStyle/>
            <a:p>
              <a:pPr algn="ctr"/>
              <a:endParaRPr altLang="zh-CN" lang="en-US" sz="5550">
                <a:solidFill>
                  <a:srgbClr val="000000"/>
                </a:solidFill>
                <a:latin charset="0" panose="020b0604020202020204" pitchFamily="34" typeface="Arial"/>
                <a:ea charset="-122" panose="020b0503020204020204" pitchFamily="34" typeface="微软雅黑"/>
                <a:sym charset="0" panose="020b0604020202020204" pitchFamily="34" typeface="Arial"/>
              </a:endParaRPr>
            </a:p>
          </p:txBody>
        </p:sp>
        <p:sp>
          <p:nvSpPr>
            <p:cNvPr id="20497" name="Freeform 16"/>
            <p:cNvSpPr>
              <a:spLocks noChangeArrowheads="1" noEditPoints="1"/>
            </p:cNvSpPr>
            <p:nvPr/>
          </p:nvSpPr>
          <p:spPr bwMode="auto">
            <a:xfrm>
              <a:off x="4343400" y="3349228"/>
              <a:ext cx="119063" cy="119063"/>
            </a:xfrm>
            <a:custGeom>
              <a:gdLst>
                <a:gd fmla="*/ 164 w 164" name="T0"/>
                <a:gd fmla="*/ 82 h 164" name="T1"/>
                <a:gd fmla="*/ 82 w 164" name="T2"/>
                <a:gd fmla="*/ 164 h 164" name="T3"/>
                <a:gd fmla="*/ 0 w 164" name="T4"/>
                <a:gd fmla="*/ 82 h 164" name="T5"/>
                <a:gd fmla="*/ 82 w 164" name="T6"/>
                <a:gd fmla="*/ 0 h 164" name="T7"/>
                <a:gd fmla="*/ 164 w 164" name="T8"/>
                <a:gd fmla="*/ 82 h 164" name="T9"/>
                <a:gd fmla="*/ 152 w 164" name="T10"/>
                <a:gd fmla="*/ 82 h 164" name="T11"/>
                <a:gd fmla="*/ 152 w 164" name="T12"/>
                <a:gd fmla="*/ 81 h 164" name="T13"/>
                <a:gd fmla="*/ 143 w 164" name="T14"/>
                <a:gd fmla="*/ 89 h 164" name="T15"/>
                <a:gd fmla="*/ 121 w 164" name="T16"/>
                <a:gd fmla="*/ 69 h 164" name="T17"/>
                <a:gd fmla="*/ 126 w 164" name="T18"/>
                <a:gd fmla="*/ 39 h 164" name="T19"/>
                <a:gd fmla="*/ 139 w 164" name="T20"/>
                <a:gd fmla="*/ 40 h 164" name="T21"/>
                <a:gd fmla="*/ 103 w 164" name="T22"/>
                <a:gd fmla="*/ 15 h 164" name="T23"/>
                <a:gd fmla="*/ 108 w 164" name="T24"/>
                <a:gd fmla="*/ 26 h 164" name="T25"/>
                <a:gd fmla="*/ 82 w 164" name="T26"/>
                <a:gd fmla="*/ 41 h 164" name="T27"/>
                <a:gd fmla="*/ 55 w 164" name="T28"/>
                <a:gd fmla="*/ 26 h 164" name="T29"/>
                <a:gd fmla="*/ 60 w 164" name="T30"/>
                <a:gd fmla="*/ 15 h 164" name="T31"/>
                <a:gd fmla="*/ 25 w 164" name="T32"/>
                <a:gd fmla="*/ 40 h 164" name="T33"/>
                <a:gd fmla="*/ 37 w 164" name="T34"/>
                <a:gd fmla="*/ 39 h 164" name="T35"/>
                <a:gd fmla="*/ 43 w 164" name="T36"/>
                <a:gd fmla="*/ 69 h 164" name="T37"/>
                <a:gd fmla="*/ 21 w 164" name="T38"/>
                <a:gd fmla="*/ 89 h 164" name="T39"/>
                <a:gd fmla="*/ 11 w 164" name="T40"/>
                <a:gd fmla="*/ 81 h 164" name="T41"/>
                <a:gd fmla="*/ 11 w 164" name="T42"/>
                <a:gd fmla="*/ 82 h 164" name="T43"/>
                <a:gd fmla="*/ 25 w 164" name="T44"/>
                <a:gd fmla="*/ 123 h 164" name="T45"/>
                <a:gd fmla="*/ 28 w 164" name="T46"/>
                <a:gd fmla="*/ 111 h 164" name="T47"/>
                <a:gd fmla="*/ 58 w 164" name="T48"/>
                <a:gd fmla="*/ 115 h 164" name="T49"/>
                <a:gd fmla="*/ 70 w 164" name="T50"/>
                <a:gd fmla="*/ 142 h 164" name="T51"/>
                <a:gd fmla="*/ 60 w 164" name="T52"/>
                <a:gd fmla="*/ 148 h 164" name="T53"/>
                <a:gd fmla="*/ 82 w 164" name="T54"/>
                <a:gd fmla="*/ 152 h 164" name="T55"/>
                <a:gd fmla="*/ 104 w 164" name="T56"/>
                <a:gd fmla="*/ 148 h 164" name="T57"/>
                <a:gd fmla="*/ 93 w 164" name="T58"/>
                <a:gd fmla="*/ 142 h 164" name="T59"/>
                <a:gd fmla="*/ 106 w 164" name="T60"/>
                <a:gd fmla="*/ 115 h 164" name="T61"/>
                <a:gd fmla="*/ 136 w 164" name="T62"/>
                <a:gd fmla="*/ 111 h 164" name="T63"/>
                <a:gd fmla="*/ 138 w 164" name="T64"/>
                <a:gd fmla="*/ 123 h 164" name="T65"/>
                <a:gd fmla="*/ 152 w 164" name="T66"/>
                <a:gd fmla="*/ 82 h 164" name="T67"/>
                <a:gd fmla="*/ 82 w 164" name="T68"/>
                <a:gd fmla="*/ 55 h 164" name="T69"/>
                <a:gd fmla="*/ 108 w 164" name="T70"/>
                <a:gd fmla="*/ 74 h 164" name="T71"/>
                <a:gd fmla="*/ 98 w 164" name="T72"/>
                <a:gd fmla="*/ 105 h 164" name="T73"/>
                <a:gd fmla="*/ 66 w 164" name="T74"/>
                <a:gd fmla="*/ 105 h 164" name="T75"/>
                <a:gd fmla="*/ 55 w 164" name="T76"/>
                <a:gd fmla="*/ 74 h 164" name="T77"/>
                <a:gd fmla="*/ 82 w 164" name="T78"/>
                <a:gd fmla="*/ 55 h 164"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64" w="164">
                  <a:moveTo>
                    <a:pt x="164" y="82"/>
                  </a:moveTo>
                  <a:cubicBezTo>
                    <a:pt x="164" y="127"/>
                    <a:pt x="127" y="164"/>
                    <a:pt x="82" y="164"/>
                  </a:cubicBezTo>
                  <a:cubicBezTo>
                    <a:pt x="36" y="164"/>
                    <a:pt x="0" y="127"/>
                    <a:pt x="0" y="82"/>
                  </a:cubicBezTo>
                  <a:cubicBezTo>
                    <a:pt x="0" y="36"/>
                    <a:pt x="36" y="0"/>
                    <a:pt x="82" y="0"/>
                  </a:cubicBezTo>
                  <a:cubicBezTo>
                    <a:pt x="127" y="0"/>
                    <a:pt x="164" y="36"/>
                    <a:pt x="164" y="82"/>
                  </a:cubicBezTo>
                  <a:close/>
                  <a:moveTo>
                    <a:pt x="152" y="82"/>
                  </a:moveTo>
                  <a:cubicBezTo>
                    <a:pt x="152" y="81"/>
                    <a:pt x="152" y="81"/>
                    <a:pt x="152" y="81"/>
                  </a:cubicBezTo>
                  <a:cubicBezTo>
                    <a:pt x="143" y="89"/>
                    <a:pt x="143" y="89"/>
                    <a:pt x="143" y="89"/>
                  </a:cubicBezTo>
                  <a:cubicBezTo>
                    <a:pt x="121" y="69"/>
                    <a:pt x="121" y="69"/>
                    <a:pt x="121" y="69"/>
                  </a:cubicBezTo>
                  <a:cubicBezTo>
                    <a:pt x="126" y="39"/>
                    <a:pt x="126" y="39"/>
                    <a:pt x="126" y="39"/>
                  </a:cubicBezTo>
                  <a:cubicBezTo>
                    <a:pt x="139" y="40"/>
                    <a:pt x="139" y="40"/>
                    <a:pt x="139" y="40"/>
                  </a:cubicBezTo>
                  <a:cubicBezTo>
                    <a:pt x="130" y="28"/>
                    <a:pt x="118" y="19"/>
                    <a:pt x="103" y="15"/>
                  </a:cubicBezTo>
                  <a:cubicBezTo>
                    <a:pt x="108" y="26"/>
                    <a:pt x="108" y="26"/>
                    <a:pt x="108" y="26"/>
                  </a:cubicBezTo>
                  <a:cubicBezTo>
                    <a:pt x="82" y="41"/>
                    <a:pt x="82" y="41"/>
                    <a:pt x="82" y="41"/>
                  </a:cubicBezTo>
                  <a:cubicBezTo>
                    <a:pt x="55" y="26"/>
                    <a:pt x="55" y="26"/>
                    <a:pt x="55" y="26"/>
                  </a:cubicBezTo>
                  <a:cubicBezTo>
                    <a:pt x="60" y="15"/>
                    <a:pt x="60" y="15"/>
                    <a:pt x="60" y="15"/>
                  </a:cubicBezTo>
                  <a:cubicBezTo>
                    <a:pt x="46" y="19"/>
                    <a:pt x="33" y="28"/>
                    <a:pt x="25" y="40"/>
                  </a:cubicBezTo>
                  <a:cubicBezTo>
                    <a:pt x="37" y="39"/>
                    <a:pt x="37" y="39"/>
                    <a:pt x="37" y="39"/>
                  </a:cubicBezTo>
                  <a:cubicBezTo>
                    <a:pt x="43" y="69"/>
                    <a:pt x="43" y="69"/>
                    <a:pt x="43" y="69"/>
                  </a:cubicBezTo>
                  <a:cubicBezTo>
                    <a:pt x="21" y="89"/>
                    <a:pt x="21" y="89"/>
                    <a:pt x="21" y="89"/>
                  </a:cubicBezTo>
                  <a:cubicBezTo>
                    <a:pt x="11" y="81"/>
                    <a:pt x="11" y="81"/>
                    <a:pt x="11" y="81"/>
                  </a:cubicBezTo>
                  <a:cubicBezTo>
                    <a:pt x="11" y="81"/>
                    <a:pt x="11" y="81"/>
                    <a:pt x="11" y="82"/>
                  </a:cubicBezTo>
                  <a:cubicBezTo>
                    <a:pt x="11" y="97"/>
                    <a:pt x="16" y="111"/>
                    <a:pt x="25" y="123"/>
                  </a:cubicBezTo>
                  <a:cubicBezTo>
                    <a:pt x="28" y="111"/>
                    <a:pt x="28" y="111"/>
                    <a:pt x="28" y="111"/>
                  </a:cubicBezTo>
                  <a:cubicBezTo>
                    <a:pt x="58" y="115"/>
                    <a:pt x="58" y="115"/>
                    <a:pt x="58" y="115"/>
                  </a:cubicBezTo>
                  <a:cubicBezTo>
                    <a:pt x="70" y="142"/>
                    <a:pt x="70" y="142"/>
                    <a:pt x="70" y="142"/>
                  </a:cubicBezTo>
                  <a:cubicBezTo>
                    <a:pt x="60" y="148"/>
                    <a:pt x="60" y="148"/>
                    <a:pt x="60" y="148"/>
                  </a:cubicBezTo>
                  <a:cubicBezTo>
                    <a:pt x="67" y="151"/>
                    <a:pt x="74" y="152"/>
                    <a:pt x="82" y="152"/>
                  </a:cubicBezTo>
                  <a:cubicBezTo>
                    <a:pt x="89" y="152"/>
                    <a:pt x="97" y="151"/>
                    <a:pt x="104" y="148"/>
                  </a:cubicBezTo>
                  <a:cubicBezTo>
                    <a:pt x="93" y="142"/>
                    <a:pt x="93" y="142"/>
                    <a:pt x="93" y="142"/>
                  </a:cubicBezTo>
                  <a:cubicBezTo>
                    <a:pt x="106" y="115"/>
                    <a:pt x="106" y="115"/>
                    <a:pt x="106" y="115"/>
                  </a:cubicBezTo>
                  <a:cubicBezTo>
                    <a:pt x="136" y="111"/>
                    <a:pt x="136" y="111"/>
                    <a:pt x="136" y="111"/>
                  </a:cubicBezTo>
                  <a:cubicBezTo>
                    <a:pt x="138" y="123"/>
                    <a:pt x="138" y="123"/>
                    <a:pt x="138" y="123"/>
                  </a:cubicBezTo>
                  <a:cubicBezTo>
                    <a:pt x="147" y="111"/>
                    <a:pt x="152" y="97"/>
                    <a:pt x="152" y="82"/>
                  </a:cubicBezTo>
                  <a:close/>
                  <a:moveTo>
                    <a:pt x="82" y="55"/>
                  </a:moveTo>
                  <a:cubicBezTo>
                    <a:pt x="108" y="74"/>
                    <a:pt x="108" y="74"/>
                    <a:pt x="108" y="74"/>
                  </a:cubicBezTo>
                  <a:cubicBezTo>
                    <a:pt x="98" y="105"/>
                    <a:pt x="98" y="105"/>
                    <a:pt x="98" y="105"/>
                  </a:cubicBezTo>
                  <a:cubicBezTo>
                    <a:pt x="66" y="105"/>
                    <a:pt x="66" y="105"/>
                    <a:pt x="66" y="105"/>
                  </a:cubicBezTo>
                  <a:cubicBezTo>
                    <a:pt x="55" y="74"/>
                    <a:pt x="55" y="74"/>
                    <a:pt x="55" y="74"/>
                  </a:cubicBezTo>
                  <a:lnTo>
                    <a:pt x="82" y="55"/>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lstStyle/>
            <a:p>
              <a:pPr eaLnBrk="0" hangingPunct="0"/>
              <a:endParaRPr altLang="en-US" lang="zh-CN" sz="1013"/>
            </a:p>
          </p:txBody>
        </p:sp>
        <p:sp>
          <p:nvSpPr>
            <p:cNvPr id="20498" name="Oval 282"/>
            <p:cNvSpPr>
              <a:spLocks noChangeArrowheads="1"/>
            </p:cNvSpPr>
            <p:nvPr/>
          </p:nvSpPr>
          <p:spPr bwMode="auto">
            <a:xfrm>
              <a:off x="4738688" y="2085975"/>
              <a:ext cx="163116" cy="163116"/>
            </a:xfrm>
            <a:prstGeom prst="ellipse">
              <a:avLst/>
            </a:prstGeom>
            <a:solidFill>
              <a:srgbClr val="FCC725"/>
            </a:solidFill>
            <a:ln>
              <a:noFill/>
            </a:ln>
            <a:extLst>
              <a:ext uri="{91240B29-F687-4F45-9708-019B960494DF}">
                <a14:hiddenLine w="9525">
                  <a:solidFill>
                    <a:srgbClr val="000000"/>
                  </a:solidFill>
                  <a:round/>
                  <a:headEnd/>
                  <a:tailEnd/>
                </a14:hiddenLine>
              </a:ext>
            </a:extLst>
          </p:spPr>
          <p:txBody>
            <a:bodyPr bIns="45720" lIns="91440" rIns="91440" tIns="45720"/>
            <a:lstStyle/>
            <a:p>
              <a:pPr algn="ctr"/>
              <a:endParaRPr altLang="zh-CN" lang="en-US" sz="5550">
                <a:solidFill>
                  <a:srgbClr val="000000"/>
                </a:solidFill>
                <a:latin charset="0" panose="020b0604020202020204" pitchFamily="34" typeface="Arial"/>
                <a:ea charset="-122" panose="020b0503020204020204" pitchFamily="34" typeface="微软雅黑"/>
                <a:sym charset="0" panose="020b0604020202020204" pitchFamily="34" typeface="Arial"/>
              </a:endParaRPr>
            </a:p>
          </p:txBody>
        </p:sp>
        <p:sp>
          <p:nvSpPr>
            <p:cNvPr id="20499" name="Freeform 17"/>
            <p:cNvSpPr>
              <a:spLocks noChangeArrowheads="1"/>
            </p:cNvSpPr>
            <p:nvPr/>
          </p:nvSpPr>
          <p:spPr bwMode="auto">
            <a:xfrm>
              <a:off x="4779169" y="2110979"/>
              <a:ext cx="82154" cy="105965"/>
            </a:xfrm>
            <a:custGeom>
              <a:gdLst>
                <a:gd fmla="*/ 65 w 128" name="T0"/>
                <a:gd fmla="*/ 119 h 164" name="T1"/>
                <a:gd fmla="*/ 4 w 128" name="T2"/>
                <a:gd fmla="*/ 164 h 164" name="T3"/>
                <a:gd fmla="*/ 0 w 128" name="T4"/>
                <a:gd fmla="*/ 160 h 164" name="T5"/>
                <a:gd fmla="*/ 4 w 128" name="T6"/>
                <a:gd fmla="*/ 156 h 164" name="T7"/>
                <a:gd fmla="*/ 56 w 128" name="T8"/>
                <a:gd fmla="*/ 119 h 164" name="T9"/>
                <a:gd fmla="*/ 2 w 128" name="T10"/>
                <a:gd fmla="*/ 92 h 164" name="T11"/>
                <a:gd fmla="*/ 62 w 128" name="T12"/>
                <a:gd fmla="*/ 107 h 164" name="T13"/>
                <a:gd fmla="*/ 69 w 128" name="T14"/>
                <a:gd fmla="*/ 80 h 164" name="T15"/>
                <a:gd fmla="*/ 19 w 128" name="T16"/>
                <a:gd fmla="*/ 47 h 164" name="T17"/>
                <a:gd fmla="*/ 70 w 128" name="T18"/>
                <a:gd fmla="*/ 73 h 164" name="T19"/>
                <a:gd fmla="*/ 71 w 128" name="T20"/>
                <a:gd fmla="*/ 55 h 164" name="T21"/>
                <a:gd fmla="*/ 58 w 128" name="T22"/>
                <a:gd fmla="*/ 0 h 164" name="T23"/>
                <a:gd fmla="*/ 79 w 128" name="T24"/>
                <a:gd fmla="*/ 54 h 164" name="T25"/>
                <a:gd fmla="*/ 79 w 128" name="T26"/>
                <a:gd fmla="*/ 65 h 164" name="T27"/>
                <a:gd fmla="*/ 124 w 128" name="T28"/>
                <a:gd fmla="*/ 46 h 164" name="T29"/>
                <a:gd fmla="*/ 77 w 128" name="T30"/>
                <a:gd fmla="*/ 82 h 164" name="T31"/>
                <a:gd fmla="*/ 70 w 128" name="T32"/>
                <a:gd fmla="*/ 108 h 164" name="T33"/>
                <a:gd fmla="*/ 128 w 128" name="T34"/>
                <a:gd fmla="*/ 101 h 164" name="T35"/>
                <a:gd fmla="*/ 65 w 128" name="T36"/>
                <a:gd fmla="*/ 119 h 164"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164" w="128">
                  <a:moveTo>
                    <a:pt x="65" y="119"/>
                  </a:moveTo>
                  <a:cubicBezTo>
                    <a:pt x="52" y="146"/>
                    <a:pt x="29" y="164"/>
                    <a:pt x="4" y="164"/>
                  </a:cubicBezTo>
                  <a:cubicBezTo>
                    <a:pt x="1" y="164"/>
                    <a:pt x="0" y="162"/>
                    <a:pt x="0" y="160"/>
                  </a:cubicBezTo>
                  <a:cubicBezTo>
                    <a:pt x="0" y="158"/>
                    <a:pt x="1" y="156"/>
                    <a:pt x="4" y="156"/>
                  </a:cubicBezTo>
                  <a:cubicBezTo>
                    <a:pt x="25" y="156"/>
                    <a:pt x="44" y="142"/>
                    <a:pt x="56" y="119"/>
                  </a:cubicBezTo>
                  <a:cubicBezTo>
                    <a:pt x="42" y="124"/>
                    <a:pt x="17" y="128"/>
                    <a:pt x="2" y="92"/>
                  </a:cubicBezTo>
                  <a:cubicBezTo>
                    <a:pt x="39" y="77"/>
                    <a:pt x="55" y="95"/>
                    <a:pt x="62" y="107"/>
                  </a:cubicBezTo>
                  <a:cubicBezTo>
                    <a:pt x="65" y="99"/>
                    <a:pt x="67" y="90"/>
                    <a:pt x="69" y="80"/>
                  </a:cubicBezTo>
                  <a:cubicBezTo>
                    <a:pt x="69" y="80"/>
                    <a:pt x="22" y="87"/>
                    <a:pt x="19" y="47"/>
                  </a:cubicBezTo>
                  <a:cubicBezTo>
                    <a:pt x="59" y="31"/>
                    <a:pt x="70" y="73"/>
                    <a:pt x="70" y="73"/>
                  </a:cubicBezTo>
                  <a:cubicBezTo>
                    <a:pt x="71" y="67"/>
                    <a:pt x="71" y="55"/>
                    <a:pt x="71" y="55"/>
                  </a:cubicBezTo>
                  <a:cubicBezTo>
                    <a:pt x="71" y="55"/>
                    <a:pt x="36" y="31"/>
                    <a:pt x="58" y="0"/>
                  </a:cubicBezTo>
                  <a:cubicBezTo>
                    <a:pt x="100" y="14"/>
                    <a:pt x="79" y="54"/>
                    <a:pt x="79" y="54"/>
                  </a:cubicBezTo>
                  <a:cubicBezTo>
                    <a:pt x="79" y="55"/>
                    <a:pt x="79" y="62"/>
                    <a:pt x="79" y="65"/>
                  </a:cubicBezTo>
                  <a:cubicBezTo>
                    <a:pt x="79" y="65"/>
                    <a:pt x="94" y="36"/>
                    <a:pt x="124" y="46"/>
                  </a:cubicBezTo>
                  <a:cubicBezTo>
                    <a:pt x="123" y="91"/>
                    <a:pt x="77" y="82"/>
                    <a:pt x="77" y="82"/>
                  </a:cubicBezTo>
                  <a:cubicBezTo>
                    <a:pt x="76" y="91"/>
                    <a:pt x="73" y="100"/>
                    <a:pt x="70" y="108"/>
                  </a:cubicBezTo>
                  <a:cubicBezTo>
                    <a:pt x="70" y="108"/>
                    <a:pt x="98" y="77"/>
                    <a:pt x="128" y="101"/>
                  </a:cubicBezTo>
                  <a:cubicBezTo>
                    <a:pt x="109" y="147"/>
                    <a:pt x="65" y="119"/>
                    <a:pt x="65" y="119"/>
                  </a:cubicBezTo>
                  <a:close/>
                </a:path>
              </a:pathLst>
            </a:custGeom>
            <a:solidFill>
              <a:schemeClr val="bg1"/>
            </a:solidFill>
            <a:ln>
              <a:noFill/>
            </a:ln>
            <a:extLst>
              <a:ext uri="{91240B29-F687-4F45-9708-019B960494DF}">
                <a14:hiddenLine w="9525">
                  <a:solidFill>
                    <a:srgbClr val="000000"/>
                  </a:solidFill>
                  <a:round/>
                  <a:headEnd/>
                  <a:tailEnd/>
                </a14:hiddenLine>
              </a:ext>
            </a:extLst>
          </p:spPr>
          <p:txBody>
            <a:bodyPr/>
            <a:lstStyle/>
            <a:p>
              <a:pPr eaLnBrk="0" hangingPunct="0"/>
              <a:endParaRPr altLang="en-US" lang="zh-CN" sz="1013"/>
            </a:p>
          </p:txBody>
        </p:sp>
        <p:sp>
          <p:nvSpPr>
            <p:cNvPr id="20500" name="Oval 285"/>
            <p:cNvSpPr>
              <a:spLocks noChangeArrowheads="1"/>
            </p:cNvSpPr>
            <p:nvPr/>
          </p:nvSpPr>
          <p:spPr bwMode="auto">
            <a:xfrm>
              <a:off x="5397104" y="2825354"/>
              <a:ext cx="163115" cy="163115"/>
            </a:xfrm>
            <a:prstGeom prst="ellipse">
              <a:avLst/>
            </a:prstGeom>
            <a:solidFill>
              <a:srgbClr val="FCC725"/>
            </a:solidFill>
            <a:ln>
              <a:noFill/>
            </a:ln>
            <a:extLst>
              <a:ext uri="{91240B29-F687-4F45-9708-019B960494DF}">
                <a14:hiddenLine w="9525">
                  <a:solidFill>
                    <a:srgbClr val="000000"/>
                  </a:solidFill>
                  <a:round/>
                  <a:headEnd/>
                  <a:tailEnd/>
                </a14:hiddenLine>
              </a:ext>
            </a:extLst>
          </p:spPr>
          <p:txBody>
            <a:bodyPr bIns="45720" lIns="91440" rIns="91440" tIns="45720"/>
            <a:lstStyle/>
            <a:p>
              <a:pPr algn="ctr"/>
              <a:endParaRPr altLang="zh-CN" lang="en-US" sz="5550">
                <a:solidFill>
                  <a:srgbClr val="000000"/>
                </a:solidFill>
                <a:latin charset="0" panose="020b0604020202020204" pitchFamily="34" typeface="Arial"/>
                <a:ea charset="-122" panose="020b0503020204020204" pitchFamily="34" typeface="微软雅黑"/>
                <a:sym charset="0" panose="020b0604020202020204" pitchFamily="34" typeface="Arial"/>
              </a:endParaRPr>
            </a:p>
          </p:txBody>
        </p:sp>
        <p:sp>
          <p:nvSpPr>
            <p:cNvPr id="20501" name="Freeform 19"/>
            <p:cNvSpPr>
              <a:spLocks noChangeArrowheads="1" noEditPoints="1"/>
            </p:cNvSpPr>
            <p:nvPr/>
          </p:nvSpPr>
          <p:spPr bwMode="auto">
            <a:xfrm>
              <a:off x="5439967" y="2856310"/>
              <a:ext cx="77390" cy="110728"/>
            </a:xfrm>
            <a:custGeom>
              <a:gdLst>
                <a:gd fmla="*/ 100 w 106" name="T0"/>
                <a:gd fmla="*/ 106 h 153" name="T1"/>
                <a:gd fmla="*/ 61 w 106" name="T2"/>
                <a:gd fmla="*/ 106 h 153" name="T3"/>
                <a:gd fmla="*/ 56 w 106" name="T4"/>
                <a:gd fmla="*/ 150 h 153" name="T5"/>
                <a:gd fmla="*/ 53 w 106" name="T6"/>
                <a:gd fmla="*/ 153 h 153" name="T7"/>
                <a:gd fmla="*/ 53 w 106" name="T8"/>
                <a:gd fmla="*/ 153 h 153" name="T9"/>
                <a:gd fmla="*/ 50 w 106" name="T10"/>
                <a:gd fmla="*/ 150 h 153" name="T11"/>
                <a:gd fmla="*/ 43 w 106" name="T12"/>
                <a:gd fmla="*/ 106 h 153" name="T13"/>
                <a:gd fmla="*/ 6 w 106" name="T14"/>
                <a:gd fmla="*/ 106 h 153" name="T15"/>
                <a:gd fmla="*/ 0 w 106" name="T16"/>
                <a:gd fmla="*/ 100 h 153" name="T17"/>
                <a:gd fmla="*/ 24 w 106" name="T18"/>
                <a:gd fmla="*/ 71 h 153" name="T19"/>
                <a:gd fmla="*/ 24 w 106" name="T20"/>
                <a:gd fmla="*/ 24 h 153" name="T21"/>
                <a:gd fmla="*/ 12 w 106" name="T22"/>
                <a:gd fmla="*/ 12 h 153" name="T23"/>
                <a:gd fmla="*/ 24 w 106" name="T24"/>
                <a:gd fmla="*/ 0 h 153" name="T25"/>
                <a:gd fmla="*/ 82 w 106" name="T26"/>
                <a:gd fmla="*/ 0 h 153" name="T27"/>
                <a:gd fmla="*/ 94 w 106" name="T28"/>
                <a:gd fmla="*/ 12 h 153" name="T29"/>
                <a:gd fmla="*/ 82 w 106" name="T30"/>
                <a:gd fmla="*/ 24 h 153" name="T31"/>
                <a:gd fmla="*/ 82 w 106" name="T32"/>
                <a:gd fmla="*/ 71 h 153" name="T33"/>
                <a:gd fmla="*/ 106 w 106" name="T34"/>
                <a:gd fmla="*/ 100 h 153" name="T35"/>
                <a:gd fmla="*/ 100 w 106" name="T36"/>
                <a:gd fmla="*/ 106 h 153" name="T37"/>
                <a:gd fmla="*/ 44 w 106" name="T38"/>
                <a:gd fmla="*/ 27 h 153" name="T39"/>
                <a:gd fmla="*/ 41 w 106" name="T40"/>
                <a:gd fmla="*/ 24 h 153" name="T41"/>
                <a:gd fmla="*/ 38 w 106" name="T42"/>
                <a:gd fmla="*/ 27 h 153" name="T43"/>
                <a:gd fmla="*/ 38 w 106" name="T44"/>
                <a:gd fmla="*/ 68 h 153" name="T45"/>
                <a:gd fmla="*/ 41 w 106" name="T46"/>
                <a:gd fmla="*/ 71 h 153" name="T47"/>
                <a:gd fmla="*/ 44 w 106" name="T48"/>
                <a:gd fmla="*/ 68 h 153" name="T49"/>
                <a:gd fmla="*/ 44 w 106" name="T50"/>
                <a:gd fmla="*/ 27 h 153" name="T5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b="b" l="0" r="r" t="0"/>
              <a:pathLst>
                <a:path h="153" w="105">
                  <a:moveTo>
                    <a:pt x="100" y="106"/>
                  </a:moveTo>
                  <a:cubicBezTo>
                    <a:pt x="61" y="106"/>
                    <a:pt x="61" y="106"/>
                    <a:pt x="61" y="106"/>
                  </a:cubicBezTo>
                  <a:cubicBezTo>
                    <a:pt x="56" y="150"/>
                    <a:pt x="56" y="150"/>
                    <a:pt x="56" y="150"/>
                  </a:cubicBezTo>
                  <a:cubicBezTo>
                    <a:pt x="56" y="151"/>
                    <a:pt x="54" y="153"/>
                    <a:pt x="53" y="153"/>
                  </a:cubicBezTo>
                  <a:cubicBezTo>
                    <a:pt x="53" y="153"/>
                    <a:pt x="53" y="153"/>
                    <a:pt x="53" y="153"/>
                  </a:cubicBezTo>
                  <a:cubicBezTo>
                    <a:pt x="51" y="153"/>
                    <a:pt x="50" y="152"/>
                    <a:pt x="50" y="150"/>
                  </a:cubicBezTo>
                  <a:cubicBezTo>
                    <a:pt x="43" y="106"/>
                    <a:pt x="43" y="106"/>
                    <a:pt x="43" y="106"/>
                  </a:cubicBezTo>
                  <a:cubicBezTo>
                    <a:pt x="6" y="106"/>
                    <a:pt x="6" y="106"/>
                    <a:pt x="6" y="106"/>
                  </a:cubicBezTo>
                  <a:cubicBezTo>
                    <a:pt x="3" y="106"/>
                    <a:pt x="0" y="103"/>
                    <a:pt x="0" y="100"/>
                  </a:cubicBezTo>
                  <a:cubicBezTo>
                    <a:pt x="0" y="85"/>
                    <a:pt x="12" y="71"/>
                    <a:pt x="24" y="71"/>
                  </a:cubicBezTo>
                  <a:cubicBezTo>
                    <a:pt x="24" y="24"/>
                    <a:pt x="24" y="24"/>
                    <a:pt x="24" y="24"/>
                  </a:cubicBezTo>
                  <a:cubicBezTo>
                    <a:pt x="17" y="24"/>
                    <a:pt x="12" y="18"/>
                    <a:pt x="12" y="12"/>
                  </a:cubicBezTo>
                  <a:cubicBezTo>
                    <a:pt x="12" y="6"/>
                    <a:pt x="17" y="0"/>
                    <a:pt x="24" y="0"/>
                  </a:cubicBezTo>
                  <a:cubicBezTo>
                    <a:pt x="82" y="0"/>
                    <a:pt x="82" y="0"/>
                    <a:pt x="82" y="0"/>
                  </a:cubicBezTo>
                  <a:cubicBezTo>
                    <a:pt x="89" y="0"/>
                    <a:pt x="94" y="6"/>
                    <a:pt x="94" y="12"/>
                  </a:cubicBezTo>
                  <a:cubicBezTo>
                    <a:pt x="94" y="18"/>
                    <a:pt x="89" y="24"/>
                    <a:pt x="82" y="24"/>
                  </a:cubicBezTo>
                  <a:cubicBezTo>
                    <a:pt x="82" y="71"/>
                    <a:pt x="82" y="71"/>
                    <a:pt x="82" y="71"/>
                  </a:cubicBezTo>
                  <a:cubicBezTo>
                    <a:pt x="94" y="71"/>
                    <a:pt x="106" y="85"/>
                    <a:pt x="106" y="100"/>
                  </a:cubicBezTo>
                  <a:cubicBezTo>
                    <a:pt x="106" y="103"/>
                    <a:pt x="103" y="106"/>
                    <a:pt x="100" y="106"/>
                  </a:cubicBezTo>
                  <a:close/>
                  <a:moveTo>
                    <a:pt x="44" y="27"/>
                  </a:moveTo>
                  <a:cubicBezTo>
                    <a:pt x="44" y="25"/>
                    <a:pt x="43" y="24"/>
                    <a:pt x="41" y="24"/>
                  </a:cubicBezTo>
                  <a:cubicBezTo>
                    <a:pt x="40" y="24"/>
                    <a:pt x="38" y="25"/>
                    <a:pt x="38" y="27"/>
                  </a:cubicBezTo>
                  <a:cubicBezTo>
                    <a:pt x="38" y="68"/>
                    <a:pt x="38" y="68"/>
                    <a:pt x="38" y="68"/>
                  </a:cubicBezTo>
                  <a:cubicBezTo>
                    <a:pt x="38" y="69"/>
                    <a:pt x="40" y="71"/>
                    <a:pt x="41" y="71"/>
                  </a:cubicBezTo>
                  <a:cubicBezTo>
                    <a:pt x="43" y="71"/>
                    <a:pt x="44" y="69"/>
                    <a:pt x="44" y="68"/>
                  </a:cubicBezTo>
                  <a:lnTo>
                    <a:pt x="44" y="27"/>
                  </a:lnTo>
                  <a:close/>
                </a:path>
              </a:pathLst>
            </a:custGeom>
            <a:solidFill>
              <a:schemeClr val="bg1"/>
            </a:solidFill>
            <a:ln>
              <a:noFill/>
            </a:ln>
            <a:extLst>
              <a:ext uri="{91240B29-F687-4F45-9708-019B960494DF}">
                <a14:hiddenLine w="9525">
                  <a:solidFill>
                    <a:srgbClr val="000000"/>
                  </a:solidFill>
                  <a:round/>
                  <a:headEnd/>
                  <a:tailEnd/>
                </a14:hiddenLine>
              </a:ext>
            </a:extLst>
          </p:spPr>
          <p:txBody>
            <a:bodyPr/>
            <a:lstStyle/>
            <a:p>
              <a:pPr eaLnBrk="0" hangingPunct="0"/>
              <a:endParaRPr altLang="en-US" lang="zh-CN" sz="1013"/>
            </a:p>
          </p:txBody>
        </p:sp>
        <p:sp>
          <p:nvSpPr>
            <p:cNvPr id="20502" name="Oval 288"/>
            <p:cNvSpPr>
              <a:spLocks noChangeArrowheads="1"/>
            </p:cNvSpPr>
            <p:nvPr/>
          </p:nvSpPr>
          <p:spPr bwMode="auto">
            <a:xfrm>
              <a:off x="4738688" y="1800225"/>
              <a:ext cx="163116" cy="161925"/>
            </a:xfrm>
            <a:prstGeom prst="ellipse">
              <a:avLst/>
            </a:prstGeom>
            <a:solidFill>
              <a:srgbClr val="73446C"/>
            </a:solidFill>
            <a:ln>
              <a:noFill/>
            </a:ln>
            <a:extLst>
              <a:ext uri="{91240B29-F687-4F45-9708-019B960494DF}">
                <a14:hiddenLine w="9525">
                  <a:solidFill>
                    <a:srgbClr val="000000"/>
                  </a:solidFill>
                  <a:round/>
                  <a:headEnd/>
                  <a:tailEnd/>
                </a14:hiddenLine>
              </a:ext>
            </a:extLst>
          </p:spPr>
          <p:txBody>
            <a:bodyPr bIns="45720" lIns="91440" rIns="91440" tIns="45720"/>
            <a:lstStyle/>
            <a:p>
              <a:pPr algn="ctr"/>
              <a:endParaRPr altLang="zh-CN" lang="en-US" sz="5550">
                <a:solidFill>
                  <a:srgbClr val="000000"/>
                </a:solidFill>
                <a:latin charset="0" panose="020b0604020202020204" pitchFamily="34" typeface="Arial"/>
                <a:ea charset="-122" panose="020b0503020204020204" pitchFamily="34" typeface="微软雅黑"/>
                <a:sym charset="0" panose="020b0604020202020204" pitchFamily="34" typeface="Arial"/>
              </a:endParaRPr>
            </a:p>
          </p:txBody>
        </p:sp>
        <p:sp>
          <p:nvSpPr>
            <p:cNvPr id="20503" name="Freeform 19"/>
            <p:cNvSpPr>
              <a:spLocks noChangeArrowheads="1" noEditPoints="1"/>
            </p:cNvSpPr>
            <p:nvPr/>
          </p:nvSpPr>
          <p:spPr bwMode="auto">
            <a:xfrm>
              <a:off x="4781550" y="1829991"/>
              <a:ext cx="77391" cy="110728"/>
            </a:xfrm>
            <a:custGeom>
              <a:gdLst>
                <a:gd fmla="*/ 100 w 106" name="T0"/>
                <a:gd fmla="*/ 106 h 153" name="T1"/>
                <a:gd fmla="*/ 61 w 106" name="T2"/>
                <a:gd fmla="*/ 106 h 153" name="T3"/>
                <a:gd fmla="*/ 56 w 106" name="T4"/>
                <a:gd fmla="*/ 150 h 153" name="T5"/>
                <a:gd fmla="*/ 53 w 106" name="T6"/>
                <a:gd fmla="*/ 153 h 153" name="T7"/>
                <a:gd fmla="*/ 53 w 106" name="T8"/>
                <a:gd fmla="*/ 153 h 153" name="T9"/>
                <a:gd fmla="*/ 50 w 106" name="T10"/>
                <a:gd fmla="*/ 150 h 153" name="T11"/>
                <a:gd fmla="*/ 43 w 106" name="T12"/>
                <a:gd fmla="*/ 106 h 153" name="T13"/>
                <a:gd fmla="*/ 6 w 106" name="T14"/>
                <a:gd fmla="*/ 106 h 153" name="T15"/>
                <a:gd fmla="*/ 0 w 106" name="T16"/>
                <a:gd fmla="*/ 100 h 153" name="T17"/>
                <a:gd fmla="*/ 24 w 106" name="T18"/>
                <a:gd fmla="*/ 71 h 153" name="T19"/>
                <a:gd fmla="*/ 24 w 106" name="T20"/>
                <a:gd fmla="*/ 24 h 153" name="T21"/>
                <a:gd fmla="*/ 12 w 106" name="T22"/>
                <a:gd fmla="*/ 12 h 153" name="T23"/>
                <a:gd fmla="*/ 24 w 106" name="T24"/>
                <a:gd fmla="*/ 0 h 153" name="T25"/>
                <a:gd fmla="*/ 82 w 106" name="T26"/>
                <a:gd fmla="*/ 0 h 153" name="T27"/>
                <a:gd fmla="*/ 94 w 106" name="T28"/>
                <a:gd fmla="*/ 12 h 153" name="T29"/>
                <a:gd fmla="*/ 82 w 106" name="T30"/>
                <a:gd fmla="*/ 24 h 153" name="T31"/>
                <a:gd fmla="*/ 82 w 106" name="T32"/>
                <a:gd fmla="*/ 71 h 153" name="T33"/>
                <a:gd fmla="*/ 106 w 106" name="T34"/>
                <a:gd fmla="*/ 100 h 153" name="T35"/>
                <a:gd fmla="*/ 100 w 106" name="T36"/>
                <a:gd fmla="*/ 106 h 153" name="T37"/>
                <a:gd fmla="*/ 44 w 106" name="T38"/>
                <a:gd fmla="*/ 27 h 153" name="T39"/>
                <a:gd fmla="*/ 41 w 106" name="T40"/>
                <a:gd fmla="*/ 24 h 153" name="T41"/>
                <a:gd fmla="*/ 38 w 106" name="T42"/>
                <a:gd fmla="*/ 27 h 153" name="T43"/>
                <a:gd fmla="*/ 38 w 106" name="T44"/>
                <a:gd fmla="*/ 68 h 153" name="T45"/>
                <a:gd fmla="*/ 41 w 106" name="T46"/>
                <a:gd fmla="*/ 71 h 153" name="T47"/>
                <a:gd fmla="*/ 44 w 106" name="T48"/>
                <a:gd fmla="*/ 68 h 153" name="T49"/>
                <a:gd fmla="*/ 44 w 106" name="T50"/>
                <a:gd fmla="*/ 27 h 153" name="T5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b="b" l="0" r="r" t="0"/>
              <a:pathLst>
                <a:path h="153" w="105">
                  <a:moveTo>
                    <a:pt x="100" y="106"/>
                  </a:moveTo>
                  <a:cubicBezTo>
                    <a:pt x="61" y="106"/>
                    <a:pt x="61" y="106"/>
                    <a:pt x="61" y="106"/>
                  </a:cubicBezTo>
                  <a:cubicBezTo>
                    <a:pt x="56" y="150"/>
                    <a:pt x="56" y="150"/>
                    <a:pt x="56" y="150"/>
                  </a:cubicBezTo>
                  <a:cubicBezTo>
                    <a:pt x="56" y="151"/>
                    <a:pt x="54" y="153"/>
                    <a:pt x="53" y="153"/>
                  </a:cubicBezTo>
                  <a:cubicBezTo>
                    <a:pt x="53" y="153"/>
                    <a:pt x="53" y="153"/>
                    <a:pt x="53" y="153"/>
                  </a:cubicBezTo>
                  <a:cubicBezTo>
                    <a:pt x="51" y="153"/>
                    <a:pt x="50" y="152"/>
                    <a:pt x="50" y="150"/>
                  </a:cubicBezTo>
                  <a:cubicBezTo>
                    <a:pt x="43" y="106"/>
                    <a:pt x="43" y="106"/>
                    <a:pt x="43" y="106"/>
                  </a:cubicBezTo>
                  <a:cubicBezTo>
                    <a:pt x="6" y="106"/>
                    <a:pt x="6" y="106"/>
                    <a:pt x="6" y="106"/>
                  </a:cubicBezTo>
                  <a:cubicBezTo>
                    <a:pt x="3" y="106"/>
                    <a:pt x="0" y="103"/>
                    <a:pt x="0" y="100"/>
                  </a:cubicBezTo>
                  <a:cubicBezTo>
                    <a:pt x="0" y="85"/>
                    <a:pt x="12" y="71"/>
                    <a:pt x="24" y="71"/>
                  </a:cubicBezTo>
                  <a:cubicBezTo>
                    <a:pt x="24" y="24"/>
                    <a:pt x="24" y="24"/>
                    <a:pt x="24" y="24"/>
                  </a:cubicBezTo>
                  <a:cubicBezTo>
                    <a:pt x="17" y="24"/>
                    <a:pt x="12" y="18"/>
                    <a:pt x="12" y="12"/>
                  </a:cubicBezTo>
                  <a:cubicBezTo>
                    <a:pt x="12" y="6"/>
                    <a:pt x="17" y="0"/>
                    <a:pt x="24" y="0"/>
                  </a:cubicBezTo>
                  <a:cubicBezTo>
                    <a:pt x="82" y="0"/>
                    <a:pt x="82" y="0"/>
                    <a:pt x="82" y="0"/>
                  </a:cubicBezTo>
                  <a:cubicBezTo>
                    <a:pt x="89" y="0"/>
                    <a:pt x="94" y="6"/>
                    <a:pt x="94" y="12"/>
                  </a:cubicBezTo>
                  <a:cubicBezTo>
                    <a:pt x="94" y="18"/>
                    <a:pt x="89" y="24"/>
                    <a:pt x="82" y="24"/>
                  </a:cubicBezTo>
                  <a:cubicBezTo>
                    <a:pt x="82" y="71"/>
                    <a:pt x="82" y="71"/>
                    <a:pt x="82" y="71"/>
                  </a:cubicBezTo>
                  <a:cubicBezTo>
                    <a:pt x="94" y="71"/>
                    <a:pt x="106" y="85"/>
                    <a:pt x="106" y="100"/>
                  </a:cubicBezTo>
                  <a:cubicBezTo>
                    <a:pt x="106" y="103"/>
                    <a:pt x="103" y="106"/>
                    <a:pt x="100" y="106"/>
                  </a:cubicBezTo>
                  <a:close/>
                  <a:moveTo>
                    <a:pt x="44" y="27"/>
                  </a:moveTo>
                  <a:cubicBezTo>
                    <a:pt x="44" y="25"/>
                    <a:pt x="43" y="24"/>
                    <a:pt x="41" y="24"/>
                  </a:cubicBezTo>
                  <a:cubicBezTo>
                    <a:pt x="40" y="24"/>
                    <a:pt x="38" y="25"/>
                    <a:pt x="38" y="27"/>
                  </a:cubicBezTo>
                  <a:cubicBezTo>
                    <a:pt x="38" y="68"/>
                    <a:pt x="38" y="68"/>
                    <a:pt x="38" y="68"/>
                  </a:cubicBezTo>
                  <a:cubicBezTo>
                    <a:pt x="38" y="69"/>
                    <a:pt x="40" y="71"/>
                    <a:pt x="41" y="71"/>
                  </a:cubicBezTo>
                  <a:cubicBezTo>
                    <a:pt x="43" y="71"/>
                    <a:pt x="44" y="69"/>
                    <a:pt x="44" y="68"/>
                  </a:cubicBezTo>
                  <a:lnTo>
                    <a:pt x="44" y="27"/>
                  </a:lnTo>
                  <a:close/>
                </a:path>
              </a:pathLst>
            </a:custGeom>
            <a:solidFill>
              <a:schemeClr val="bg1"/>
            </a:solidFill>
            <a:ln>
              <a:noFill/>
            </a:ln>
            <a:extLst>
              <a:ext uri="{91240B29-F687-4F45-9708-019B960494DF}">
                <a14:hiddenLine w="9525">
                  <a:solidFill>
                    <a:srgbClr val="000000"/>
                  </a:solidFill>
                  <a:round/>
                  <a:headEnd/>
                  <a:tailEnd/>
                </a14:hiddenLine>
              </a:ext>
            </a:extLst>
          </p:spPr>
          <p:txBody>
            <a:bodyPr/>
            <a:lstStyle/>
            <a:p>
              <a:pPr eaLnBrk="0" hangingPunct="0"/>
              <a:endParaRPr altLang="en-US" lang="zh-CN" sz="1013"/>
            </a:p>
          </p:txBody>
        </p:sp>
        <p:sp>
          <p:nvSpPr>
            <p:cNvPr id="20504" name="Oval 291"/>
            <p:cNvSpPr>
              <a:spLocks noChangeArrowheads="1"/>
            </p:cNvSpPr>
            <p:nvPr/>
          </p:nvSpPr>
          <p:spPr bwMode="auto">
            <a:xfrm>
              <a:off x="4524375" y="2372917"/>
              <a:ext cx="163116" cy="163115"/>
            </a:xfrm>
            <a:prstGeom prst="ellipse">
              <a:avLst/>
            </a:prstGeom>
            <a:solidFill>
              <a:srgbClr val="1C8EE4"/>
            </a:solidFill>
            <a:ln>
              <a:noFill/>
            </a:ln>
            <a:extLst>
              <a:ext uri="{91240B29-F687-4F45-9708-019B960494DF}">
                <a14:hiddenLine w="9525">
                  <a:solidFill>
                    <a:srgbClr val="000000"/>
                  </a:solidFill>
                  <a:round/>
                  <a:headEnd/>
                  <a:tailEnd/>
                </a14:hiddenLine>
              </a:ext>
            </a:extLst>
          </p:spPr>
          <p:txBody>
            <a:bodyPr bIns="45720" lIns="91440" rIns="91440" tIns="45720"/>
            <a:lstStyle/>
            <a:p>
              <a:pPr algn="ctr"/>
              <a:endParaRPr altLang="zh-CN" lang="en-US" sz="5550">
                <a:solidFill>
                  <a:srgbClr val="000000"/>
                </a:solidFill>
                <a:latin charset="0" panose="020b0604020202020204" pitchFamily="34" typeface="Arial"/>
                <a:ea charset="-122" panose="020b0503020204020204" pitchFamily="34" typeface="微软雅黑"/>
                <a:sym charset="0" panose="020b0604020202020204" pitchFamily="34" typeface="Arial"/>
              </a:endParaRPr>
            </a:p>
          </p:txBody>
        </p:sp>
        <p:sp>
          <p:nvSpPr>
            <p:cNvPr id="20505" name="Freeform 17"/>
            <p:cNvSpPr>
              <a:spLocks noChangeArrowheads="1"/>
            </p:cNvSpPr>
            <p:nvPr/>
          </p:nvSpPr>
          <p:spPr bwMode="auto">
            <a:xfrm>
              <a:off x="4564856" y="2397919"/>
              <a:ext cx="82154" cy="104775"/>
            </a:xfrm>
            <a:custGeom>
              <a:gdLst>
                <a:gd fmla="*/ 65 w 128" name="T0"/>
                <a:gd fmla="*/ 119 h 164" name="T1"/>
                <a:gd fmla="*/ 4 w 128" name="T2"/>
                <a:gd fmla="*/ 164 h 164" name="T3"/>
                <a:gd fmla="*/ 0 w 128" name="T4"/>
                <a:gd fmla="*/ 160 h 164" name="T5"/>
                <a:gd fmla="*/ 4 w 128" name="T6"/>
                <a:gd fmla="*/ 156 h 164" name="T7"/>
                <a:gd fmla="*/ 56 w 128" name="T8"/>
                <a:gd fmla="*/ 119 h 164" name="T9"/>
                <a:gd fmla="*/ 2 w 128" name="T10"/>
                <a:gd fmla="*/ 92 h 164" name="T11"/>
                <a:gd fmla="*/ 62 w 128" name="T12"/>
                <a:gd fmla="*/ 107 h 164" name="T13"/>
                <a:gd fmla="*/ 69 w 128" name="T14"/>
                <a:gd fmla="*/ 80 h 164" name="T15"/>
                <a:gd fmla="*/ 19 w 128" name="T16"/>
                <a:gd fmla="*/ 47 h 164" name="T17"/>
                <a:gd fmla="*/ 70 w 128" name="T18"/>
                <a:gd fmla="*/ 73 h 164" name="T19"/>
                <a:gd fmla="*/ 71 w 128" name="T20"/>
                <a:gd fmla="*/ 55 h 164" name="T21"/>
                <a:gd fmla="*/ 58 w 128" name="T22"/>
                <a:gd fmla="*/ 0 h 164" name="T23"/>
                <a:gd fmla="*/ 79 w 128" name="T24"/>
                <a:gd fmla="*/ 54 h 164" name="T25"/>
                <a:gd fmla="*/ 79 w 128" name="T26"/>
                <a:gd fmla="*/ 65 h 164" name="T27"/>
                <a:gd fmla="*/ 124 w 128" name="T28"/>
                <a:gd fmla="*/ 46 h 164" name="T29"/>
                <a:gd fmla="*/ 77 w 128" name="T30"/>
                <a:gd fmla="*/ 82 h 164" name="T31"/>
                <a:gd fmla="*/ 70 w 128" name="T32"/>
                <a:gd fmla="*/ 108 h 164" name="T33"/>
                <a:gd fmla="*/ 128 w 128" name="T34"/>
                <a:gd fmla="*/ 101 h 164" name="T35"/>
                <a:gd fmla="*/ 65 w 128" name="T36"/>
                <a:gd fmla="*/ 119 h 164"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164" w="128">
                  <a:moveTo>
                    <a:pt x="65" y="119"/>
                  </a:moveTo>
                  <a:cubicBezTo>
                    <a:pt x="52" y="146"/>
                    <a:pt x="29" y="164"/>
                    <a:pt x="4" y="164"/>
                  </a:cubicBezTo>
                  <a:cubicBezTo>
                    <a:pt x="1" y="164"/>
                    <a:pt x="0" y="162"/>
                    <a:pt x="0" y="160"/>
                  </a:cubicBezTo>
                  <a:cubicBezTo>
                    <a:pt x="0" y="158"/>
                    <a:pt x="1" y="156"/>
                    <a:pt x="4" y="156"/>
                  </a:cubicBezTo>
                  <a:cubicBezTo>
                    <a:pt x="25" y="156"/>
                    <a:pt x="44" y="142"/>
                    <a:pt x="56" y="119"/>
                  </a:cubicBezTo>
                  <a:cubicBezTo>
                    <a:pt x="42" y="124"/>
                    <a:pt x="17" y="128"/>
                    <a:pt x="2" y="92"/>
                  </a:cubicBezTo>
                  <a:cubicBezTo>
                    <a:pt x="39" y="77"/>
                    <a:pt x="55" y="95"/>
                    <a:pt x="62" y="107"/>
                  </a:cubicBezTo>
                  <a:cubicBezTo>
                    <a:pt x="65" y="99"/>
                    <a:pt x="67" y="90"/>
                    <a:pt x="69" y="80"/>
                  </a:cubicBezTo>
                  <a:cubicBezTo>
                    <a:pt x="69" y="80"/>
                    <a:pt x="22" y="87"/>
                    <a:pt x="19" y="47"/>
                  </a:cubicBezTo>
                  <a:cubicBezTo>
                    <a:pt x="59" y="31"/>
                    <a:pt x="70" y="73"/>
                    <a:pt x="70" y="73"/>
                  </a:cubicBezTo>
                  <a:cubicBezTo>
                    <a:pt x="71" y="67"/>
                    <a:pt x="71" y="55"/>
                    <a:pt x="71" y="55"/>
                  </a:cubicBezTo>
                  <a:cubicBezTo>
                    <a:pt x="71" y="55"/>
                    <a:pt x="36" y="31"/>
                    <a:pt x="58" y="0"/>
                  </a:cubicBezTo>
                  <a:cubicBezTo>
                    <a:pt x="100" y="14"/>
                    <a:pt x="79" y="54"/>
                    <a:pt x="79" y="54"/>
                  </a:cubicBezTo>
                  <a:cubicBezTo>
                    <a:pt x="79" y="55"/>
                    <a:pt x="79" y="62"/>
                    <a:pt x="79" y="65"/>
                  </a:cubicBezTo>
                  <a:cubicBezTo>
                    <a:pt x="79" y="65"/>
                    <a:pt x="94" y="36"/>
                    <a:pt x="124" y="46"/>
                  </a:cubicBezTo>
                  <a:cubicBezTo>
                    <a:pt x="123" y="91"/>
                    <a:pt x="77" y="82"/>
                    <a:pt x="77" y="82"/>
                  </a:cubicBezTo>
                  <a:cubicBezTo>
                    <a:pt x="76" y="91"/>
                    <a:pt x="73" y="100"/>
                    <a:pt x="70" y="108"/>
                  </a:cubicBezTo>
                  <a:cubicBezTo>
                    <a:pt x="70" y="108"/>
                    <a:pt x="98" y="77"/>
                    <a:pt x="128" y="101"/>
                  </a:cubicBezTo>
                  <a:cubicBezTo>
                    <a:pt x="109" y="147"/>
                    <a:pt x="65" y="119"/>
                    <a:pt x="65" y="119"/>
                  </a:cubicBezTo>
                  <a:close/>
                </a:path>
              </a:pathLst>
            </a:custGeom>
            <a:solidFill>
              <a:schemeClr val="bg1"/>
            </a:solidFill>
            <a:ln>
              <a:noFill/>
            </a:ln>
            <a:extLst>
              <a:ext uri="{91240B29-F687-4F45-9708-019B960494DF}">
                <a14:hiddenLine w="9525">
                  <a:solidFill>
                    <a:srgbClr val="000000"/>
                  </a:solidFill>
                  <a:round/>
                  <a:headEnd/>
                  <a:tailEnd/>
                </a14:hiddenLine>
              </a:ext>
            </a:extLst>
          </p:spPr>
          <p:txBody>
            <a:bodyPr/>
            <a:lstStyle/>
            <a:p>
              <a:pPr eaLnBrk="0" hangingPunct="0"/>
              <a:endParaRPr altLang="en-US" lang="zh-CN" sz="1013"/>
            </a:p>
          </p:txBody>
        </p:sp>
        <p:sp>
          <p:nvSpPr>
            <p:cNvPr id="20506" name="Oval 294"/>
            <p:cNvSpPr>
              <a:spLocks noChangeArrowheads="1"/>
            </p:cNvSpPr>
            <p:nvPr/>
          </p:nvSpPr>
          <p:spPr bwMode="auto">
            <a:xfrm>
              <a:off x="3819525" y="2453879"/>
              <a:ext cx="163116" cy="163115"/>
            </a:xfrm>
            <a:prstGeom prst="ellipse">
              <a:avLst/>
            </a:prstGeom>
            <a:solidFill>
              <a:srgbClr val="FCC725"/>
            </a:solidFill>
            <a:ln>
              <a:noFill/>
            </a:ln>
            <a:extLst>
              <a:ext uri="{91240B29-F687-4F45-9708-019B960494DF}">
                <a14:hiddenLine w="9525">
                  <a:solidFill>
                    <a:srgbClr val="000000"/>
                  </a:solidFill>
                  <a:round/>
                  <a:headEnd/>
                  <a:tailEnd/>
                </a14:hiddenLine>
              </a:ext>
            </a:extLst>
          </p:spPr>
          <p:txBody>
            <a:bodyPr bIns="45720" lIns="91440" rIns="91440" tIns="45720"/>
            <a:lstStyle/>
            <a:p>
              <a:pPr algn="ctr"/>
              <a:endParaRPr altLang="zh-CN" lang="en-US" sz="5550">
                <a:solidFill>
                  <a:srgbClr val="000000"/>
                </a:solidFill>
                <a:latin charset="0" panose="020b0604020202020204" pitchFamily="34" typeface="Arial"/>
                <a:ea charset="-122" panose="020b0503020204020204" pitchFamily="34" typeface="微软雅黑"/>
                <a:sym charset="0" panose="020b0604020202020204" pitchFamily="34" typeface="Arial"/>
              </a:endParaRPr>
            </a:p>
          </p:txBody>
        </p:sp>
        <p:sp>
          <p:nvSpPr>
            <p:cNvPr id="20507" name="Freeform 16"/>
            <p:cNvSpPr>
              <a:spLocks noChangeArrowheads="1" noEditPoints="1"/>
            </p:cNvSpPr>
            <p:nvPr/>
          </p:nvSpPr>
          <p:spPr bwMode="auto">
            <a:xfrm>
              <a:off x="3840956" y="2474119"/>
              <a:ext cx="120254" cy="119063"/>
            </a:xfrm>
            <a:custGeom>
              <a:gdLst>
                <a:gd fmla="*/ 164 w 164" name="T0"/>
                <a:gd fmla="*/ 82 h 164" name="T1"/>
                <a:gd fmla="*/ 82 w 164" name="T2"/>
                <a:gd fmla="*/ 164 h 164" name="T3"/>
                <a:gd fmla="*/ 0 w 164" name="T4"/>
                <a:gd fmla="*/ 82 h 164" name="T5"/>
                <a:gd fmla="*/ 82 w 164" name="T6"/>
                <a:gd fmla="*/ 0 h 164" name="T7"/>
                <a:gd fmla="*/ 164 w 164" name="T8"/>
                <a:gd fmla="*/ 82 h 164" name="T9"/>
                <a:gd fmla="*/ 152 w 164" name="T10"/>
                <a:gd fmla="*/ 82 h 164" name="T11"/>
                <a:gd fmla="*/ 152 w 164" name="T12"/>
                <a:gd fmla="*/ 81 h 164" name="T13"/>
                <a:gd fmla="*/ 143 w 164" name="T14"/>
                <a:gd fmla="*/ 89 h 164" name="T15"/>
                <a:gd fmla="*/ 121 w 164" name="T16"/>
                <a:gd fmla="*/ 69 h 164" name="T17"/>
                <a:gd fmla="*/ 126 w 164" name="T18"/>
                <a:gd fmla="*/ 39 h 164" name="T19"/>
                <a:gd fmla="*/ 139 w 164" name="T20"/>
                <a:gd fmla="*/ 40 h 164" name="T21"/>
                <a:gd fmla="*/ 103 w 164" name="T22"/>
                <a:gd fmla="*/ 15 h 164" name="T23"/>
                <a:gd fmla="*/ 108 w 164" name="T24"/>
                <a:gd fmla="*/ 26 h 164" name="T25"/>
                <a:gd fmla="*/ 82 w 164" name="T26"/>
                <a:gd fmla="*/ 41 h 164" name="T27"/>
                <a:gd fmla="*/ 55 w 164" name="T28"/>
                <a:gd fmla="*/ 26 h 164" name="T29"/>
                <a:gd fmla="*/ 60 w 164" name="T30"/>
                <a:gd fmla="*/ 15 h 164" name="T31"/>
                <a:gd fmla="*/ 25 w 164" name="T32"/>
                <a:gd fmla="*/ 40 h 164" name="T33"/>
                <a:gd fmla="*/ 37 w 164" name="T34"/>
                <a:gd fmla="*/ 39 h 164" name="T35"/>
                <a:gd fmla="*/ 43 w 164" name="T36"/>
                <a:gd fmla="*/ 69 h 164" name="T37"/>
                <a:gd fmla="*/ 21 w 164" name="T38"/>
                <a:gd fmla="*/ 89 h 164" name="T39"/>
                <a:gd fmla="*/ 11 w 164" name="T40"/>
                <a:gd fmla="*/ 81 h 164" name="T41"/>
                <a:gd fmla="*/ 11 w 164" name="T42"/>
                <a:gd fmla="*/ 82 h 164" name="T43"/>
                <a:gd fmla="*/ 25 w 164" name="T44"/>
                <a:gd fmla="*/ 123 h 164" name="T45"/>
                <a:gd fmla="*/ 28 w 164" name="T46"/>
                <a:gd fmla="*/ 111 h 164" name="T47"/>
                <a:gd fmla="*/ 58 w 164" name="T48"/>
                <a:gd fmla="*/ 115 h 164" name="T49"/>
                <a:gd fmla="*/ 70 w 164" name="T50"/>
                <a:gd fmla="*/ 142 h 164" name="T51"/>
                <a:gd fmla="*/ 60 w 164" name="T52"/>
                <a:gd fmla="*/ 148 h 164" name="T53"/>
                <a:gd fmla="*/ 82 w 164" name="T54"/>
                <a:gd fmla="*/ 152 h 164" name="T55"/>
                <a:gd fmla="*/ 104 w 164" name="T56"/>
                <a:gd fmla="*/ 148 h 164" name="T57"/>
                <a:gd fmla="*/ 93 w 164" name="T58"/>
                <a:gd fmla="*/ 142 h 164" name="T59"/>
                <a:gd fmla="*/ 106 w 164" name="T60"/>
                <a:gd fmla="*/ 115 h 164" name="T61"/>
                <a:gd fmla="*/ 136 w 164" name="T62"/>
                <a:gd fmla="*/ 111 h 164" name="T63"/>
                <a:gd fmla="*/ 138 w 164" name="T64"/>
                <a:gd fmla="*/ 123 h 164" name="T65"/>
                <a:gd fmla="*/ 152 w 164" name="T66"/>
                <a:gd fmla="*/ 82 h 164" name="T67"/>
                <a:gd fmla="*/ 82 w 164" name="T68"/>
                <a:gd fmla="*/ 55 h 164" name="T69"/>
                <a:gd fmla="*/ 108 w 164" name="T70"/>
                <a:gd fmla="*/ 74 h 164" name="T71"/>
                <a:gd fmla="*/ 98 w 164" name="T72"/>
                <a:gd fmla="*/ 105 h 164" name="T73"/>
                <a:gd fmla="*/ 66 w 164" name="T74"/>
                <a:gd fmla="*/ 105 h 164" name="T75"/>
                <a:gd fmla="*/ 55 w 164" name="T76"/>
                <a:gd fmla="*/ 74 h 164" name="T77"/>
                <a:gd fmla="*/ 82 w 164" name="T78"/>
                <a:gd fmla="*/ 55 h 164"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64" w="164">
                  <a:moveTo>
                    <a:pt x="164" y="82"/>
                  </a:moveTo>
                  <a:cubicBezTo>
                    <a:pt x="164" y="127"/>
                    <a:pt x="127" y="164"/>
                    <a:pt x="82" y="164"/>
                  </a:cubicBezTo>
                  <a:cubicBezTo>
                    <a:pt x="36" y="164"/>
                    <a:pt x="0" y="127"/>
                    <a:pt x="0" y="82"/>
                  </a:cubicBezTo>
                  <a:cubicBezTo>
                    <a:pt x="0" y="36"/>
                    <a:pt x="36" y="0"/>
                    <a:pt x="82" y="0"/>
                  </a:cubicBezTo>
                  <a:cubicBezTo>
                    <a:pt x="127" y="0"/>
                    <a:pt x="164" y="36"/>
                    <a:pt x="164" y="82"/>
                  </a:cubicBezTo>
                  <a:close/>
                  <a:moveTo>
                    <a:pt x="152" y="82"/>
                  </a:moveTo>
                  <a:cubicBezTo>
                    <a:pt x="152" y="81"/>
                    <a:pt x="152" y="81"/>
                    <a:pt x="152" y="81"/>
                  </a:cubicBezTo>
                  <a:cubicBezTo>
                    <a:pt x="143" y="89"/>
                    <a:pt x="143" y="89"/>
                    <a:pt x="143" y="89"/>
                  </a:cubicBezTo>
                  <a:cubicBezTo>
                    <a:pt x="121" y="69"/>
                    <a:pt x="121" y="69"/>
                    <a:pt x="121" y="69"/>
                  </a:cubicBezTo>
                  <a:cubicBezTo>
                    <a:pt x="126" y="39"/>
                    <a:pt x="126" y="39"/>
                    <a:pt x="126" y="39"/>
                  </a:cubicBezTo>
                  <a:cubicBezTo>
                    <a:pt x="139" y="40"/>
                    <a:pt x="139" y="40"/>
                    <a:pt x="139" y="40"/>
                  </a:cubicBezTo>
                  <a:cubicBezTo>
                    <a:pt x="130" y="28"/>
                    <a:pt x="118" y="19"/>
                    <a:pt x="103" y="15"/>
                  </a:cubicBezTo>
                  <a:cubicBezTo>
                    <a:pt x="108" y="26"/>
                    <a:pt x="108" y="26"/>
                    <a:pt x="108" y="26"/>
                  </a:cubicBezTo>
                  <a:cubicBezTo>
                    <a:pt x="82" y="41"/>
                    <a:pt x="82" y="41"/>
                    <a:pt x="82" y="41"/>
                  </a:cubicBezTo>
                  <a:cubicBezTo>
                    <a:pt x="55" y="26"/>
                    <a:pt x="55" y="26"/>
                    <a:pt x="55" y="26"/>
                  </a:cubicBezTo>
                  <a:cubicBezTo>
                    <a:pt x="60" y="15"/>
                    <a:pt x="60" y="15"/>
                    <a:pt x="60" y="15"/>
                  </a:cubicBezTo>
                  <a:cubicBezTo>
                    <a:pt x="46" y="19"/>
                    <a:pt x="33" y="28"/>
                    <a:pt x="25" y="40"/>
                  </a:cubicBezTo>
                  <a:cubicBezTo>
                    <a:pt x="37" y="39"/>
                    <a:pt x="37" y="39"/>
                    <a:pt x="37" y="39"/>
                  </a:cubicBezTo>
                  <a:cubicBezTo>
                    <a:pt x="43" y="69"/>
                    <a:pt x="43" y="69"/>
                    <a:pt x="43" y="69"/>
                  </a:cubicBezTo>
                  <a:cubicBezTo>
                    <a:pt x="21" y="89"/>
                    <a:pt x="21" y="89"/>
                    <a:pt x="21" y="89"/>
                  </a:cubicBezTo>
                  <a:cubicBezTo>
                    <a:pt x="11" y="81"/>
                    <a:pt x="11" y="81"/>
                    <a:pt x="11" y="81"/>
                  </a:cubicBezTo>
                  <a:cubicBezTo>
                    <a:pt x="11" y="81"/>
                    <a:pt x="11" y="81"/>
                    <a:pt x="11" y="82"/>
                  </a:cubicBezTo>
                  <a:cubicBezTo>
                    <a:pt x="11" y="97"/>
                    <a:pt x="16" y="111"/>
                    <a:pt x="25" y="123"/>
                  </a:cubicBezTo>
                  <a:cubicBezTo>
                    <a:pt x="28" y="111"/>
                    <a:pt x="28" y="111"/>
                    <a:pt x="28" y="111"/>
                  </a:cubicBezTo>
                  <a:cubicBezTo>
                    <a:pt x="58" y="115"/>
                    <a:pt x="58" y="115"/>
                    <a:pt x="58" y="115"/>
                  </a:cubicBezTo>
                  <a:cubicBezTo>
                    <a:pt x="70" y="142"/>
                    <a:pt x="70" y="142"/>
                    <a:pt x="70" y="142"/>
                  </a:cubicBezTo>
                  <a:cubicBezTo>
                    <a:pt x="60" y="148"/>
                    <a:pt x="60" y="148"/>
                    <a:pt x="60" y="148"/>
                  </a:cubicBezTo>
                  <a:cubicBezTo>
                    <a:pt x="67" y="151"/>
                    <a:pt x="74" y="152"/>
                    <a:pt x="82" y="152"/>
                  </a:cubicBezTo>
                  <a:cubicBezTo>
                    <a:pt x="89" y="152"/>
                    <a:pt x="97" y="151"/>
                    <a:pt x="104" y="148"/>
                  </a:cubicBezTo>
                  <a:cubicBezTo>
                    <a:pt x="93" y="142"/>
                    <a:pt x="93" y="142"/>
                    <a:pt x="93" y="142"/>
                  </a:cubicBezTo>
                  <a:cubicBezTo>
                    <a:pt x="106" y="115"/>
                    <a:pt x="106" y="115"/>
                    <a:pt x="106" y="115"/>
                  </a:cubicBezTo>
                  <a:cubicBezTo>
                    <a:pt x="136" y="111"/>
                    <a:pt x="136" y="111"/>
                    <a:pt x="136" y="111"/>
                  </a:cubicBezTo>
                  <a:cubicBezTo>
                    <a:pt x="138" y="123"/>
                    <a:pt x="138" y="123"/>
                    <a:pt x="138" y="123"/>
                  </a:cubicBezTo>
                  <a:cubicBezTo>
                    <a:pt x="147" y="111"/>
                    <a:pt x="152" y="97"/>
                    <a:pt x="152" y="82"/>
                  </a:cubicBezTo>
                  <a:close/>
                  <a:moveTo>
                    <a:pt x="82" y="55"/>
                  </a:moveTo>
                  <a:cubicBezTo>
                    <a:pt x="108" y="74"/>
                    <a:pt x="108" y="74"/>
                    <a:pt x="108" y="74"/>
                  </a:cubicBezTo>
                  <a:cubicBezTo>
                    <a:pt x="98" y="105"/>
                    <a:pt x="98" y="105"/>
                    <a:pt x="98" y="105"/>
                  </a:cubicBezTo>
                  <a:cubicBezTo>
                    <a:pt x="66" y="105"/>
                    <a:pt x="66" y="105"/>
                    <a:pt x="66" y="105"/>
                  </a:cubicBezTo>
                  <a:cubicBezTo>
                    <a:pt x="55" y="74"/>
                    <a:pt x="55" y="74"/>
                    <a:pt x="55" y="74"/>
                  </a:cubicBezTo>
                  <a:lnTo>
                    <a:pt x="82" y="55"/>
                  </a:lnTo>
                  <a:close/>
                </a:path>
              </a:pathLst>
            </a:custGeom>
            <a:solidFill>
              <a:schemeClr val="bg1"/>
            </a:solidFill>
            <a:ln>
              <a:noFill/>
            </a:ln>
            <a:extLst>
              <a:ext uri="{91240B29-F687-4F45-9708-019B960494DF}">
                <a14:hiddenLine w="9525">
                  <a:solidFill>
                    <a:srgbClr val="000000"/>
                  </a:solidFill>
                  <a:round/>
                  <a:headEnd/>
                  <a:tailEnd/>
                </a14:hiddenLine>
              </a:ext>
            </a:extLst>
          </p:spPr>
          <p:txBody>
            <a:bodyPr/>
            <a:lstStyle/>
            <a:p>
              <a:pPr eaLnBrk="0" hangingPunct="0"/>
              <a:endParaRPr altLang="en-US" lang="zh-CN" sz="1013"/>
            </a:p>
          </p:txBody>
        </p:sp>
        <p:sp>
          <p:nvSpPr>
            <p:cNvPr id="20508" name="Oval 297"/>
            <p:cNvSpPr>
              <a:spLocks noChangeArrowheads="1"/>
            </p:cNvSpPr>
            <p:nvPr/>
          </p:nvSpPr>
          <p:spPr bwMode="auto">
            <a:xfrm>
              <a:off x="5316141" y="2512219"/>
              <a:ext cx="161925" cy="161925"/>
            </a:xfrm>
            <a:prstGeom prst="ellipse">
              <a:avLst/>
            </a:prstGeom>
            <a:solidFill>
              <a:srgbClr val="DE445D"/>
            </a:solidFill>
            <a:ln>
              <a:noFill/>
            </a:ln>
            <a:extLst>
              <a:ext uri="{91240B29-F687-4F45-9708-019B960494DF}">
                <a14:hiddenLine w="9525">
                  <a:solidFill>
                    <a:srgbClr val="000000"/>
                  </a:solidFill>
                  <a:round/>
                  <a:headEnd/>
                  <a:tailEnd/>
                </a14:hiddenLine>
              </a:ext>
            </a:extLst>
          </p:spPr>
          <p:txBody>
            <a:bodyPr bIns="45720" lIns="91440" rIns="91440" tIns="45720"/>
            <a:lstStyle/>
            <a:p>
              <a:pPr algn="ctr"/>
              <a:endParaRPr altLang="zh-CN" lang="en-US" sz="5550">
                <a:solidFill>
                  <a:srgbClr val="000000"/>
                </a:solidFill>
                <a:latin charset="0" panose="020b0604020202020204" pitchFamily="34" typeface="Arial"/>
                <a:ea charset="-122" panose="020b0503020204020204" pitchFamily="34" typeface="微软雅黑"/>
                <a:sym charset="0" panose="020b0604020202020204" pitchFamily="34" typeface="Arial"/>
              </a:endParaRPr>
            </a:p>
          </p:txBody>
        </p:sp>
        <p:sp>
          <p:nvSpPr>
            <p:cNvPr id="20509" name="Freeform 18"/>
            <p:cNvSpPr>
              <a:spLocks noChangeArrowheads="1" noEditPoints="1"/>
            </p:cNvSpPr>
            <p:nvPr/>
          </p:nvSpPr>
          <p:spPr bwMode="auto">
            <a:xfrm>
              <a:off x="5345906" y="2541985"/>
              <a:ext cx="101204" cy="89297"/>
            </a:xfrm>
            <a:custGeom>
              <a:gdLst>
                <a:gd fmla="*/ 188 w 188" name="T0"/>
                <a:gd fmla="*/ 103 h 164" name="T1"/>
                <a:gd fmla="*/ 188 w 188" name="T2"/>
                <a:gd fmla="*/ 138 h 164" name="T3"/>
                <a:gd fmla="*/ 185 w 188" name="T4"/>
                <a:gd fmla="*/ 141 h 164" name="T5"/>
                <a:gd fmla="*/ 176 w 188" name="T6"/>
                <a:gd fmla="*/ 141 h 164" name="T7"/>
                <a:gd fmla="*/ 176 w 188" name="T8"/>
                <a:gd fmla="*/ 147 h 164" name="T9"/>
                <a:gd fmla="*/ 158 w 188" name="T10"/>
                <a:gd fmla="*/ 164 h 164" name="T11"/>
                <a:gd fmla="*/ 141 w 188" name="T12"/>
                <a:gd fmla="*/ 147 h 164" name="T13"/>
                <a:gd fmla="*/ 141 w 188" name="T14"/>
                <a:gd fmla="*/ 141 h 164" name="T15"/>
                <a:gd fmla="*/ 47 w 188" name="T16"/>
                <a:gd fmla="*/ 141 h 164" name="T17"/>
                <a:gd fmla="*/ 47 w 188" name="T18"/>
                <a:gd fmla="*/ 147 h 164" name="T19"/>
                <a:gd fmla="*/ 29 w 188" name="T20"/>
                <a:gd fmla="*/ 164 h 164" name="T21"/>
                <a:gd fmla="*/ 12 w 188" name="T22"/>
                <a:gd fmla="*/ 147 h 164" name="T23"/>
                <a:gd fmla="*/ 12 w 188" name="T24"/>
                <a:gd fmla="*/ 141 h 164" name="T25"/>
                <a:gd fmla="*/ 3 w 188" name="T26"/>
                <a:gd fmla="*/ 141 h 164" name="T27"/>
                <a:gd fmla="*/ 0 w 188" name="T28"/>
                <a:gd fmla="*/ 138 h 164" name="T29"/>
                <a:gd fmla="*/ 0 w 188" name="T30"/>
                <a:gd fmla="*/ 103 h 164" name="T31"/>
                <a:gd fmla="*/ 21 w 188" name="T32"/>
                <a:gd fmla="*/ 82 h 164" name="T33"/>
                <a:gd fmla="*/ 23 w 188" name="T34"/>
                <a:gd fmla="*/ 82 h 164" name="T35"/>
                <a:gd fmla="*/ 33 w 188" name="T36"/>
                <a:gd fmla="*/ 44 h 164" name="T37"/>
                <a:gd fmla="*/ 59 w 188" name="T38"/>
                <a:gd fmla="*/ 24 h 164" name="T39"/>
                <a:gd fmla="*/ 70 w 188" name="T40"/>
                <a:gd fmla="*/ 24 h 164" name="T41"/>
                <a:gd fmla="*/ 70 w 188" name="T42"/>
                <a:gd fmla="*/ 3 h 164" name="T43"/>
                <a:gd fmla="*/ 73 w 188" name="T44"/>
                <a:gd fmla="*/ 0 h 164" name="T45"/>
                <a:gd fmla="*/ 114 w 188" name="T46"/>
                <a:gd fmla="*/ 0 h 164" name="T47"/>
                <a:gd fmla="*/ 117 w 188" name="T48"/>
                <a:gd fmla="*/ 3 h 164" name="T49"/>
                <a:gd fmla="*/ 117 w 188" name="T50"/>
                <a:gd fmla="*/ 24 h 164" name="T51"/>
                <a:gd fmla="*/ 129 w 188" name="T52"/>
                <a:gd fmla="*/ 24 h 164" name="T53"/>
                <a:gd fmla="*/ 155 w 188" name="T54"/>
                <a:gd fmla="*/ 44 h 164" name="T55"/>
                <a:gd fmla="*/ 165 w 188" name="T56"/>
                <a:gd fmla="*/ 82 h 164" name="T57"/>
                <a:gd fmla="*/ 167 w 188" name="T58"/>
                <a:gd fmla="*/ 82 h 164" name="T59"/>
                <a:gd fmla="*/ 188 w 188" name="T60"/>
                <a:gd fmla="*/ 103 h 164" name="T61"/>
                <a:gd fmla="*/ 44 w 188" name="T62"/>
                <a:gd fmla="*/ 112 h 164" name="T63"/>
                <a:gd fmla="*/ 29 w 188" name="T64"/>
                <a:gd fmla="*/ 97 h 164" name="T65"/>
                <a:gd fmla="*/ 15 w 188" name="T66"/>
                <a:gd fmla="*/ 112 h 164" name="T67"/>
                <a:gd fmla="*/ 29 w 188" name="T68"/>
                <a:gd fmla="*/ 126 h 164" name="T69"/>
                <a:gd fmla="*/ 44 w 188" name="T70"/>
                <a:gd fmla="*/ 112 h 164" name="T71"/>
                <a:gd fmla="*/ 140 w 188" name="T72"/>
                <a:gd fmla="*/ 82 h 164" name="T73"/>
                <a:gd fmla="*/ 132 w 188" name="T74"/>
                <a:gd fmla="*/ 50 h 164" name="T75"/>
                <a:gd fmla="*/ 129 w 188" name="T76"/>
                <a:gd fmla="*/ 47 h 164" name="T77"/>
                <a:gd fmla="*/ 59 w 188" name="T78"/>
                <a:gd fmla="*/ 47 h 164" name="T79"/>
                <a:gd fmla="*/ 56 w 188" name="T80"/>
                <a:gd fmla="*/ 50 h 164" name="T81"/>
                <a:gd fmla="*/ 47 w 188" name="T82"/>
                <a:gd fmla="*/ 82 h 164" name="T83"/>
                <a:gd fmla="*/ 140 w 188" name="T84"/>
                <a:gd fmla="*/ 82 h 164" name="T85"/>
                <a:gd fmla="*/ 173 w 188" name="T86"/>
                <a:gd fmla="*/ 112 h 164" name="T87"/>
                <a:gd fmla="*/ 158 w 188" name="T88"/>
                <a:gd fmla="*/ 97 h 164" name="T89"/>
                <a:gd fmla="*/ 144 w 188" name="T90"/>
                <a:gd fmla="*/ 112 h 164" name="T91"/>
                <a:gd fmla="*/ 158 w 188" name="T92"/>
                <a:gd fmla="*/ 126 h 164" name="T93"/>
                <a:gd fmla="*/ 173 w 188" name="T94"/>
                <a:gd fmla="*/ 112 h 164" name="T9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b="b" l="0" r="r" t="0"/>
              <a:pathLst>
                <a:path h="164" w="188">
                  <a:moveTo>
                    <a:pt x="188" y="103"/>
                  </a:moveTo>
                  <a:cubicBezTo>
                    <a:pt x="188" y="138"/>
                    <a:pt x="188" y="138"/>
                    <a:pt x="188" y="138"/>
                  </a:cubicBezTo>
                  <a:cubicBezTo>
                    <a:pt x="188" y="140"/>
                    <a:pt x="186" y="141"/>
                    <a:pt x="185" y="141"/>
                  </a:cubicBezTo>
                  <a:cubicBezTo>
                    <a:pt x="176" y="141"/>
                    <a:pt x="176" y="141"/>
                    <a:pt x="176" y="141"/>
                  </a:cubicBezTo>
                  <a:cubicBezTo>
                    <a:pt x="176" y="147"/>
                    <a:pt x="176" y="147"/>
                    <a:pt x="176" y="147"/>
                  </a:cubicBezTo>
                  <a:cubicBezTo>
                    <a:pt x="176" y="157"/>
                    <a:pt x="168" y="164"/>
                    <a:pt x="158" y="164"/>
                  </a:cubicBezTo>
                  <a:cubicBezTo>
                    <a:pt x="149" y="164"/>
                    <a:pt x="141" y="157"/>
                    <a:pt x="141" y="147"/>
                  </a:cubicBezTo>
                  <a:cubicBezTo>
                    <a:pt x="141" y="141"/>
                    <a:pt x="141" y="141"/>
                    <a:pt x="141" y="141"/>
                  </a:cubicBezTo>
                  <a:cubicBezTo>
                    <a:pt x="47" y="141"/>
                    <a:pt x="47" y="141"/>
                    <a:pt x="47" y="141"/>
                  </a:cubicBezTo>
                  <a:cubicBezTo>
                    <a:pt x="47" y="147"/>
                    <a:pt x="47" y="147"/>
                    <a:pt x="47" y="147"/>
                  </a:cubicBezTo>
                  <a:cubicBezTo>
                    <a:pt x="47" y="157"/>
                    <a:pt x="39" y="164"/>
                    <a:pt x="29" y="164"/>
                  </a:cubicBezTo>
                  <a:cubicBezTo>
                    <a:pt x="20" y="164"/>
                    <a:pt x="12" y="157"/>
                    <a:pt x="12" y="147"/>
                  </a:cubicBezTo>
                  <a:cubicBezTo>
                    <a:pt x="12" y="141"/>
                    <a:pt x="12" y="141"/>
                    <a:pt x="12" y="141"/>
                  </a:cubicBezTo>
                  <a:cubicBezTo>
                    <a:pt x="3" y="141"/>
                    <a:pt x="3" y="141"/>
                    <a:pt x="3" y="141"/>
                  </a:cubicBezTo>
                  <a:cubicBezTo>
                    <a:pt x="1" y="141"/>
                    <a:pt x="0" y="140"/>
                    <a:pt x="0" y="138"/>
                  </a:cubicBezTo>
                  <a:cubicBezTo>
                    <a:pt x="0" y="103"/>
                    <a:pt x="0" y="103"/>
                    <a:pt x="0" y="103"/>
                  </a:cubicBezTo>
                  <a:cubicBezTo>
                    <a:pt x="0" y="92"/>
                    <a:pt x="9" y="82"/>
                    <a:pt x="21" y="82"/>
                  </a:cubicBezTo>
                  <a:cubicBezTo>
                    <a:pt x="23" y="82"/>
                    <a:pt x="23" y="82"/>
                    <a:pt x="23" y="82"/>
                  </a:cubicBezTo>
                  <a:cubicBezTo>
                    <a:pt x="33" y="44"/>
                    <a:pt x="33" y="44"/>
                    <a:pt x="33" y="44"/>
                  </a:cubicBezTo>
                  <a:cubicBezTo>
                    <a:pt x="36" y="33"/>
                    <a:pt x="47" y="24"/>
                    <a:pt x="59" y="24"/>
                  </a:cubicBezTo>
                  <a:cubicBezTo>
                    <a:pt x="70" y="24"/>
                    <a:pt x="70" y="24"/>
                    <a:pt x="70" y="24"/>
                  </a:cubicBezTo>
                  <a:cubicBezTo>
                    <a:pt x="70" y="3"/>
                    <a:pt x="70" y="3"/>
                    <a:pt x="70" y="3"/>
                  </a:cubicBezTo>
                  <a:cubicBezTo>
                    <a:pt x="70" y="2"/>
                    <a:pt x="72" y="0"/>
                    <a:pt x="73" y="0"/>
                  </a:cubicBezTo>
                  <a:cubicBezTo>
                    <a:pt x="114" y="0"/>
                    <a:pt x="114" y="0"/>
                    <a:pt x="114" y="0"/>
                  </a:cubicBezTo>
                  <a:cubicBezTo>
                    <a:pt x="116" y="0"/>
                    <a:pt x="117" y="2"/>
                    <a:pt x="117" y="3"/>
                  </a:cubicBezTo>
                  <a:cubicBezTo>
                    <a:pt x="117" y="24"/>
                    <a:pt x="117" y="24"/>
                    <a:pt x="117" y="24"/>
                  </a:cubicBezTo>
                  <a:cubicBezTo>
                    <a:pt x="129" y="24"/>
                    <a:pt x="129" y="24"/>
                    <a:pt x="129" y="24"/>
                  </a:cubicBezTo>
                  <a:cubicBezTo>
                    <a:pt x="141" y="24"/>
                    <a:pt x="152" y="33"/>
                    <a:pt x="155" y="44"/>
                  </a:cubicBezTo>
                  <a:cubicBezTo>
                    <a:pt x="165" y="82"/>
                    <a:pt x="165" y="82"/>
                    <a:pt x="165" y="82"/>
                  </a:cubicBezTo>
                  <a:cubicBezTo>
                    <a:pt x="167" y="82"/>
                    <a:pt x="167" y="82"/>
                    <a:pt x="167" y="82"/>
                  </a:cubicBezTo>
                  <a:cubicBezTo>
                    <a:pt x="178" y="82"/>
                    <a:pt x="188" y="92"/>
                    <a:pt x="188" y="103"/>
                  </a:cubicBezTo>
                  <a:close/>
                  <a:moveTo>
                    <a:pt x="44" y="112"/>
                  </a:moveTo>
                  <a:cubicBezTo>
                    <a:pt x="44" y="104"/>
                    <a:pt x="38" y="97"/>
                    <a:pt x="29" y="97"/>
                  </a:cubicBezTo>
                  <a:cubicBezTo>
                    <a:pt x="21" y="97"/>
                    <a:pt x="15" y="104"/>
                    <a:pt x="15" y="112"/>
                  </a:cubicBezTo>
                  <a:cubicBezTo>
                    <a:pt x="15" y="120"/>
                    <a:pt x="21" y="126"/>
                    <a:pt x="29" y="126"/>
                  </a:cubicBezTo>
                  <a:cubicBezTo>
                    <a:pt x="38" y="126"/>
                    <a:pt x="44" y="120"/>
                    <a:pt x="44" y="112"/>
                  </a:cubicBezTo>
                  <a:close/>
                  <a:moveTo>
                    <a:pt x="140" y="82"/>
                  </a:moveTo>
                  <a:cubicBezTo>
                    <a:pt x="132" y="50"/>
                    <a:pt x="132" y="50"/>
                    <a:pt x="132" y="50"/>
                  </a:cubicBezTo>
                  <a:cubicBezTo>
                    <a:pt x="132" y="49"/>
                    <a:pt x="130" y="47"/>
                    <a:pt x="129" y="47"/>
                  </a:cubicBezTo>
                  <a:cubicBezTo>
                    <a:pt x="59" y="47"/>
                    <a:pt x="59" y="47"/>
                    <a:pt x="59" y="47"/>
                  </a:cubicBezTo>
                  <a:cubicBezTo>
                    <a:pt x="58" y="47"/>
                    <a:pt x="56" y="49"/>
                    <a:pt x="56" y="50"/>
                  </a:cubicBezTo>
                  <a:cubicBezTo>
                    <a:pt x="47" y="82"/>
                    <a:pt x="47" y="82"/>
                    <a:pt x="47" y="82"/>
                  </a:cubicBezTo>
                  <a:lnTo>
                    <a:pt x="140" y="82"/>
                  </a:lnTo>
                  <a:close/>
                  <a:moveTo>
                    <a:pt x="173" y="112"/>
                  </a:moveTo>
                  <a:cubicBezTo>
                    <a:pt x="173" y="104"/>
                    <a:pt x="166" y="97"/>
                    <a:pt x="158" y="97"/>
                  </a:cubicBezTo>
                  <a:cubicBezTo>
                    <a:pt x="150" y="97"/>
                    <a:pt x="144" y="104"/>
                    <a:pt x="144" y="112"/>
                  </a:cubicBezTo>
                  <a:cubicBezTo>
                    <a:pt x="144" y="120"/>
                    <a:pt x="150" y="126"/>
                    <a:pt x="158" y="126"/>
                  </a:cubicBezTo>
                  <a:cubicBezTo>
                    <a:pt x="166" y="126"/>
                    <a:pt x="173" y="120"/>
                    <a:pt x="173" y="112"/>
                  </a:cubicBezTo>
                  <a:close/>
                </a:path>
              </a:pathLst>
            </a:custGeom>
            <a:solidFill>
              <a:schemeClr val="bg1"/>
            </a:solidFill>
            <a:ln>
              <a:noFill/>
            </a:ln>
            <a:extLst>
              <a:ext uri="{91240B29-F687-4F45-9708-019B960494DF}">
                <a14:hiddenLine w="9525">
                  <a:solidFill>
                    <a:srgbClr val="000000"/>
                  </a:solidFill>
                  <a:round/>
                  <a:headEnd/>
                  <a:tailEnd/>
                </a14:hiddenLine>
              </a:ext>
            </a:extLst>
          </p:spPr>
          <p:txBody>
            <a:bodyPr/>
            <a:lstStyle/>
            <a:p>
              <a:pPr eaLnBrk="0" hangingPunct="0"/>
              <a:endParaRPr altLang="en-US" lang="zh-CN" sz="1013"/>
            </a:p>
          </p:txBody>
        </p:sp>
      </p:grpSp>
      <p:grpSp>
        <p:nvGrpSpPr>
          <p:cNvPr id="3" name="组合 2"/>
          <p:cNvGrpSpPr/>
          <p:nvPr/>
        </p:nvGrpSpPr>
        <p:grpSpPr>
          <a:xfrm>
            <a:off x="866775" y="1883569"/>
            <a:ext cx="2325291" cy="580609"/>
            <a:chOff x="866775" y="1883569"/>
            <a:chExt cx="2325291" cy="580609"/>
          </a:xfrm>
        </p:grpSpPr>
        <p:sp>
          <p:nvSpPr>
            <p:cNvPr id="20512" name="Oval 300"/>
            <p:cNvSpPr>
              <a:spLocks noChangeArrowheads="1"/>
            </p:cNvSpPr>
            <p:nvPr/>
          </p:nvSpPr>
          <p:spPr bwMode="auto">
            <a:xfrm>
              <a:off x="866775" y="1883569"/>
              <a:ext cx="466725" cy="465535"/>
            </a:xfrm>
            <a:prstGeom prst="ellipse">
              <a:avLst/>
            </a:prstGeom>
            <a:solidFill>
              <a:srgbClr val="F07474"/>
            </a:solidFill>
            <a:ln w="28575">
              <a:solidFill>
                <a:schemeClr val="bg1"/>
              </a:solidFill>
              <a:round/>
            </a:ln>
            <a:effectLst>
              <a:outerShdw algn="ctr" dir="8100000" dist="63500" rotWithShape="0">
                <a:srgbClr val="000000">
                  <a:alpha val="25000"/>
                </a:srgbClr>
              </a:outerShdw>
            </a:effectLst>
          </p:spPr>
          <p:txBody>
            <a:bodyPr anchor="ctr"/>
            <a:lstStyle/>
            <a:p>
              <a:pPr algn="ctr"/>
              <a:endParaRPr altLang="zh-CN" lang="en-US" sz="2325">
                <a:solidFill>
                  <a:srgbClr val="FFFFFF"/>
                </a:solidFill>
                <a:sym charset="0" panose="020b0604020202020204" pitchFamily="34" typeface="Arial"/>
              </a:endParaRPr>
            </a:p>
          </p:txBody>
        </p:sp>
        <p:sp>
          <p:nvSpPr>
            <p:cNvPr id="20513" name="Freeform 19"/>
            <p:cNvSpPr>
              <a:spLocks noChangeArrowheads="1" noEditPoints="1"/>
            </p:cNvSpPr>
            <p:nvPr/>
          </p:nvSpPr>
          <p:spPr bwMode="auto">
            <a:xfrm>
              <a:off x="988219" y="1957388"/>
              <a:ext cx="216694" cy="313135"/>
            </a:xfrm>
            <a:custGeom>
              <a:gdLst>
                <a:gd fmla="*/ 100 w 106" name="T0"/>
                <a:gd fmla="*/ 106 h 153" name="T1"/>
                <a:gd fmla="*/ 61 w 106" name="T2"/>
                <a:gd fmla="*/ 106 h 153" name="T3"/>
                <a:gd fmla="*/ 56 w 106" name="T4"/>
                <a:gd fmla="*/ 150 h 153" name="T5"/>
                <a:gd fmla="*/ 53 w 106" name="T6"/>
                <a:gd fmla="*/ 153 h 153" name="T7"/>
                <a:gd fmla="*/ 53 w 106" name="T8"/>
                <a:gd fmla="*/ 153 h 153" name="T9"/>
                <a:gd fmla="*/ 50 w 106" name="T10"/>
                <a:gd fmla="*/ 150 h 153" name="T11"/>
                <a:gd fmla="*/ 43 w 106" name="T12"/>
                <a:gd fmla="*/ 106 h 153" name="T13"/>
                <a:gd fmla="*/ 6 w 106" name="T14"/>
                <a:gd fmla="*/ 106 h 153" name="T15"/>
                <a:gd fmla="*/ 0 w 106" name="T16"/>
                <a:gd fmla="*/ 100 h 153" name="T17"/>
                <a:gd fmla="*/ 24 w 106" name="T18"/>
                <a:gd fmla="*/ 71 h 153" name="T19"/>
                <a:gd fmla="*/ 24 w 106" name="T20"/>
                <a:gd fmla="*/ 24 h 153" name="T21"/>
                <a:gd fmla="*/ 12 w 106" name="T22"/>
                <a:gd fmla="*/ 12 h 153" name="T23"/>
                <a:gd fmla="*/ 24 w 106" name="T24"/>
                <a:gd fmla="*/ 0 h 153" name="T25"/>
                <a:gd fmla="*/ 82 w 106" name="T26"/>
                <a:gd fmla="*/ 0 h 153" name="T27"/>
                <a:gd fmla="*/ 94 w 106" name="T28"/>
                <a:gd fmla="*/ 12 h 153" name="T29"/>
                <a:gd fmla="*/ 82 w 106" name="T30"/>
                <a:gd fmla="*/ 24 h 153" name="T31"/>
                <a:gd fmla="*/ 82 w 106" name="T32"/>
                <a:gd fmla="*/ 71 h 153" name="T33"/>
                <a:gd fmla="*/ 106 w 106" name="T34"/>
                <a:gd fmla="*/ 100 h 153" name="T35"/>
                <a:gd fmla="*/ 100 w 106" name="T36"/>
                <a:gd fmla="*/ 106 h 153" name="T37"/>
                <a:gd fmla="*/ 44 w 106" name="T38"/>
                <a:gd fmla="*/ 27 h 153" name="T39"/>
                <a:gd fmla="*/ 41 w 106" name="T40"/>
                <a:gd fmla="*/ 24 h 153" name="T41"/>
                <a:gd fmla="*/ 38 w 106" name="T42"/>
                <a:gd fmla="*/ 27 h 153" name="T43"/>
                <a:gd fmla="*/ 38 w 106" name="T44"/>
                <a:gd fmla="*/ 68 h 153" name="T45"/>
                <a:gd fmla="*/ 41 w 106" name="T46"/>
                <a:gd fmla="*/ 71 h 153" name="T47"/>
                <a:gd fmla="*/ 44 w 106" name="T48"/>
                <a:gd fmla="*/ 68 h 153" name="T49"/>
                <a:gd fmla="*/ 44 w 106" name="T50"/>
                <a:gd fmla="*/ 27 h 153" name="T5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b="b" l="0" r="r" t="0"/>
              <a:pathLst>
                <a:path h="153" w="105">
                  <a:moveTo>
                    <a:pt x="100" y="106"/>
                  </a:moveTo>
                  <a:cubicBezTo>
                    <a:pt x="61" y="106"/>
                    <a:pt x="61" y="106"/>
                    <a:pt x="61" y="106"/>
                  </a:cubicBezTo>
                  <a:cubicBezTo>
                    <a:pt x="56" y="150"/>
                    <a:pt x="56" y="150"/>
                    <a:pt x="56" y="150"/>
                  </a:cubicBezTo>
                  <a:cubicBezTo>
                    <a:pt x="56" y="151"/>
                    <a:pt x="54" y="153"/>
                    <a:pt x="53" y="153"/>
                  </a:cubicBezTo>
                  <a:cubicBezTo>
                    <a:pt x="53" y="153"/>
                    <a:pt x="53" y="153"/>
                    <a:pt x="53" y="153"/>
                  </a:cubicBezTo>
                  <a:cubicBezTo>
                    <a:pt x="51" y="153"/>
                    <a:pt x="50" y="152"/>
                    <a:pt x="50" y="150"/>
                  </a:cubicBezTo>
                  <a:cubicBezTo>
                    <a:pt x="43" y="106"/>
                    <a:pt x="43" y="106"/>
                    <a:pt x="43" y="106"/>
                  </a:cubicBezTo>
                  <a:cubicBezTo>
                    <a:pt x="6" y="106"/>
                    <a:pt x="6" y="106"/>
                    <a:pt x="6" y="106"/>
                  </a:cubicBezTo>
                  <a:cubicBezTo>
                    <a:pt x="3" y="106"/>
                    <a:pt x="0" y="103"/>
                    <a:pt x="0" y="100"/>
                  </a:cubicBezTo>
                  <a:cubicBezTo>
                    <a:pt x="0" y="85"/>
                    <a:pt x="12" y="71"/>
                    <a:pt x="24" y="71"/>
                  </a:cubicBezTo>
                  <a:cubicBezTo>
                    <a:pt x="24" y="24"/>
                    <a:pt x="24" y="24"/>
                    <a:pt x="24" y="24"/>
                  </a:cubicBezTo>
                  <a:cubicBezTo>
                    <a:pt x="17" y="24"/>
                    <a:pt x="12" y="18"/>
                    <a:pt x="12" y="12"/>
                  </a:cubicBezTo>
                  <a:cubicBezTo>
                    <a:pt x="12" y="6"/>
                    <a:pt x="17" y="0"/>
                    <a:pt x="24" y="0"/>
                  </a:cubicBezTo>
                  <a:cubicBezTo>
                    <a:pt x="82" y="0"/>
                    <a:pt x="82" y="0"/>
                    <a:pt x="82" y="0"/>
                  </a:cubicBezTo>
                  <a:cubicBezTo>
                    <a:pt x="89" y="0"/>
                    <a:pt x="94" y="6"/>
                    <a:pt x="94" y="12"/>
                  </a:cubicBezTo>
                  <a:cubicBezTo>
                    <a:pt x="94" y="18"/>
                    <a:pt x="89" y="24"/>
                    <a:pt x="82" y="24"/>
                  </a:cubicBezTo>
                  <a:cubicBezTo>
                    <a:pt x="82" y="71"/>
                    <a:pt x="82" y="71"/>
                    <a:pt x="82" y="71"/>
                  </a:cubicBezTo>
                  <a:cubicBezTo>
                    <a:pt x="94" y="71"/>
                    <a:pt x="106" y="85"/>
                    <a:pt x="106" y="100"/>
                  </a:cubicBezTo>
                  <a:cubicBezTo>
                    <a:pt x="106" y="103"/>
                    <a:pt x="103" y="106"/>
                    <a:pt x="100" y="106"/>
                  </a:cubicBezTo>
                  <a:close/>
                  <a:moveTo>
                    <a:pt x="44" y="27"/>
                  </a:moveTo>
                  <a:cubicBezTo>
                    <a:pt x="44" y="25"/>
                    <a:pt x="43" y="24"/>
                    <a:pt x="41" y="24"/>
                  </a:cubicBezTo>
                  <a:cubicBezTo>
                    <a:pt x="40" y="24"/>
                    <a:pt x="38" y="25"/>
                    <a:pt x="38" y="27"/>
                  </a:cubicBezTo>
                  <a:cubicBezTo>
                    <a:pt x="38" y="68"/>
                    <a:pt x="38" y="68"/>
                    <a:pt x="38" y="68"/>
                  </a:cubicBezTo>
                  <a:cubicBezTo>
                    <a:pt x="38" y="69"/>
                    <a:pt x="40" y="71"/>
                    <a:pt x="41" y="71"/>
                  </a:cubicBezTo>
                  <a:cubicBezTo>
                    <a:pt x="43" y="71"/>
                    <a:pt x="44" y="69"/>
                    <a:pt x="44" y="68"/>
                  </a:cubicBezTo>
                  <a:lnTo>
                    <a:pt x="44" y="27"/>
                  </a:lnTo>
                  <a:close/>
                </a:path>
              </a:pathLst>
            </a:custGeom>
            <a:solidFill>
              <a:schemeClr val="bg1"/>
            </a:solidFill>
            <a:ln>
              <a:noFill/>
            </a:ln>
            <a:extLst>
              <a:ext uri="{91240B29-F687-4F45-9708-019B960494DF}">
                <a14:hiddenLine w="9525">
                  <a:solidFill>
                    <a:srgbClr val="000000"/>
                  </a:solidFill>
                  <a:round/>
                  <a:headEnd/>
                  <a:tailEnd/>
                </a14:hiddenLine>
              </a:ext>
            </a:extLst>
          </p:spPr>
          <p:txBody>
            <a:bodyPr/>
            <a:lstStyle/>
            <a:p>
              <a:pPr eaLnBrk="0" hangingPunct="0"/>
              <a:endParaRPr altLang="en-US" lang="zh-CN" sz="1013"/>
            </a:p>
          </p:txBody>
        </p:sp>
        <p:sp>
          <p:nvSpPr>
            <p:cNvPr id="20518" name="TextBox 13"/>
            <p:cNvSpPr txBox="1">
              <a:spLocks noChangeArrowheads="1"/>
            </p:cNvSpPr>
            <p:nvPr/>
          </p:nvSpPr>
          <p:spPr bwMode="auto">
            <a:xfrm>
              <a:off x="1438275" y="1925241"/>
              <a:ext cx="1753791" cy="18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eaLnBrk="0" hangingPunct="0">
                <a:defRPr>
                  <a:solidFill>
                    <a:schemeClr val="tx1"/>
                  </a:solidFill>
                  <a:latin charset="0" panose="020f0502020204030204" pitchFamily="34" typeface="Calibri"/>
                  <a:ea charset="-122" panose="02010600030101010101" pitchFamily="2" typeface="宋体"/>
                </a:defRPr>
              </a:lvl1pPr>
              <a:lvl2pPr defTabSz="1216025" eaLnBrk="0" hangingPunct="0">
                <a:defRPr>
                  <a:solidFill>
                    <a:schemeClr val="tx1"/>
                  </a:solidFill>
                  <a:latin charset="0" panose="020f0502020204030204" pitchFamily="34" typeface="Calibri"/>
                  <a:ea charset="-122" panose="02010600030101010101" pitchFamily="2" typeface="宋体"/>
                </a:defRPr>
              </a:lvl2pPr>
              <a:lvl3pPr defTabSz="1216025" eaLnBrk="0" hangingPunct="0">
                <a:defRPr>
                  <a:solidFill>
                    <a:schemeClr val="tx1"/>
                  </a:solidFill>
                  <a:latin charset="0" panose="020f0502020204030204" pitchFamily="34" typeface="Calibri"/>
                  <a:ea charset="-122" panose="02010600030101010101" pitchFamily="2" typeface="宋体"/>
                </a:defRPr>
              </a:lvl3pPr>
              <a:lvl4pPr defTabSz="1216025" eaLnBrk="0" hangingPunct="0">
                <a:defRPr>
                  <a:solidFill>
                    <a:schemeClr val="tx1"/>
                  </a:solidFill>
                  <a:latin charset="0" panose="020f0502020204030204" pitchFamily="34" typeface="Calibri"/>
                  <a:ea charset="-122" panose="02010600030101010101" pitchFamily="2" typeface="宋体"/>
                </a:defRPr>
              </a:lvl4pPr>
              <a:lvl5pPr defTabSz="1216025" eaLnBrk="0" hangingPunct="0">
                <a:defRPr>
                  <a:solidFill>
                    <a:schemeClr val="tx1"/>
                  </a:solidFill>
                  <a:latin charset="0" panose="020f0502020204030204" pitchFamily="34" typeface="Calibri"/>
                  <a:ea charset="-122" panose="02010600030101010101" pitchFamily="2" typeface="宋体"/>
                </a:defRPr>
              </a:lvl5pPr>
              <a:lvl6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6pPr>
              <a:lvl7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7pPr>
              <a:lvl8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8pPr>
              <a:lvl9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9pPr>
            </a:lstStyle>
            <a:p>
              <a:pPr eaLnBrk="1" hangingPunct="1">
                <a:spcBef>
                  <a:spcPct val="20000"/>
                </a:spcBef>
              </a:pPr>
              <a:r>
                <a:rPr altLang="en-US" b="1" lang="zh-CN" sz="1200">
                  <a:solidFill>
                    <a:srgbClr val="445469"/>
                  </a:solidFill>
                  <a:latin charset="0" panose="020b0604020202020204" pitchFamily="34" typeface="Arial"/>
                  <a:ea charset="-122" panose="020b0503020204020204" pitchFamily="34" typeface="微软雅黑"/>
                  <a:sym charset="0" panose="020b0604020202020204" pitchFamily="34" typeface="Arial"/>
                </a:rPr>
                <a:t>关键词</a:t>
              </a:r>
            </a:p>
          </p:txBody>
        </p:sp>
        <p:sp>
          <p:nvSpPr>
            <p:cNvPr id="20519" name="TextBox 13"/>
            <p:cNvSpPr txBox="1">
              <a:spLocks noChangeArrowheads="1"/>
            </p:cNvSpPr>
            <p:nvPr/>
          </p:nvSpPr>
          <p:spPr bwMode="auto">
            <a:xfrm>
              <a:off x="1438275" y="2187179"/>
              <a:ext cx="1649016" cy="27432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eaLnBrk="0" hangingPunct="0">
                <a:defRPr>
                  <a:solidFill>
                    <a:schemeClr val="tx1"/>
                  </a:solidFill>
                  <a:latin charset="0" panose="020f0502020204030204" pitchFamily="34" typeface="Calibri"/>
                  <a:ea charset="-122" panose="02010600030101010101" pitchFamily="2" typeface="宋体"/>
                </a:defRPr>
              </a:lvl1pPr>
              <a:lvl2pPr defTabSz="1216025" eaLnBrk="0" hangingPunct="0">
                <a:defRPr>
                  <a:solidFill>
                    <a:schemeClr val="tx1"/>
                  </a:solidFill>
                  <a:latin charset="0" panose="020f0502020204030204" pitchFamily="34" typeface="Calibri"/>
                  <a:ea charset="-122" panose="02010600030101010101" pitchFamily="2" typeface="宋体"/>
                </a:defRPr>
              </a:lvl2pPr>
              <a:lvl3pPr defTabSz="1216025" eaLnBrk="0" hangingPunct="0">
                <a:defRPr>
                  <a:solidFill>
                    <a:schemeClr val="tx1"/>
                  </a:solidFill>
                  <a:latin charset="0" panose="020f0502020204030204" pitchFamily="34" typeface="Calibri"/>
                  <a:ea charset="-122" panose="02010600030101010101" pitchFamily="2" typeface="宋体"/>
                </a:defRPr>
              </a:lvl3pPr>
              <a:lvl4pPr defTabSz="1216025" eaLnBrk="0" hangingPunct="0">
                <a:defRPr>
                  <a:solidFill>
                    <a:schemeClr val="tx1"/>
                  </a:solidFill>
                  <a:latin charset="0" panose="020f0502020204030204" pitchFamily="34" typeface="Calibri"/>
                  <a:ea charset="-122" panose="02010600030101010101" pitchFamily="2" typeface="宋体"/>
                </a:defRPr>
              </a:lvl4pPr>
              <a:lvl5pPr defTabSz="1216025" eaLnBrk="0" hangingPunct="0">
                <a:defRPr>
                  <a:solidFill>
                    <a:schemeClr val="tx1"/>
                  </a:solidFill>
                  <a:latin charset="0" panose="020f0502020204030204" pitchFamily="34" typeface="Calibri"/>
                  <a:ea charset="-122" panose="02010600030101010101" pitchFamily="2" typeface="宋体"/>
                </a:defRPr>
              </a:lvl5pPr>
              <a:lvl6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6pPr>
              <a:lvl7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7pPr>
              <a:lvl8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8pPr>
              <a:lvl9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9pPr>
            </a:lstStyle>
            <a:p>
              <a:pPr eaLnBrk="1" hangingPunct="1">
                <a:spcBef>
                  <a:spcPct val="20000"/>
                </a:spcBef>
              </a:pPr>
              <a:r>
                <a:rPr altLang="en-US" lang="zh-CN" sz="900">
                  <a:solidFill>
                    <a:srgbClr val="445469"/>
                  </a:solidFill>
                  <a:latin charset="0" panose="020b0604020202020204" pitchFamily="34" typeface="Arial"/>
                  <a:ea charset="-122" panose="020b0503020204020204" pitchFamily="34" typeface="微软雅黑"/>
                  <a:sym charset="0" panose="020b0604020202020204" pitchFamily="34" typeface="Arial"/>
                </a:rPr>
                <a:t>单击此处可编辑内容，根据您的需要自由拉伸文本框大小</a:t>
              </a:r>
            </a:p>
          </p:txBody>
        </p:sp>
      </p:grpSp>
      <p:grpSp>
        <p:nvGrpSpPr>
          <p:cNvPr id="5" name="组合 4"/>
          <p:cNvGrpSpPr/>
          <p:nvPr/>
        </p:nvGrpSpPr>
        <p:grpSpPr>
          <a:xfrm>
            <a:off x="6117431" y="1883569"/>
            <a:ext cx="2341960" cy="580609"/>
            <a:chOff x="6117431" y="1883569"/>
            <a:chExt cx="2341960" cy="580609"/>
          </a:xfrm>
        </p:grpSpPr>
        <p:sp>
          <p:nvSpPr>
            <p:cNvPr id="20514" name="Oval 327"/>
            <p:cNvSpPr>
              <a:spLocks noChangeArrowheads="1"/>
            </p:cNvSpPr>
            <p:nvPr/>
          </p:nvSpPr>
          <p:spPr bwMode="auto">
            <a:xfrm>
              <a:off x="6117431" y="1883569"/>
              <a:ext cx="466725" cy="465535"/>
            </a:xfrm>
            <a:prstGeom prst="ellipse">
              <a:avLst/>
            </a:prstGeom>
            <a:solidFill>
              <a:srgbClr val="FFBF53"/>
            </a:solidFill>
            <a:ln w="28575">
              <a:solidFill>
                <a:schemeClr val="bg1"/>
              </a:solidFill>
              <a:round/>
            </a:ln>
            <a:effectLst>
              <a:outerShdw algn="ctr" dir="8100000" dist="63500" rotWithShape="0">
                <a:srgbClr val="000000">
                  <a:alpha val="25000"/>
                </a:srgbClr>
              </a:outerShdw>
            </a:effectLst>
          </p:spPr>
          <p:txBody>
            <a:bodyPr anchor="ctr"/>
            <a:lstStyle/>
            <a:p>
              <a:pPr algn="ctr"/>
              <a:endParaRPr altLang="zh-CN" lang="en-US" sz="2325">
                <a:solidFill>
                  <a:srgbClr val="FFFFFF"/>
                </a:solidFill>
                <a:sym charset="0" panose="020b0604020202020204" pitchFamily="34" typeface="Arial"/>
              </a:endParaRPr>
            </a:p>
          </p:txBody>
        </p:sp>
        <p:sp>
          <p:nvSpPr>
            <p:cNvPr id="20515" name="Freeform 16"/>
            <p:cNvSpPr>
              <a:spLocks noChangeArrowheads="1" noEditPoints="1"/>
            </p:cNvSpPr>
            <p:nvPr/>
          </p:nvSpPr>
          <p:spPr bwMode="auto">
            <a:xfrm>
              <a:off x="6196013" y="1964531"/>
              <a:ext cx="307181" cy="305991"/>
            </a:xfrm>
            <a:custGeom>
              <a:gdLst>
                <a:gd fmla="*/ 164 w 164" name="T0"/>
                <a:gd fmla="*/ 82 h 164" name="T1"/>
                <a:gd fmla="*/ 82 w 164" name="T2"/>
                <a:gd fmla="*/ 164 h 164" name="T3"/>
                <a:gd fmla="*/ 0 w 164" name="T4"/>
                <a:gd fmla="*/ 82 h 164" name="T5"/>
                <a:gd fmla="*/ 82 w 164" name="T6"/>
                <a:gd fmla="*/ 0 h 164" name="T7"/>
                <a:gd fmla="*/ 164 w 164" name="T8"/>
                <a:gd fmla="*/ 82 h 164" name="T9"/>
                <a:gd fmla="*/ 152 w 164" name="T10"/>
                <a:gd fmla="*/ 82 h 164" name="T11"/>
                <a:gd fmla="*/ 152 w 164" name="T12"/>
                <a:gd fmla="*/ 81 h 164" name="T13"/>
                <a:gd fmla="*/ 143 w 164" name="T14"/>
                <a:gd fmla="*/ 89 h 164" name="T15"/>
                <a:gd fmla="*/ 121 w 164" name="T16"/>
                <a:gd fmla="*/ 69 h 164" name="T17"/>
                <a:gd fmla="*/ 126 w 164" name="T18"/>
                <a:gd fmla="*/ 39 h 164" name="T19"/>
                <a:gd fmla="*/ 139 w 164" name="T20"/>
                <a:gd fmla="*/ 40 h 164" name="T21"/>
                <a:gd fmla="*/ 103 w 164" name="T22"/>
                <a:gd fmla="*/ 15 h 164" name="T23"/>
                <a:gd fmla="*/ 108 w 164" name="T24"/>
                <a:gd fmla="*/ 26 h 164" name="T25"/>
                <a:gd fmla="*/ 82 w 164" name="T26"/>
                <a:gd fmla="*/ 41 h 164" name="T27"/>
                <a:gd fmla="*/ 55 w 164" name="T28"/>
                <a:gd fmla="*/ 26 h 164" name="T29"/>
                <a:gd fmla="*/ 60 w 164" name="T30"/>
                <a:gd fmla="*/ 15 h 164" name="T31"/>
                <a:gd fmla="*/ 25 w 164" name="T32"/>
                <a:gd fmla="*/ 40 h 164" name="T33"/>
                <a:gd fmla="*/ 37 w 164" name="T34"/>
                <a:gd fmla="*/ 39 h 164" name="T35"/>
                <a:gd fmla="*/ 43 w 164" name="T36"/>
                <a:gd fmla="*/ 69 h 164" name="T37"/>
                <a:gd fmla="*/ 21 w 164" name="T38"/>
                <a:gd fmla="*/ 89 h 164" name="T39"/>
                <a:gd fmla="*/ 11 w 164" name="T40"/>
                <a:gd fmla="*/ 81 h 164" name="T41"/>
                <a:gd fmla="*/ 11 w 164" name="T42"/>
                <a:gd fmla="*/ 82 h 164" name="T43"/>
                <a:gd fmla="*/ 25 w 164" name="T44"/>
                <a:gd fmla="*/ 123 h 164" name="T45"/>
                <a:gd fmla="*/ 28 w 164" name="T46"/>
                <a:gd fmla="*/ 111 h 164" name="T47"/>
                <a:gd fmla="*/ 58 w 164" name="T48"/>
                <a:gd fmla="*/ 115 h 164" name="T49"/>
                <a:gd fmla="*/ 70 w 164" name="T50"/>
                <a:gd fmla="*/ 142 h 164" name="T51"/>
                <a:gd fmla="*/ 60 w 164" name="T52"/>
                <a:gd fmla="*/ 148 h 164" name="T53"/>
                <a:gd fmla="*/ 82 w 164" name="T54"/>
                <a:gd fmla="*/ 152 h 164" name="T55"/>
                <a:gd fmla="*/ 104 w 164" name="T56"/>
                <a:gd fmla="*/ 148 h 164" name="T57"/>
                <a:gd fmla="*/ 93 w 164" name="T58"/>
                <a:gd fmla="*/ 142 h 164" name="T59"/>
                <a:gd fmla="*/ 106 w 164" name="T60"/>
                <a:gd fmla="*/ 115 h 164" name="T61"/>
                <a:gd fmla="*/ 136 w 164" name="T62"/>
                <a:gd fmla="*/ 111 h 164" name="T63"/>
                <a:gd fmla="*/ 138 w 164" name="T64"/>
                <a:gd fmla="*/ 123 h 164" name="T65"/>
                <a:gd fmla="*/ 152 w 164" name="T66"/>
                <a:gd fmla="*/ 82 h 164" name="T67"/>
                <a:gd fmla="*/ 82 w 164" name="T68"/>
                <a:gd fmla="*/ 55 h 164" name="T69"/>
                <a:gd fmla="*/ 108 w 164" name="T70"/>
                <a:gd fmla="*/ 74 h 164" name="T71"/>
                <a:gd fmla="*/ 98 w 164" name="T72"/>
                <a:gd fmla="*/ 105 h 164" name="T73"/>
                <a:gd fmla="*/ 66 w 164" name="T74"/>
                <a:gd fmla="*/ 105 h 164" name="T75"/>
                <a:gd fmla="*/ 55 w 164" name="T76"/>
                <a:gd fmla="*/ 74 h 164" name="T77"/>
                <a:gd fmla="*/ 82 w 164" name="T78"/>
                <a:gd fmla="*/ 55 h 164"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64" w="164">
                  <a:moveTo>
                    <a:pt x="164" y="82"/>
                  </a:moveTo>
                  <a:cubicBezTo>
                    <a:pt x="164" y="127"/>
                    <a:pt x="127" y="164"/>
                    <a:pt x="82" y="164"/>
                  </a:cubicBezTo>
                  <a:cubicBezTo>
                    <a:pt x="36" y="164"/>
                    <a:pt x="0" y="127"/>
                    <a:pt x="0" y="82"/>
                  </a:cubicBezTo>
                  <a:cubicBezTo>
                    <a:pt x="0" y="36"/>
                    <a:pt x="36" y="0"/>
                    <a:pt x="82" y="0"/>
                  </a:cubicBezTo>
                  <a:cubicBezTo>
                    <a:pt x="127" y="0"/>
                    <a:pt x="164" y="36"/>
                    <a:pt x="164" y="82"/>
                  </a:cubicBezTo>
                  <a:close/>
                  <a:moveTo>
                    <a:pt x="152" y="82"/>
                  </a:moveTo>
                  <a:cubicBezTo>
                    <a:pt x="152" y="81"/>
                    <a:pt x="152" y="81"/>
                    <a:pt x="152" y="81"/>
                  </a:cubicBezTo>
                  <a:cubicBezTo>
                    <a:pt x="143" y="89"/>
                    <a:pt x="143" y="89"/>
                    <a:pt x="143" y="89"/>
                  </a:cubicBezTo>
                  <a:cubicBezTo>
                    <a:pt x="121" y="69"/>
                    <a:pt x="121" y="69"/>
                    <a:pt x="121" y="69"/>
                  </a:cubicBezTo>
                  <a:cubicBezTo>
                    <a:pt x="126" y="39"/>
                    <a:pt x="126" y="39"/>
                    <a:pt x="126" y="39"/>
                  </a:cubicBezTo>
                  <a:cubicBezTo>
                    <a:pt x="139" y="40"/>
                    <a:pt x="139" y="40"/>
                    <a:pt x="139" y="40"/>
                  </a:cubicBezTo>
                  <a:cubicBezTo>
                    <a:pt x="130" y="28"/>
                    <a:pt x="118" y="19"/>
                    <a:pt x="103" y="15"/>
                  </a:cubicBezTo>
                  <a:cubicBezTo>
                    <a:pt x="108" y="26"/>
                    <a:pt x="108" y="26"/>
                    <a:pt x="108" y="26"/>
                  </a:cubicBezTo>
                  <a:cubicBezTo>
                    <a:pt x="82" y="41"/>
                    <a:pt x="82" y="41"/>
                    <a:pt x="82" y="41"/>
                  </a:cubicBezTo>
                  <a:cubicBezTo>
                    <a:pt x="55" y="26"/>
                    <a:pt x="55" y="26"/>
                    <a:pt x="55" y="26"/>
                  </a:cubicBezTo>
                  <a:cubicBezTo>
                    <a:pt x="60" y="15"/>
                    <a:pt x="60" y="15"/>
                    <a:pt x="60" y="15"/>
                  </a:cubicBezTo>
                  <a:cubicBezTo>
                    <a:pt x="46" y="19"/>
                    <a:pt x="33" y="28"/>
                    <a:pt x="25" y="40"/>
                  </a:cubicBezTo>
                  <a:cubicBezTo>
                    <a:pt x="37" y="39"/>
                    <a:pt x="37" y="39"/>
                    <a:pt x="37" y="39"/>
                  </a:cubicBezTo>
                  <a:cubicBezTo>
                    <a:pt x="43" y="69"/>
                    <a:pt x="43" y="69"/>
                    <a:pt x="43" y="69"/>
                  </a:cubicBezTo>
                  <a:cubicBezTo>
                    <a:pt x="21" y="89"/>
                    <a:pt x="21" y="89"/>
                    <a:pt x="21" y="89"/>
                  </a:cubicBezTo>
                  <a:cubicBezTo>
                    <a:pt x="11" y="81"/>
                    <a:pt x="11" y="81"/>
                    <a:pt x="11" y="81"/>
                  </a:cubicBezTo>
                  <a:cubicBezTo>
                    <a:pt x="11" y="81"/>
                    <a:pt x="11" y="81"/>
                    <a:pt x="11" y="82"/>
                  </a:cubicBezTo>
                  <a:cubicBezTo>
                    <a:pt x="11" y="97"/>
                    <a:pt x="16" y="111"/>
                    <a:pt x="25" y="123"/>
                  </a:cubicBezTo>
                  <a:cubicBezTo>
                    <a:pt x="28" y="111"/>
                    <a:pt x="28" y="111"/>
                    <a:pt x="28" y="111"/>
                  </a:cubicBezTo>
                  <a:cubicBezTo>
                    <a:pt x="58" y="115"/>
                    <a:pt x="58" y="115"/>
                    <a:pt x="58" y="115"/>
                  </a:cubicBezTo>
                  <a:cubicBezTo>
                    <a:pt x="70" y="142"/>
                    <a:pt x="70" y="142"/>
                    <a:pt x="70" y="142"/>
                  </a:cubicBezTo>
                  <a:cubicBezTo>
                    <a:pt x="60" y="148"/>
                    <a:pt x="60" y="148"/>
                    <a:pt x="60" y="148"/>
                  </a:cubicBezTo>
                  <a:cubicBezTo>
                    <a:pt x="67" y="151"/>
                    <a:pt x="74" y="152"/>
                    <a:pt x="82" y="152"/>
                  </a:cubicBezTo>
                  <a:cubicBezTo>
                    <a:pt x="89" y="152"/>
                    <a:pt x="97" y="151"/>
                    <a:pt x="104" y="148"/>
                  </a:cubicBezTo>
                  <a:cubicBezTo>
                    <a:pt x="93" y="142"/>
                    <a:pt x="93" y="142"/>
                    <a:pt x="93" y="142"/>
                  </a:cubicBezTo>
                  <a:cubicBezTo>
                    <a:pt x="106" y="115"/>
                    <a:pt x="106" y="115"/>
                    <a:pt x="106" y="115"/>
                  </a:cubicBezTo>
                  <a:cubicBezTo>
                    <a:pt x="136" y="111"/>
                    <a:pt x="136" y="111"/>
                    <a:pt x="136" y="111"/>
                  </a:cubicBezTo>
                  <a:cubicBezTo>
                    <a:pt x="138" y="123"/>
                    <a:pt x="138" y="123"/>
                    <a:pt x="138" y="123"/>
                  </a:cubicBezTo>
                  <a:cubicBezTo>
                    <a:pt x="147" y="111"/>
                    <a:pt x="152" y="97"/>
                    <a:pt x="152" y="82"/>
                  </a:cubicBezTo>
                  <a:close/>
                  <a:moveTo>
                    <a:pt x="82" y="55"/>
                  </a:moveTo>
                  <a:cubicBezTo>
                    <a:pt x="108" y="74"/>
                    <a:pt x="108" y="74"/>
                    <a:pt x="108" y="74"/>
                  </a:cubicBezTo>
                  <a:cubicBezTo>
                    <a:pt x="98" y="105"/>
                    <a:pt x="98" y="105"/>
                    <a:pt x="98" y="105"/>
                  </a:cubicBezTo>
                  <a:cubicBezTo>
                    <a:pt x="66" y="105"/>
                    <a:pt x="66" y="105"/>
                    <a:pt x="66" y="105"/>
                  </a:cubicBezTo>
                  <a:cubicBezTo>
                    <a:pt x="55" y="74"/>
                    <a:pt x="55" y="74"/>
                    <a:pt x="55" y="74"/>
                  </a:cubicBezTo>
                  <a:lnTo>
                    <a:pt x="82" y="55"/>
                  </a:lnTo>
                  <a:close/>
                </a:path>
              </a:pathLst>
            </a:custGeom>
            <a:solidFill>
              <a:schemeClr val="bg1"/>
            </a:solidFill>
            <a:ln>
              <a:noFill/>
            </a:ln>
            <a:extLst>
              <a:ext uri="{91240B29-F687-4F45-9708-019B960494DF}">
                <a14:hiddenLine w="9525">
                  <a:solidFill>
                    <a:srgbClr val="000000"/>
                  </a:solidFill>
                  <a:round/>
                  <a:headEnd/>
                  <a:tailEnd/>
                </a14:hiddenLine>
              </a:ext>
            </a:extLst>
          </p:spPr>
          <p:txBody>
            <a:bodyPr/>
            <a:lstStyle/>
            <a:p>
              <a:pPr eaLnBrk="0" hangingPunct="0"/>
              <a:endParaRPr altLang="en-US" lang="zh-CN" sz="1013"/>
            </a:p>
          </p:txBody>
        </p:sp>
        <p:sp>
          <p:nvSpPr>
            <p:cNvPr id="20520" name="TextBox 13"/>
            <p:cNvSpPr txBox="1">
              <a:spLocks noChangeArrowheads="1"/>
            </p:cNvSpPr>
            <p:nvPr/>
          </p:nvSpPr>
          <p:spPr bwMode="auto">
            <a:xfrm>
              <a:off x="6705600" y="1925241"/>
              <a:ext cx="1753791" cy="18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eaLnBrk="0" hangingPunct="0">
                <a:defRPr>
                  <a:solidFill>
                    <a:schemeClr val="tx1"/>
                  </a:solidFill>
                  <a:latin charset="0" panose="020f0502020204030204" pitchFamily="34" typeface="Calibri"/>
                  <a:ea charset="-122" panose="02010600030101010101" pitchFamily="2" typeface="宋体"/>
                </a:defRPr>
              </a:lvl1pPr>
              <a:lvl2pPr defTabSz="1216025" eaLnBrk="0" hangingPunct="0">
                <a:defRPr>
                  <a:solidFill>
                    <a:schemeClr val="tx1"/>
                  </a:solidFill>
                  <a:latin charset="0" panose="020f0502020204030204" pitchFamily="34" typeface="Calibri"/>
                  <a:ea charset="-122" panose="02010600030101010101" pitchFamily="2" typeface="宋体"/>
                </a:defRPr>
              </a:lvl2pPr>
              <a:lvl3pPr defTabSz="1216025" eaLnBrk="0" hangingPunct="0">
                <a:defRPr>
                  <a:solidFill>
                    <a:schemeClr val="tx1"/>
                  </a:solidFill>
                  <a:latin charset="0" panose="020f0502020204030204" pitchFamily="34" typeface="Calibri"/>
                  <a:ea charset="-122" panose="02010600030101010101" pitchFamily="2" typeface="宋体"/>
                </a:defRPr>
              </a:lvl3pPr>
              <a:lvl4pPr defTabSz="1216025" eaLnBrk="0" hangingPunct="0">
                <a:defRPr>
                  <a:solidFill>
                    <a:schemeClr val="tx1"/>
                  </a:solidFill>
                  <a:latin charset="0" panose="020f0502020204030204" pitchFamily="34" typeface="Calibri"/>
                  <a:ea charset="-122" panose="02010600030101010101" pitchFamily="2" typeface="宋体"/>
                </a:defRPr>
              </a:lvl4pPr>
              <a:lvl5pPr defTabSz="1216025" eaLnBrk="0" hangingPunct="0">
                <a:defRPr>
                  <a:solidFill>
                    <a:schemeClr val="tx1"/>
                  </a:solidFill>
                  <a:latin charset="0" panose="020f0502020204030204" pitchFamily="34" typeface="Calibri"/>
                  <a:ea charset="-122" panose="02010600030101010101" pitchFamily="2" typeface="宋体"/>
                </a:defRPr>
              </a:lvl5pPr>
              <a:lvl6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6pPr>
              <a:lvl7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7pPr>
              <a:lvl8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8pPr>
              <a:lvl9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9pPr>
            </a:lstStyle>
            <a:p>
              <a:pPr eaLnBrk="1" hangingPunct="1">
                <a:spcBef>
                  <a:spcPct val="20000"/>
                </a:spcBef>
              </a:pPr>
              <a:r>
                <a:rPr altLang="en-US" b="1" lang="zh-CN" sz="1200">
                  <a:solidFill>
                    <a:srgbClr val="445469"/>
                  </a:solidFill>
                  <a:latin charset="0" panose="020b0604020202020204" pitchFamily="34" typeface="Arial"/>
                  <a:ea charset="-122" panose="020b0503020204020204" pitchFamily="34" typeface="微软雅黑"/>
                  <a:sym charset="0" panose="020b0604020202020204" pitchFamily="34" typeface="Arial"/>
                </a:rPr>
                <a:t>关键词</a:t>
              </a:r>
            </a:p>
          </p:txBody>
        </p:sp>
        <p:sp>
          <p:nvSpPr>
            <p:cNvPr id="20521" name="TextBox 13"/>
            <p:cNvSpPr txBox="1">
              <a:spLocks noChangeArrowheads="1"/>
            </p:cNvSpPr>
            <p:nvPr/>
          </p:nvSpPr>
          <p:spPr bwMode="auto">
            <a:xfrm>
              <a:off x="6705601" y="2187179"/>
              <a:ext cx="1650206" cy="27432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eaLnBrk="0" hangingPunct="0">
                <a:defRPr>
                  <a:solidFill>
                    <a:schemeClr val="tx1"/>
                  </a:solidFill>
                  <a:latin charset="0" panose="020f0502020204030204" pitchFamily="34" typeface="Calibri"/>
                  <a:ea charset="-122" panose="02010600030101010101" pitchFamily="2" typeface="宋体"/>
                </a:defRPr>
              </a:lvl1pPr>
              <a:lvl2pPr defTabSz="1216025" eaLnBrk="0" hangingPunct="0">
                <a:defRPr>
                  <a:solidFill>
                    <a:schemeClr val="tx1"/>
                  </a:solidFill>
                  <a:latin charset="0" panose="020f0502020204030204" pitchFamily="34" typeface="Calibri"/>
                  <a:ea charset="-122" panose="02010600030101010101" pitchFamily="2" typeface="宋体"/>
                </a:defRPr>
              </a:lvl2pPr>
              <a:lvl3pPr defTabSz="1216025" eaLnBrk="0" hangingPunct="0">
                <a:defRPr>
                  <a:solidFill>
                    <a:schemeClr val="tx1"/>
                  </a:solidFill>
                  <a:latin charset="0" panose="020f0502020204030204" pitchFamily="34" typeface="Calibri"/>
                  <a:ea charset="-122" panose="02010600030101010101" pitchFamily="2" typeface="宋体"/>
                </a:defRPr>
              </a:lvl3pPr>
              <a:lvl4pPr defTabSz="1216025" eaLnBrk="0" hangingPunct="0">
                <a:defRPr>
                  <a:solidFill>
                    <a:schemeClr val="tx1"/>
                  </a:solidFill>
                  <a:latin charset="0" panose="020f0502020204030204" pitchFamily="34" typeface="Calibri"/>
                  <a:ea charset="-122" panose="02010600030101010101" pitchFamily="2" typeface="宋体"/>
                </a:defRPr>
              </a:lvl4pPr>
              <a:lvl5pPr defTabSz="1216025" eaLnBrk="0" hangingPunct="0">
                <a:defRPr>
                  <a:solidFill>
                    <a:schemeClr val="tx1"/>
                  </a:solidFill>
                  <a:latin charset="0" panose="020f0502020204030204" pitchFamily="34" typeface="Calibri"/>
                  <a:ea charset="-122" panose="02010600030101010101" pitchFamily="2" typeface="宋体"/>
                </a:defRPr>
              </a:lvl5pPr>
              <a:lvl6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6pPr>
              <a:lvl7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7pPr>
              <a:lvl8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8pPr>
              <a:lvl9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9pPr>
            </a:lstStyle>
            <a:p>
              <a:pPr eaLnBrk="1" hangingPunct="1">
                <a:spcBef>
                  <a:spcPct val="20000"/>
                </a:spcBef>
              </a:pPr>
              <a:r>
                <a:rPr altLang="en-US" lang="zh-CN" sz="900">
                  <a:solidFill>
                    <a:srgbClr val="445469"/>
                  </a:solidFill>
                  <a:latin charset="0" panose="020b0604020202020204" pitchFamily="34" typeface="Arial"/>
                  <a:ea charset="-122" panose="020b0503020204020204" pitchFamily="34" typeface="微软雅黑"/>
                  <a:sym charset="0" panose="020b0604020202020204" pitchFamily="34" typeface="Arial"/>
                </a:rPr>
                <a:t>单击此处可编辑内容，根据您的需要自由拉伸文本框大小</a:t>
              </a:r>
            </a:p>
          </p:txBody>
        </p:sp>
      </p:grpSp>
      <p:grpSp>
        <p:nvGrpSpPr>
          <p:cNvPr id="4" name="组合 3"/>
          <p:cNvGrpSpPr/>
          <p:nvPr/>
        </p:nvGrpSpPr>
        <p:grpSpPr>
          <a:xfrm>
            <a:off x="866775" y="2968228"/>
            <a:ext cx="2325291" cy="540128"/>
            <a:chOff x="866775" y="2968228"/>
            <a:chExt cx="2325291" cy="540128"/>
          </a:xfrm>
        </p:grpSpPr>
        <p:sp>
          <p:nvSpPr>
            <p:cNvPr id="20510" name="Oval 323"/>
            <p:cNvSpPr>
              <a:spLocks noChangeArrowheads="1"/>
            </p:cNvSpPr>
            <p:nvPr/>
          </p:nvSpPr>
          <p:spPr bwMode="auto">
            <a:xfrm>
              <a:off x="866775" y="2988469"/>
              <a:ext cx="466725" cy="465535"/>
            </a:xfrm>
            <a:prstGeom prst="ellipse">
              <a:avLst/>
            </a:prstGeom>
            <a:solidFill>
              <a:srgbClr val="02B3C5"/>
            </a:solidFill>
            <a:ln w="28575">
              <a:solidFill>
                <a:schemeClr val="bg1"/>
              </a:solidFill>
              <a:round/>
            </a:ln>
            <a:effectLst>
              <a:outerShdw algn="ctr" dir="8100000" dist="63500" rotWithShape="0">
                <a:srgbClr val="000000">
                  <a:alpha val="25000"/>
                </a:srgbClr>
              </a:outerShdw>
            </a:effectLst>
          </p:spPr>
          <p:txBody>
            <a:bodyPr anchor="ctr"/>
            <a:lstStyle/>
            <a:p>
              <a:pPr algn="ctr"/>
              <a:endParaRPr altLang="zh-CN" lang="en-US" sz="2325">
                <a:solidFill>
                  <a:srgbClr val="FFFFFF"/>
                </a:solidFill>
                <a:sym charset="0" panose="020b0604020202020204" pitchFamily="34" typeface="Arial"/>
              </a:endParaRPr>
            </a:p>
          </p:txBody>
        </p:sp>
        <p:sp>
          <p:nvSpPr>
            <p:cNvPr id="20511" name="Freeform 18"/>
            <p:cNvSpPr>
              <a:spLocks noChangeArrowheads="1" noEditPoints="1"/>
            </p:cNvSpPr>
            <p:nvPr/>
          </p:nvSpPr>
          <p:spPr bwMode="auto">
            <a:xfrm>
              <a:off x="952500" y="3075385"/>
              <a:ext cx="290513" cy="254794"/>
            </a:xfrm>
            <a:custGeom>
              <a:gdLst>
                <a:gd fmla="*/ 188 w 188" name="T0"/>
                <a:gd fmla="*/ 103 h 164" name="T1"/>
                <a:gd fmla="*/ 188 w 188" name="T2"/>
                <a:gd fmla="*/ 138 h 164" name="T3"/>
                <a:gd fmla="*/ 185 w 188" name="T4"/>
                <a:gd fmla="*/ 141 h 164" name="T5"/>
                <a:gd fmla="*/ 176 w 188" name="T6"/>
                <a:gd fmla="*/ 141 h 164" name="T7"/>
                <a:gd fmla="*/ 176 w 188" name="T8"/>
                <a:gd fmla="*/ 147 h 164" name="T9"/>
                <a:gd fmla="*/ 158 w 188" name="T10"/>
                <a:gd fmla="*/ 164 h 164" name="T11"/>
                <a:gd fmla="*/ 141 w 188" name="T12"/>
                <a:gd fmla="*/ 147 h 164" name="T13"/>
                <a:gd fmla="*/ 141 w 188" name="T14"/>
                <a:gd fmla="*/ 141 h 164" name="T15"/>
                <a:gd fmla="*/ 47 w 188" name="T16"/>
                <a:gd fmla="*/ 141 h 164" name="T17"/>
                <a:gd fmla="*/ 47 w 188" name="T18"/>
                <a:gd fmla="*/ 147 h 164" name="T19"/>
                <a:gd fmla="*/ 29 w 188" name="T20"/>
                <a:gd fmla="*/ 164 h 164" name="T21"/>
                <a:gd fmla="*/ 12 w 188" name="T22"/>
                <a:gd fmla="*/ 147 h 164" name="T23"/>
                <a:gd fmla="*/ 12 w 188" name="T24"/>
                <a:gd fmla="*/ 141 h 164" name="T25"/>
                <a:gd fmla="*/ 3 w 188" name="T26"/>
                <a:gd fmla="*/ 141 h 164" name="T27"/>
                <a:gd fmla="*/ 0 w 188" name="T28"/>
                <a:gd fmla="*/ 138 h 164" name="T29"/>
                <a:gd fmla="*/ 0 w 188" name="T30"/>
                <a:gd fmla="*/ 103 h 164" name="T31"/>
                <a:gd fmla="*/ 21 w 188" name="T32"/>
                <a:gd fmla="*/ 82 h 164" name="T33"/>
                <a:gd fmla="*/ 23 w 188" name="T34"/>
                <a:gd fmla="*/ 82 h 164" name="T35"/>
                <a:gd fmla="*/ 33 w 188" name="T36"/>
                <a:gd fmla="*/ 44 h 164" name="T37"/>
                <a:gd fmla="*/ 59 w 188" name="T38"/>
                <a:gd fmla="*/ 24 h 164" name="T39"/>
                <a:gd fmla="*/ 70 w 188" name="T40"/>
                <a:gd fmla="*/ 24 h 164" name="T41"/>
                <a:gd fmla="*/ 70 w 188" name="T42"/>
                <a:gd fmla="*/ 3 h 164" name="T43"/>
                <a:gd fmla="*/ 73 w 188" name="T44"/>
                <a:gd fmla="*/ 0 h 164" name="T45"/>
                <a:gd fmla="*/ 114 w 188" name="T46"/>
                <a:gd fmla="*/ 0 h 164" name="T47"/>
                <a:gd fmla="*/ 117 w 188" name="T48"/>
                <a:gd fmla="*/ 3 h 164" name="T49"/>
                <a:gd fmla="*/ 117 w 188" name="T50"/>
                <a:gd fmla="*/ 24 h 164" name="T51"/>
                <a:gd fmla="*/ 129 w 188" name="T52"/>
                <a:gd fmla="*/ 24 h 164" name="T53"/>
                <a:gd fmla="*/ 155 w 188" name="T54"/>
                <a:gd fmla="*/ 44 h 164" name="T55"/>
                <a:gd fmla="*/ 165 w 188" name="T56"/>
                <a:gd fmla="*/ 82 h 164" name="T57"/>
                <a:gd fmla="*/ 167 w 188" name="T58"/>
                <a:gd fmla="*/ 82 h 164" name="T59"/>
                <a:gd fmla="*/ 188 w 188" name="T60"/>
                <a:gd fmla="*/ 103 h 164" name="T61"/>
                <a:gd fmla="*/ 44 w 188" name="T62"/>
                <a:gd fmla="*/ 112 h 164" name="T63"/>
                <a:gd fmla="*/ 29 w 188" name="T64"/>
                <a:gd fmla="*/ 97 h 164" name="T65"/>
                <a:gd fmla="*/ 15 w 188" name="T66"/>
                <a:gd fmla="*/ 112 h 164" name="T67"/>
                <a:gd fmla="*/ 29 w 188" name="T68"/>
                <a:gd fmla="*/ 126 h 164" name="T69"/>
                <a:gd fmla="*/ 44 w 188" name="T70"/>
                <a:gd fmla="*/ 112 h 164" name="T71"/>
                <a:gd fmla="*/ 140 w 188" name="T72"/>
                <a:gd fmla="*/ 82 h 164" name="T73"/>
                <a:gd fmla="*/ 132 w 188" name="T74"/>
                <a:gd fmla="*/ 50 h 164" name="T75"/>
                <a:gd fmla="*/ 129 w 188" name="T76"/>
                <a:gd fmla="*/ 47 h 164" name="T77"/>
                <a:gd fmla="*/ 59 w 188" name="T78"/>
                <a:gd fmla="*/ 47 h 164" name="T79"/>
                <a:gd fmla="*/ 56 w 188" name="T80"/>
                <a:gd fmla="*/ 50 h 164" name="T81"/>
                <a:gd fmla="*/ 47 w 188" name="T82"/>
                <a:gd fmla="*/ 82 h 164" name="T83"/>
                <a:gd fmla="*/ 140 w 188" name="T84"/>
                <a:gd fmla="*/ 82 h 164" name="T85"/>
                <a:gd fmla="*/ 173 w 188" name="T86"/>
                <a:gd fmla="*/ 112 h 164" name="T87"/>
                <a:gd fmla="*/ 158 w 188" name="T88"/>
                <a:gd fmla="*/ 97 h 164" name="T89"/>
                <a:gd fmla="*/ 144 w 188" name="T90"/>
                <a:gd fmla="*/ 112 h 164" name="T91"/>
                <a:gd fmla="*/ 158 w 188" name="T92"/>
                <a:gd fmla="*/ 126 h 164" name="T93"/>
                <a:gd fmla="*/ 173 w 188" name="T94"/>
                <a:gd fmla="*/ 112 h 164" name="T9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b="b" l="0" r="r" t="0"/>
              <a:pathLst>
                <a:path h="164" w="188">
                  <a:moveTo>
                    <a:pt x="188" y="103"/>
                  </a:moveTo>
                  <a:cubicBezTo>
                    <a:pt x="188" y="138"/>
                    <a:pt x="188" y="138"/>
                    <a:pt x="188" y="138"/>
                  </a:cubicBezTo>
                  <a:cubicBezTo>
                    <a:pt x="188" y="140"/>
                    <a:pt x="186" y="141"/>
                    <a:pt x="185" y="141"/>
                  </a:cubicBezTo>
                  <a:cubicBezTo>
                    <a:pt x="176" y="141"/>
                    <a:pt x="176" y="141"/>
                    <a:pt x="176" y="141"/>
                  </a:cubicBezTo>
                  <a:cubicBezTo>
                    <a:pt x="176" y="147"/>
                    <a:pt x="176" y="147"/>
                    <a:pt x="176" y="147"/>
                  </a:cubicBezTo>
                  <a:cubicBezTo>
                    <a:pt x="176" y="157"/>
                    <a:pt x="168" y="164"/>
                    <a:pt x="158" y="164"/>
                  </a:cubicBezTo>
                  <a:cubicBezTo>
                    <a:pt x="149" y="164"/>
                    <a:pt x="141" y="157"/>
                    <a:pt x="141" y="147"/>
                  </a:cubicBezTo>
                  <a:cubicBezTo>
                    <a:pt x="141" y="141"/>
                    <a:pt x="141" y="141"/>
                    <a:pt x="141" y="141"/>
                  </a:cubicBezTo>
                  <a:cubicBezTo>
                    <a:pt x="47" y="141"/>
                    <a:pt x="47" y="141"/>
                    <a:pt x="47" y="141"/>
                  </a:cubicBezTo>
                  <a:cubicBezTo>
                    <a:pt x="47" y="147"/>
                    <a:pt x="47" y="147"/>
                    <a:pt x="47" y="147"/>
                  </a:cubicBezTo>
                  <a:cubicBezTo>
                    <a:pt x="47" y="157"/>
                    <a:pt x="39" y="164"/>
                    <a:pt x="29" y="164"/>
                  </a:cubicBezTo>
                  <a:cubicBezTo>
                    <a:pt x="20" y="164"/>
                    <a:pt x="12" y="157"/>
                    <a:pt x="12" y="147"/>
                  </a:cubicBezTo>
                  <a:cubicBezTo>
                    <a:pt x="12" y="141"/>
                    <a:pt x="12" y="141"/>
                    <a:pt x="12" y="141"/>
                  </a:cubicBezTo>
                  <a:cubicBezTo>
                    <a:pt x="3" y="141"/>
                    <a:pt x="3" y="141"/>
                    <a:pt x="3" y="141"/>
                  </a:cubicBezTo>
                  <a:cubicBezTo>
                    <a:pt x="1" y="141"/>
                    <a:pt x="0" y="140"/>
                    <a:pt x="0" y="138"/>
                  </a:cubicBezTo>
                  <a:cubicBezTo>
                    <a:pt x="0" y="103"/>
                    <a:pt x="0" y="103"/>
                    <a:pt x="0" y="103"/>
                  </a:cubicBezTo>
                  <a:cubicBezTo>
                    <a:pt x="0" y="92"/>
                    <a:pt x="9" y="82"/>
                    <a:pt x="21" y="82"/>
                  </a:cubicBezTo>
                  <a:cubicBezTo>
                    <a:pt x="23" y="82"/>
                    <a:pt x="23" y="82"/>
                    <a:pt x="23" y="82"/>
                  </a:cubicBezTo>
                  <a:cubicBezTo>
                    <a:pt x="33" y="44"/>
                    <a:pt x="33" y="44"/>
                    <a:pt x="33" y="44"/>
                  </a:cubicBezTo>
                  <a:cubicBezTo>
                    <a:pt x="36" y="33"/>
                    <a:pt x="47" y="24"/>
                    <a:pt x="59" y="24"/>
                  </a:cubicBezTo>
                  <a:cubicBezTo>
                    <a:pt x="70" y="24"/>
                    <a:pt x="70" y="24"/>
                    <a:pt x="70" y="24"/>
                  </a:cubicBezTo>
                  <a:cubicBezTo>
                    <a:pt x="70" y="3"/>
                    <a:pt x="70" y="3"/>
                    <a:pt x="70" y="3"/>
                  </a:cubicBezTo>
                  <a:cubicBezTo>
                    <a:pt x="70" y="2"/>
                    <a:pt x="72" y="0"/>
                    <a:pt x="73" y="0"/>
                  </a:cubicBezTo>
                  <a:cubicBezTo>
                    <a:pt x="114" y="0"/>
                    <a:pt x="114" y="0"/>
                    <a:pt x="114" y="0"/>
                  </a:cubicBezTo>
                  <a:cubicBezTo>
                    <a:pt x="116" y="0"/>
                    <a:pt x="117" y="2"/>
                    <a:pt x="117" y="3"/>
                  </a:cubicBezTo>
                  <a:cubicBezTo>
                    <a:pt x="117" y="24"/>
                    <a:pt x="117" y="24"/>
                    <a:pt x="117" y="24"/>
                  </a:cubicBezTo>
                  <a:cubicBezTo>
                    <a:pt x="129" y="24"/>
                    <a:pt x="129" y="24"/>
                    <a:pt x="129" y="24"/>
                  </a:cubicBezTo>
                  <a:cubicBezTo>
                    <a:pt x="141" y="24"/>
                    <a:pt x="152" y="33"/>
                    <a:pt x="155" y="44"/>
                  </a:cubicBezTo>
                  <a:cubicBezTo>
                    <a:pt x="165" y="82"/>
                    <a:pt x="165" y="82"/>
                    <a:pt x="165" y="82"/>
                  </a:cubicBezTo>
                  <a:cubicBezTo>
                    <a:pt x="167" y="82"/>
                    <a:pt x="167" y="82"/>
                    <a:pt x="167" y="82"/>
                  </a:cubicBezTo>
                  <a:cubicBezTo>
                    <a:pt x="178" y="82"/>
                    <a:pt x="188" y="92"/>
                    <a:pt x="188" y="103"/>
                  </a:cubicBezTo>
                  <a:close/>
                  <a:moveTo>
                    <a:pt x="44" y="112"/>
                  </a:moveTo>
                  <a:cubicBezTo>
                    <a:pt x="44" y="104"/>
                    <a:pt x="38" y="97"/>
                    <a:pt x="29" y="97"/>
                  </a:cubicBezTo>
                  <a:cubicBezTo>
                    <a:pt x="21" y="97"/>
                    <a:pt x="15" y="104"/>
                    <a:pt x="15" y="112"/>
                  </a:cubicBezTo>
                  <a:cubicBezTo>
                    <a:pt x="15" y="120"/>
                    <a:pt x="21" y="126"/>
                    <a:pt x="29" y="126"/>
                  </a:cubicBezTo>
                  <a:cubicBezTo>
                    <a:pt x="38" y="126"/>
                    <a:pt x="44" y="120"/>
                    <a:pt x="44" y="112"/>
                  </a:cubicBezTo>
                  <a:close/>
                  <a:moveTo>
                    <a:pt x="140" y="82"/>
                  </a:moveTo>
                  <a:cubicBezTo>
                    <a:pt x="132" y="50"/>
                    <a:pt x="132" y="50"/>
                    <a:pt x="132" y="50"/>
                  </a:cubicBezTo>
                  <a:cubicBezTo>
                    <a:pt x="132" y="49"/>
                    <a:pt x="130" y="47"/>
                    <a:pt x="129" y="47"/>
                  </a:cubicBezTo>
                  <a:cubicBezTo>
                    <a:pt x="59" y="47"/>
                    <a:pt x="59" y="47"/>
                    <a:pt x="59" y="47"/>
                  </a:cubicBezTo>
                  <a:cubicBezTo>
                    <a:pt x="58" y="47"/>
                    <a:pt x="56" y="49"/>
                    <a:pt x="56" y="50"/>
                  </a:cubicBezTo>
                  <a:cubicBezTo>
                    <a:pt x="47" y="82"/>
                    <a:pt x="47" y="82"/>
                    <a:pt x="47" y="82"/>
                  </a:cubicBezTo>
                  <a:lnTo>
                    <a:pt x="140" y="82"/>
                  </a:lnTo>
                  <a:close/>
                  <a:moveTo>
                    <a:pt x="173" y="112"/>
                  </a:moveTo>
                  <a:cubicBezTo>
                    <a:pt x="173" y="104"/>
                    <a:pt x="166" y="97"/>
                    <a:pt x="158" y="97"/>
                  </a:cubicBezTo>
                  <a:cubicBezTo>
                    <a:pt x="150" y="97"/>
                    <a:pt x="144" y="104"/>
                    <a:pt x="144" y="112"/>
                  </a:cubicBezTo>
                  <a:cubicBezTo>
                    <a:pt x="144" y="120"/>
                    <a:pt x="150" y="126"/>
                    <a:pt x="158" y="126"/>
                  </a:cubicBezTo>
                  <a:cubicBezTo>
                    <a:pt x="166" y="126"/>
                    <a:pt x="173" y="120"/>
                    <a:pt x="173" y="112"/>
                  </a:cubicBezTo>
                  <a:close/>
                </a:path>
              </a:pathLst>
            </a:custGeom>
            <a:solidFill>
              <a:schemeClr val="bg1"/>
            </a:solidFill>
            <a:ln>
              <a:noFill/>
            </a:ln>
            <a:extLst>
              <a:ext uri="{91240B29-F687-4F45-9708-019B960494DF}">
                <a14:hiddenLine w="9525">
                  <a:solidFill>
                    <a:srgbClr val="000000"/>
                  </a:solidFill>
                  <a:round/>
                  <a:headEnd/>
                  <a:tailEnd/>
                </a14:hiddenLine>
              </a:ext>
            </a:extLst>
          </p:spPr>
          <p:txBody>
            <a:bodyPr/>
            <a:lstStyle/>
            <a:p>
              <a:pPr eaLnBrk="0" hangingPunct="0"/>
              <a:endParaRPr altLang="en-US" lang="zh-CN" sz="1013"/>
            </a:p>
          </p:txBody>
        </p:sp>
        <p:sp>
          <p:nvSpPr>
            <p:cNvPr id="20522" name="TextBox 13"/>
            <p:cNvSpPr txBox="1">
              <a:spLocks noChangeArrowheads="1"/>
            </p:cNvSpPr>
            <p:nvPr/>
          </p:nvSpPr>
          <p:spPr bwMode="auto">
            <a:xfrm>
              <a:off x="1438275" y="2968228"/>
              <a:ext cx="1753791" cy="18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eaLnBrk="0" hangingPunct="0">
                <a:defRPr>
                  <a:solidFill>
                    <a:schemeClr val="tx1"/>
                  </a:solidFill>
                  <a:latin charset="0" panose="020f0502020204030204" pitchFamily="34" typeface="Calibri"/>
                  <a:ea charset="-122" panose="02010600030101010101" pitchFamily="2" typeface="宋体"/>
                </a:defRPr>
              </a:lvl1pPr>
              <a:lvl2pPr defTabSz="1216025" eaLnBrk="0" hangingPunct="0">
                <a:defRPr>
                  <a:solidFill>
                    <a:schemeClr val="tx1"/>
                  </a:solidFill>
                  <a:latin charset="0" panose="020f0502020204030204" pitchFamily="34" typeface="Calibri"/>
                  <a:ea charset="-122" panose="02010600030101010101" pitchFamily="2" typeface="宋体"/>
                </a:defRPr>
              </a:lvl2pPr>
              <a:lvl3pPr defTabSz="1216025" eaLnBrk="0" hangingPunct="0">
                <a:defRPr>
                  <a:solidFill>
                    <a:schemeClr val="tx1"/>
                  </a:solidFill>
                  <a:latin charset="0" panose="020f0502020204030204" pitchFamily="34" typeface="Calibri"/>
                  <a:ea charset="-122" panose="02010600030101010101" pitchFamily="2" typeface="宋体"/>
                </a:defRPr>
              </a:lvl3pPr>
              <a:lvl4pPr defTabSz="1216025" eaLnBrk="0" hangingPunct="0">
                <a:defRPr>
                  <a:solidFill>
                    <a:schemeClr val="tx1"/>
                  </a:solidFill>
                  <a:latin charset="0" panose="020f0502020204030204" pitchFamily="34" typeface="Calibri"/>
                  <a:ea charset="-122" panose="02010600030101010101" pitchFamily="2" typeface="宋体"/>
                </a:defRPr>
              </a:lvl4pPr>
              <a:lvl5pPr defTabSz="1216025" eaLnBrk="0" hangingPunct="0">
                <a:defRPr>
                  <a:solidFill>
                    <a:schemeClr val="tx1"/>
                  </a:solidFill>
                  <a:latin charset="0" panose="020f0502020204030204" pitchFamily="34" typeface="Calibri"/>
                  <a:ea charset="-122" panose="02010600030101010101" pitchFamily="2" typeface="宋体"/>
                </a:defRPr>
              </a:lvl5pPr>
              <a:lvl6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6pPr>
              <a:lvl7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7pPr>
              <a:lvl8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8pPr>
              <a:lvl9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9pPr>
            </a:lstStyle>
            <a:p>
              <a:pPr eaLnBrk="1" hangingPunct="1">
                <a:spcBef>
                  <a:spcPct val="20000"/>
                </a:spcBef>
              </a:pPr>
              <a:r>
                <a:rPr altLang="en-US" b="1" lang="zh-CN" sz="1200">
                  <a:solidFill>
                    <a:srgbClr val="445469"/>
                  </a:solidFill>
                  <a:latin charset="0" panose="020b0604020202020204" pitchFamily="34" typeface="Arial"/>
                  <a:ea charset="-122" panose="020b0503020204020204" pitchFamily="34" typeface="微软雅黑"/>
                  <a:sym charset="0" panose="020b0604020202020204" pitchFamily="34" typeface="Arial"/>
                </a:rPr>
                <a:t>关键词</a:t>
              </a:r>
            </a:p>
          </p:txBody>
        </p:sp>
        <p:sp>
          <p:nvSpPr>
            <p:cNvPr id="20523" name="TextBox 13"/>
            <p:cNvSpPr txBox="1">
              <a:spLocks noChangeArrowheads="1"/>
            </p:cNvSpPr>
            <p:nvPr/>
          </p:nvSpPr>
          <p:spPr bwMode="auto">
            <a:xfrm>
              <a:off x="1438275" y="3231357"/>
              <a:ext cx="1649016" cy="27432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eaLnBrk="0" hangingPunct="0">
                <a:defRPr>
                  <a:solidFill>
                    <a:schemeClr val="tx1"/>
                  </a:solidFill>
                  <a:latin charset="0" panose="020f0502020204030204" pitchFamily="34" typeface="Calibri"/>
                  <a:ea charset="-122" panose="02010600030101010101" pitchFamily="2" typeface="宋体"/>
                </a:defRPr>
              </a:lvl1pPr>
              <a:lvl2pPr defTabSz="1216025" eaLnBrk="0" hangingPunct="0">
                <a:defRPr>
                  <a:solidFill>
                    <a:schemeClr val="tx1"/>
                  </a:solidFill>
                  <a:latin charset="0" panose="020f0502020204030204" pitchFamily="34" typeface="Calibri"/>
                  <a:ea charset="-122" panose="02010600030101010101" pitchFamily="2" typeface="宋体"/>
                </a:defRPr>
              </a:lvl2pPr>
              <a:lvl3pPr defTabSz="1216025" eaLnBrk="0" hangingPunct="0">
                <a:defRPr>
                  <a:solidFill>
                    <a:schemeClr val="tx1"/>
                  </a:solidFill>
                  <a:latin charset="0" panose="020f0502020204030204" pitchFamily="34" typeface="Calibri"/>
                  <a:ea charset="-122" panose="02010600030101010101" pitchFamily="2" typeface="宋体"/>
                </a:defRPr>
              </a:lvl3pPr>
              <a:lvl4pPr defTabSz="1216025" eaLnBrk="0" hangingPunct="0">
                <a:defRPr>
                  <a:solidFill>
                    <a:schemeClr val="tx1"/>
                  </a:solidFill>
                  <a:latin charset="0" panose="020f0502020204030204" pitchFamily="34" typeface="Calibri"/>
                  <a:ea charset="-122" panose="02010600030101010101" pitchFamily="2" typeface="宋体"/>
                </a:defRPr>
              </a:lvl4pPr>
              <a:lvl5pPr defTabSz="1216025" eaLnBrk="0" hangingPunct="0">
                <a:defRPr>
                  <a:solidFill>
                    <a:schemeClr val="tx1"/>
                  </a:solidFill>
                  <a:latin charset="0" panose="020f0502020204030204" pitchFamily="34" typeface="Calibri"/>
                  <a:ea charset="-122" panose="02010600030101010101" pitchFamily="2" typeface="宋体"/>
                </a:defRPr>
              </a:lvl5pPr>
              <a:lvl6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6pPr>
              <a:lvl7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7pPr>
              <a:lvl8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8pPr>
              <a:lvl9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9pPr>
            </a:lstStyle>
            <a:p>
              <a:pPr eaLnBrk="1" hangingPunct="1">
                <a:spcBef>
                  <a:spcPct val="20000"/>
                </a:spcBef>
              </a:pPr>
              <a:r>
                <a:rPr altLang="en-US" lang="zh-CN" sz="900">
                  <a:solidFill>
                    <a:srgbClr val="445469"/>
                  </a:solidFill>
                  <a:latin charset="0" panose="020b0604020202020204" pitchFamily="34" typeface="Arial"/>
                  <a:ea charset="-122" panose="020b0503020204020204" pitchFamily="34" typeface="微软雅黑"/>
                  <a:sym charset="0" panose="020b0604020202020204" pitchFamily="34" typeface="Arial"/>
                </a:rPr>
                <a:t>单击此处可编辑内容，根据您的需要自由拉伸文本框大小</a:t>
              </a:r>
            </a:p>
          </p:txBody>
        </p:sp>
      </p:grpSp>
      <p:grpSp>
        <p:nvGrpSpPr>
          <p:cNvPr id="6" name="组合 5"/>
          <p:cNvGrpSpPr/>
          <p:nvPr/>
        </p:nvGrpSpPr>
        <p:grpSpPr>
          <a:xfrm>
            <a:off x="6117431" y="2968228"/>
            <a:ext cx="2341960" cy="540128"/>
            <a:chOff x="6117431" y="2968228"/>
            <a:chExt cx="2341960" cy="540128"/>
          </a:xfrm>
        </p:grpSpPr>
        <p:sp>
          <p:nvSpPr>
            <p:cNvPr id="20516" name="Oval 331"/>
            <p:cNvSpPr>
              <a:spLocks noChangeArrowheads="1"/>
            </p:cNvSpPr>
            <p:nvPr/>
          </p:nvSpPr>
          <p:spPr bwMode="auto">
            <a:xfrm>
              <a:off x="6117431" y="2988469"/>
              <a:ext cx="466725" cy="465535"/>
            </a:xfrm>
            <a:prstGeom prst="ellipse">
              <a:avLst/>
            </a:prstGeom>
            <a:solidFill>
              <a:srgbClr val="6A3C7C"/>
            </a:solidFill>
            <a:ln w="28575">
              <a:solidFill>
                <a:schemeClr val="bg1"/>
              </a:solidFill>
              <a:round/>
            </a:ln>
            <a:effectLst>
              <a:outerShdw algn="ctr" dir="8100000" dist="63500" rotWithShape="0">
                <a:srgbClr val="000000">
                  <a:alpha val="25000"/>
                </a:srgbClr>
              </a:outerShdw>
            </a:effectLst>
          </p:spPr>
          <p:txBody>
            <a:bodyPr anchor="ctr"/>
            <a:lstStyle/>
            <a:p>
              <a:pPr algn="ctr"/>
              <a:endParaRPr altLang="zh-CN" lang="en-US" sz="2325">
                <a:solidFill>
                  <a:srgbClr val="FFFFFF"/>
                </a:solidFill>
                <a:sym charset="0" panose="020b0604020202020204" pitchFamily="34" typeface="Arial"/>
              </a:endParaRPr>
            </a:p>
          </p:txBody>
        </p:sp>
        <p:sp>
          <p:nvSpPr>
            <p:cNvPr id="20517" name="Freeform 17"/>
            <p:cNvSpPr>
              <a:spLocks noChangeArrowheads="1"/>
            </p:cNvSpPr>
            <p:nvPr/>
          </p:nvSpPr>
          <p:spPr bwMode="auto">
            <a:xfrm>
              <a:off x="6240067" y="3063479"/>
              <a:ext cx="221456" cy="284559"/>
            </a:xfrm>
            <a:custGeom>
              <a:gdLst>
                <a:gd fmla="*/ 65 w 128" name="T0"/>
                <a:gd fmla="*/ 119 h 164" name="T1"/>
                <a:gd fmla="*/ 4 w 128" name="T2"/>
                <a:gd fmla="*/ 164 h 164" name="T3"/>
                <a:gd fmla="*/ 0 w 128" name="T4"/>
                <a:gd fmla="*/ 160 h 164" name="T5"/>
                <a:gd fmla="*/ 4 w 128" name="T6"/>
                <a:gd fmla="*/ 156 h 164" name="T7"/>
                <a:gd fmla="*/ 56 w 128" name="T8"/>
                <a:gd fmla="*/ 119 h 164" name="T9"/>
                <a:gd fmla="*/ 2 w 128" name="T10"/>
                <a:gd fmla="*/ 92 h 164" name="T11"/>
                <a:gd fmla="*/ 62 w 128" name="T12"/>
                <a:gd fmla="*/ 107 h 164" name="T13"/>
                <a:gd fmla="*/ 69 w 128" name="T14"/>
                <a:gd fmla="*/ 80 h 164" name="T15"/>
                <a:gd fmla="*/ 19 w 128" name="T16"/>
                <a:gd fmla="*/ 47 h 164" name="T17"/>
                <a:gd fmla="*/ 70 w 128" name="T18"/>
                <a:gd fmla="*/ 73 h 164" name="T19"/>
                <a:gd fmla="*/ 71 w 128" name="T20"/>
                <a:gd fmla="*/ 55 h 164" name="T21"/>
                <a:gd fmla="*/ 58 w 128" name="T22"/>
                <a:gd fmla="*/ 0 h 164" name="T23"/>
                <a:gd fmla="*/ 79 w 128" name="T24"/>
                <a:gd fmla="*/ 54 h 164" name="T25"/>
                <a:gd fmla="*/ 79 w 128" name="T26"/>
                <a:gd fmla="*/ 65 h 164" name="T27"/>
                <a:gd fmla="*/ 124 w 128" name="T28"/>
                <a:gd fmla="*/ 46 h 164" name="T29"/>
                <a:gd fmla="*/ 77 w 128" name="T30"/>
                <a:gd fmla="*/ 82 h 164" name="T31"/>
                <a:gd fmla="*/ 70 w 128" name="T32"/>
                <a:gd fmla="*/ 108 h 164" name="T33"/>
                <a:gd fmla="*/ 128 w 128" name="T34"/>
                <a:gd fmla="*/ 101 h 164" name="T35"/>
                <a:gd fmla="*/ 65 w 128" name="T36"/>
                <a:gd fmla="*/ 119 h 164"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164" w="128">
                  <a:moveTo>
                    <a:pt x="65" y="119"/>
                  </a:moveTo>
                  <a:cubicBezTo>
                    <a:pt x="52" y="146"/>
                    <a:pt x="29" y="164"/>
                    <a:pt x="4" y="164"/>
                  </a:cubicBezTo>
                  <a:cubicBezTo>
                    <a:pt x="1" y="164"/>
                    <a:pt x="0" y="162"/>
                    <a:pt x="0" y="160"/>
                  </a:cubicBezTo>
                  <a:cubicBezTo>
                    <a:pt x="0" y="158"/>
                    <a:pt x="1" y="156"/>
                    <a:pt x="4" y="156"/>
                  </a:cubicBezTo>
                  <a:cubicBezTo>
                    <a:pt x="25" y="156"/>
                    <a:pt x="44" y="142"/>
                    <a:pt x="56" y="119"/>
                  </a:cubicBezTo>
                  <a:cubicBezTo>
                    <a:pt x="42" y="124"/>
                    <a:pt x="17" y="128"/>
                    <a:pt x="2" y="92"/>
                  </a:cubicBezTo>
                  <a:cubicBezTo>
                    <a:pt x="39" y="77"/>
                    <a:pt x="55" y="95"/>
                    <a:pt x="62" y="107"/>
                  </a:cubicBezTo>
                  <a:cubicBezTo>
                    <a:pt x="65" y="99"/>
                    <a:pt x="67" y="90"/>
                    <a:pt x="69" y="80"/>
                  </a:cubicBezTo>
                  <a:cubicBezTo>
                    <a:pt x="69" y="80"/>
                    <a:pt x="22" y="87"/>
                    <a:pt x="19" y="47"/>
                  </a:cubicBezTo>
                  <a:cubicBezTo>
                    <a:pt x="59" y="31"/>
                    <a:pt x="70" y="73"/>
                    <a:pt x="70" y="73"/>
                  </a:cubicBezTo>
                  <a:cubicBezTo>
                    <a:pt x="71" y="67"/>
                    <a:pt x="71" y="55"/>
                    <a:pt x="71" y="55"/>
                  </a:cubicBezTo>
                  <a:cubicBezTo>
                    <a:pt x="71" y="55"/>
                    <a:pt x="36" y="31"/>
                    <a:pt x="58" y="0"/>
                  </a:cubicBezTo>
                  <a:cubicBezTo>
                    <a:pt x="100" y="14"/>
                    <a:pt x="79" y="54"/>
                    <a:pt x="79" y="54"/>
                  </a:cubicBezTo>
                  <a:cubicBezTo>
                    <a:pt x="79" y="55"/>
                    <a:pt x="79" y="62"/>
                    <a:pt x="79" y="65"/>
                  </a:cubicBezTo>
                  <a:cubicBezTo>
                    <a:pt x="79" y="65"/>
                    <a:pt x="94" y="36"/>
                    <a:pt x="124" y="46"/>
                  </a:cubicBezTo>
                  <a:cubicBezTo>
                    <a:pt x="123" y="91"/>
                    <a:pt x="77" y="82"/>
                    <a:pt x="77" y="82"/>
                  </a:cubicBezTo>
                  <a:cubicBezTo>
                    <a:pt x="76" y="91"/>
                    <a:pt x="73" y="100"/>
                    <a:pt x="70" y="108"/>
                  </a:cubicBezTo>
                  <a:cubicBezTo>
                    <a:pt x="70" y="108"/>
                    <a:pt x="98" y="77"/>
                    <a:pt x="128" y="101"/>
                  </a:cubicBezTo>
                  <a:cubicBezTo>
                    <a:pt x="109" y="147"/>
                    <a:pt x="65" y="119"/>
                    <a:pt x="65" y="119"/>
                  </a:cubicBezTo>
                  <a:close/>
                </a:path>
              </a:pathLst>
            </a:custGeom>
            <a:solidFill>
              <a:schemeClr val="bg1"/>
            </a:solidFill>
            <a:ln>
              <a:noFill/>
            </a:ln>
            <a:extLst>
              <a:ext uri="{91240B29-F687-4F45-9708-019B960494DF}">
                <a14:hiddenLine w="9525">
                  <a:solidFill>
                    <a:srgbClr val="000000"/>
                  </a:solidFill>
                  <a:round/>
                  <a:headEnd/>
                  <a:tailEnd/>
                </a14:hiddenLine>
              </a:ext>
            </a:extLst>
          </p:spPr>
          <p:txBody>
            <a:bodyPr/>
            <a:lstStyle/>
            <a:p>
              <a:pPr eaLnBrk="0" hangingPunct="0"/>
              <a:endParaRPr altLang="en-US" lang="zh-CN" sz="1013"/>
            </a:p>
          </p:txBody>
        </p:sp>
        <p:sp>
          <p:nvSpPr>
            <p:cNvPr id="20524" name="TextBox 13"/>
            <p:cNvSpPr txBox="1">
              <a:spLocks noChangeArrowheads="1"/>
            </p:cNvSpPr>
            <p:nvPr/>
          </p:nvSpPr>
          <p:spPr bwMode="auto">
            <a:xfrm>
              <a:off x="6705600" y="2968228"/>
              <a:ext cx="1753791" cy="18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eaLnBrk="0" hangingPunct="0">
                <a:defRPr>
                  <a:solidFill>
                    <a:schemeClr val="tx1"/>
                  </a:solidFill>
                  <a:latin charset="0" panose="020f0502020204030204" pitchFamily="34" typeface="Calibri"/>
                  <a:ea charset="-122" panose="02010600030101010101" pitchFamily="2" typeface="宋体"/>
                </a:defRPr>
              </a:lvl1pPr>
              <a:lvl2pPr defTabSz="1216025" eaLnBrk="0" hangingPunct="0">
                <a:defRPr>
                  <a:solidFill>
                    <a:schemeClr val="tx1"/>
                  </a:solidFill>
                  <a:latin charset="0" panose="020f0502020204030204" pitchFamily="34" typeface="Calibri"/>
                  <a:ea charset="-122" panose="02010600030101010101" pitchFamily="2" typeface="宋体"/>
                </a:defRPr>
              </a:lvl2pPr>
              <a:lvl3pPr defTabSz="1216025" eaLnBrk="0" hangingPunct="0">
                <a:defRPr>
                  <a:solidFill>
                    <a:schemeClr val="tx1"/>
                  </a:solidFill>
                  <a:latin charset="0" panose="020f0502020204030204" pitchFamily="34" typeface="Calibri"/>
                  <a:ea charset="-122" panose="02010600030101010101" pitchFamily="2" typeface="宋体"/>
                </a:defRPr>
              </a:lvl3pPr>
              <a:lvl4pPr defTabSz="1216025" eaLnBrk="0" hangingPunct="0">
                <a:defRPr>
                  <a:solidFill>
                    <a:schemeClr val="tx1"/>
                  </a:solidFill>
                  <a:latin charset="0" panose="020f0502020204030204" pitchFamily="34" typeface="Calibri"/>
                  <a:ea charset="-122" panose="02010600030101010101" pitchFamily="2" typeface="宋体"/>
                </a:defRPr>
              </a:lvl4pPr>
              <a:lvl5pPr defTabSz="1216025" eaLnBrk="0" hangingPunct="0">
                <a:defRPr>
                  <a:solidFill>
                    <a:schemeClr val="tx1"/>
                  </a:solidFill>
                  <a:latin charset="0" panose="020f0502020204030204" pitchFamily="34" typeface="Calibri"/>
                  <a:ea charset="-122" panose="02010600030101010101" pitchFamily="2" typeface="宋体"/>
                </a:defRPr>
              </a:lvl5pPr>
              <a:lvl6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6pPr>
              <a:lvl7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7pPr>
              <a:lvl8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8pPr>
              <a:lvl9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9pPr>
            </a:lstStyle>
            <a:p>
              <a:pPr eaLnBrk="1" hangingPunct="1">
                <a:spcBef>
                  <a:spcPct val="20000"/>
                </a:spcBef>
              </a:pPr>
              <a:r>
                <a:rPr altLang="en-US" b="1" lang="zh-CN" sz="1200">
                  <a:solidFill>
                    <a:srgbClr val="445469"/>
                  </a:solidFill>
                  <a:latin charset="0" panose="020b0604020202020204" pitchFamily="34" typeface="Arial"/>
                  <a:ea charset="-122" panose="020b0503020204020204" pitchFamily="34" typeface="微软雅黑"/>
                  <a:sym charset="0" panose="020b0604020202020204" pitchFamily="34" typeface="Arial"/>
                </a:rPr>
                <a:t>关键词</a:t>
              </a:r>
            </a:p>
          </p:txBody>
        </p:sp>
        <p:sp>
          <p:nvSpPr>
            <p:cNvPr id="20525" name="TextBox 13"/>
            <p:cNvSpPr txBox="1">
              <a:spLocks noChangeArrowheads="1"/>
            </p:cNvSpPr>
            <p:nvPr/>
          </p:nvSpPr>
          <p:spPr bwMode="auto">
            <a:xfrm>
              <a:off x="6705601" y="3231357"/>
              <a:ext cx="1650206" cy="27432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eaLnBrk="0" hangingPunct="0">
                <a:defRPr>
                  <a:solidFill>
                    <a:schemeClr val="tx1"/>
                  </a:solidFill>
                  <a:latin charset="0" panose="020f0502020204030204" pitchFamily="34" typeface="Calibri"/>
                  <a:ea charset="-122" panose="02010600030101010101" pitchFamily="2" typeface="宋体"/>
                </a:defRPr>
              </a:lvl1pPr>
              <a:lvl2pPr defTabSz="1216025" eaLnBrk="0" hangingPunct="0">
                <a:defRPr>
                  <a:solidFill>
                    <a:schemeClr val="tx1"/>
                  </a:solidFill>
                  <a:latin charset="0" panose="020f0502020204030204" pitchFamily="34" typeface="Calibri"/>
                  <a:ea charset="-122" panose="02010600030101010101" pitchFamily="2" typeface="宋体"/>
                </a:defRPr>
              </a:lvl2pPr>
              <a:lvl3pPr defTabSz="1216025" eaLnBrk="0" hangingPunct="0">
                <a:defRPr>
                  <a:solidFill>
                    <a:schemeClr val="tx1"/>
                  </a:solidFill>
                  <a:latin charset="0" panose="020f0502020204030204" pitchFamily="34" typeface="Calibri"/>
                  <a:ea charset="-122" panose="02010600030101010101" pitchFamily="2" typeface="宋体"/>
                </a:defRPr>
              </a:lvl3pPr>
              <a:lvl4pPr defTabSz="1216025" eaLnBrk="0" hangingPunct="0">
                <a:defRPr>
                  <a:solidFill>
                    <a:schemeClr val="tx1"/>
                  </a:solidFill>
                  <a:latin charset="0" panose="020f0502020204030204" pitchFamily="34" typeface="Calibri"/>
                  <a:ea charset="-122" panose="02010600030101010101" pitchFamily="2" typeface="宋体"/>
                </a:defRPr>
              </a:lvl4pPr>
              <a:lvl5pPr defTabSz="1216025" eaLnBrk="0" hangingPunct="0">
                <a:defRPr>
                  <a:solidFill>
                    <a:schemeClr val="tx1"/>
                  </a:solidFill>
                  <a:latin charset="0" panose="020f0502020204030204" pitchFamily="34" typeface="Calibri"/>
                  <a:ea charset="-122" panose="02010600030101010101" pitchFamily="2" typeface="宋体"/>
                </a:defRPr>
              </a:lvl5pPr>
              <a:lvl6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6pPr>
              <a:lvl7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7pPr>
              <a:lvl8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8pPr>
              <a:lvl9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9pPr>
            </a:lstStyle>
            <a:p>
              <a:pPr eaLnBrk="1" hangingPunct="1">
                <a:spcBef>
                  <a:spcPct val="20000"/>
                </a:spcBef>
              </a:pPr>
              <a:r>
                <a:rPr altLang="en-US" lang="zh-CN" sz="900">
                  <a:solidFill>
                    <a:srgbClr val="445469"/>
                  </a:solidFill>
                  <a:latin charset="0" panose="020b0604020202020204" pitchFamily="34" typeface="Arial"/>
                  <a:ea charset="-122" panose="020b0503020204020204" pitchFamily="34" typeface="微软雅黑"/>
                  <a:sym charset="0" panose="020b0604020202020204" pitchFamily="34" typeface="Arial"/>
                </a:rPr>
                <a:t>单击此处可编辑内容，根据您的需要自由拉伸文本框大小</a:t>
              </a:r>
            </a:p>
          </p:txBody>
        </p:sp>
      </p:grpSp>
    </p:spTree>
    <p:extLst>
      <p:ext uri="{BB962C8B-B14F-4D97-AF65-F5344CB8AC3E}">
        <p14:creationId val="119877863"/>
      </p:ext>
    </p:extLst>
  </p:cSld>
  <p:clrMapOvr>
    <a:masterClrMapping/>
  </p:clrMapOvr>
  <mc:AlternateContent>
    <mc:Choice Requires="p14">
      <p:transition p14:dur="1250" spd="slow">
        <p14:switch dir="r"/>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53" presetSubtype="0">
                                  <p:stCondLst>
                                    <p:cond delay="0"/>
                                  </p:stCondLst>
                                  <p:childTnLst>
                                    <p:set>
                                      <p:cBhvr>
                                        <p:cTn dur="1" fill="hold" id="6">
                                          <p:stCondLst>
                                            <p:cond delay="0"/>
                                          </p:stCondLst>
                                        </p:cTn>
                                        <p:tgtEl>
                                          <p:spTgt spid="2"/>
                                        </p:tgtEl>
                                        <p:attrNameLst>
                                          <p:attrName>style.visibility</p:attrName>
                                        </p:attrNameLst>
                                      </p:cBhvr>
                                      <p:to>
                                        <p:strVal val="visible"/>
                                      </p:to>
                                    </p:set>
                                    <p:anim calcmode="lin" valueType="num">
                                      <p:cBhvr>
                                        <p:cTn dur="500" fill="hold" id="7"/>
                                        <p:tgtEl>
                                          <p:spTgt spid="2"/>
                                        </p:tgtEl>
                                        <p:attrNameLst>
                                          <p:attrName>ppt_w</p:attrName>
                                        </p:attrNameLst>
                                      </p:cBhvr>
                                      <p:tavLst>
                                        <p:tav tm="0">
                                          <p:val>
                                            <p:fltVal val="0"/>
                                          </p:val>
                                        </p:tav>
                                        <p:tav tm="100000">
                                          <p:val>
                                            <p:strVal val="#ppt_w"/>
                                          </p:val>
                                        </p:tav>
                                      </p:tavLst>
                                    </p:anim>
                                    <p:anim calcmode="lin" valueType="num">
                                      <p:cBhvr>
                                        <p:cTn dur="500" fill="hold" id="8"/>
                                        <p:tgtEl>
                                          <p:spTgt spid="2"/>
                                        </p:tgtEl>
                                        <p:attrNameLst>
                                          <p:attrName>ppt_h</p:attrName>
                                        </p:attrNameLst>
                                      </p:cBhvr>
                                      <p:tavLst>
                                        <p:tav tm="0">
                                          <p:val>
                                            <p:fltVal val="0"/>
                                          </p:val>
                                        </p:tav>
                                        <p:tav tm="100000">
                                          <p:val>
                                            <p:strVal val="#ppt_h"/>
                                          </p:val>
                                        </p:tav>
                                      </p:tavLst>
                                    </p:anim>
                                    <p:animEffect filter="fade" transition="in">
                                      <p:cBhvr>
                                        <p:cTn dur="500" id="9"/>
                                        <p:tgtEl>
                                          <p:spTgt spid="2"/>
                                        </p:tgtEl>
                                      </p:cBhvr>
                                    </p:animEffect>
                                  </p:childTnLst>
                                </p:cTn>
                              </p:par>
                            </p:childTnLst>
                          </p:cTn>
                        </p:par>
                        <p:par>
                          <p:cTn fill="hold" id="10" nodeType="afterGroup">
                            <p:stCondLst>
                              <p:cond delay="500"/>
                            </p:stCondLst>
                            <p:childTnLst>
                              <p:par>
                                <p:cTn fill="hold" id="11" nodeType="afterEffect" presetClass="entr" presetID="2" presetSubtype="8">
                                  <p:stCondLst>
                                    <p:cond delay="0"/>
                                  </p:stCondLst>
                                  <p:childTnLst>
                                    <p:set>
                                      <p:cBhvr>
                                        <p:cTn dur="1" fill="hold" id="12">
                                          <p:stCondLst>
                                            <p:cond delay="0"/>
                                          </p:stCondLst>
                                        </p:cTn>
                                        <p:tgtEl>
                                          <p:spTgt spid="3"/>
                                        </p:tgtEl>
                                        <p:attrNameLst>
                                          <p:attrName>style.visibility</p:attrName>
                                        </p:attrNameLst>
                                      </p:cBhvr>
                                      <p:to>
                                        <p:strVal val="visible"/>
                                      </p:to>
                                    </p:set>
                                    <p:anim calcmode="lin" valueType="num">
                                      <p:cBhvr additive="base">
                                        <p:cTn dur="500" fill="hold" id="13"/>
                                        <p:tgtEl>
                                          <p:spTgt spid="3"/>
                                        </p:tgtEl>
                                        <p:attrNameLst>
                                          <p:attrName>ppt_x</p:attrName>
                                        </p:attrNameLst>
                                      </p:cBhvr>
                                      <p:tavLst>
                                        <p:tav tm="0">
                                          <p:val>
                                            <p:strVal val="0-#ppt_w/2"/>
                                          </p:val>
                                        </p:tav>
                                        <p:tav tm="100000">
                                          <p:val>
                                            <p:strVal val="#ppt_x"/>
                                          </p:val>
                                        </p:tav>
                                      </p:tavLst>
                                    </p:anim>
                                    <p:anim calcmode="lin" valueType="num">
                                      <p:cBhvr additive="base">
                                        <p:cTn dur="500" fill="hold" id="14"/>
                                        <p:tgtEl>
                                          <p:spTgt spid="3"/>
                                        </p:tgtEl>
                                        <p:attrNameLst>
                                          <p:attrName>ppt_y</p:attrName>
                                        </p:attrNameLst>
                                      </p:cBhvr>
                                      <p:tavLst>
                                        <p:tav tm="0">
                                          <p:val>
                                            <p:strVal val="#ppt_y"/>
                                          </p:val>
                                        </p:tav>
                                        <p:tav tm="100000">
                                          <p:val>
                                            <p:strVal val="#ppt_y"/>
                                          </p:val>
                                        </p:tav>
                                      </p:tavLst>
                                    </p:anim>
                                  </p:childTnLst>
                                </p:cTn>
                              </p:par>
                              <p:par>
                                <p:cTn fill="hold" id="15" nodeType="withEffect" presetClass="entr" presetID="2" presetSubtype="8">
                                  <p:stCondLst>
                                    <p:cond delay="0"/>
                                  </p:stCondLst>
                                  <p:childTnLst>
                                    <p:set>
                                      <p:cBhvr>
                                        <p:cTn dur="1" fill="hold" id="16">
                                          <p:stCondLst>
                                            <p:cond delay="0"/>
                                          </p:stCondLst>
                                        </p:cTn>
                                        <p:tgtEl>
                                          <p:spTgt spid="4"/>
                                        </p:tgtEl>
                                        <p:attrNameLst>
                                          <p:attrName>style.visibility</p:attrName>
                                        </p:attrNameLst>
                                      </p:cBhvr>
                                      <p:to>
                                        <p:strVal val="visible"/>
                                      </p:to>
                                    </p:set>
                                    <p:anim calcmode="lin" valueType="num">
                                      <p:cBhvr additive="base">
                                        <p:cTn dur="500" fill="hold" id="17"/>
                                        <p:tgtEl>
                                          <p:spTgt spid="4"/>
                                        </p:tgtEl>
                                        <p:attrNameLst>
                                          <p:attrName>ppt_x</p:attrName>
                                        </p:attrNameLst>
                                      </p:cBhvr>
                                      <p:tavLst>
                                        <p:tav tm="0">
                                          <p:val>
                                            <p:strVal val="0-#ppt_w/2"/>
                                          </p:val>
                                        </p:tav>
                                        <p:tav tm="100000">
                                          <p:val>
                                            <p:strVal val="#ppt_x"/>
                                          </p:val>
                                        </p:tav>
                                      </p:tavLst>
                                    </p:anim>
                                    <p:anim calcmode="lin" valueType="num">
                                      <p:cBhvr additive="base">
                                        <p:cTn dur="500" fill="hold" id="18"/>
                                        <p:tgtEl>
                                          <p:spTgt spid="4"/>
                                        </p:tgtEl>
                                        <p:attrNameLst>
                                          <p:attrName>ppt_y</p:attrName>
                                        </p:attrNameLst>
                                      </p:cBhvr>
                                      <p:tavLst>
                                        <p:tav tm="0">
                                          <p:val>
                                            <p:strVal val="#ppt_y"/>
                                          </p:val>
                                        </p:tav>
                                        <p:tav tm="100000">
                                          <p:val>
                                            <p:strVal val="#ppt_y"/>
                                          </p:val>
                                        </p:tav>
                                      </p:tavLst>
                                    </p:anim>
                                  </p:childTnLst>
                                </p:cTn>
                              </p:par>
                              <p:par>
                                <p:cTn fill="hold" id="19" nodeType="withEffect" presetClass="entr" presetID="2" presetSubtype="2">
                                  <p:stCondLst>
                                    <p:cond delay="0"/>
                                  </p:stCondLst>
                                  <p:childTnLst>
                                    <p:set>
                                      <p:cBhvr>
                                        <p:cTn dur="1" fill="hold" id="20">
                                          <p:stCondLst>
                                            <p:cond delay="0"/>
                                          </p:stCondLst>
                                        </p:cTn>
                                        <p:tgtEl>
                                          <p:spTgt spid="5"/>
                                        </p:tgtEl>
                                        <p:attrNameLst>
                                          <p:attrName>style.visibility</p:attrName>
                                        </p:attrNameLst>
                                      </p:cBhvr>
                                      <p:to>
                                        <p:strVal val="visible"/>
                                      </p:to>
                                    </p:set>
                                    <p:anim calcmode="lin" valueType="num">
                                      <p:cBhvr additive="base">
                                        <p:cTn dur="500" fill="hold" id="21"/>
                                        <p:tgtEl>
                                          <p:spTgt spid="5"/>
                                        </p:tgtEl>
                                        <p:attrNameLst>
                                          <p:attrName>ppt_x</p:attrName>
                                        </p:attrNameLst>
                                      </p:cBhvr>
                                      <p:tavLst>
                                        <p:tav tm="0">
                                          <p:val>
                                            <p:strVal val="1+#ppt_w/2"/>
                                          </p:val>
                                        </p:tav>
                                        <p:tav tm="100000">
                                          <p:val>
                                            <p:strVal val="#ppt_x"/>
                                          </p:val>
                                        </p:tav>
                                      </p:tavLst>
                                    </p:anim>
                                    <p:anim calcmode="lin" valueType="num">
                                      <p:cBhvr additive="base">
                                        <p:cTn dur="500" fill="hold" id="22"/>
                                        <p:tgtEl>
                                          <p:spTgt spid="5"/>
                                        </p:tgtEl>
                                        <p:attrNameLst>
                                          <p:attrName>ppt_y</p:attrName>
                                        </p:attrNameLst>
                                      </p:cBhvr>
                                      <p:tavLst>
                                        <p:tav tm="0">
                                          <p:val>
                                            <p:strVal val="#ppt_y"/>
                                          </p:val>
                                        </p:tav>
                                        <p:tav tm="100000">
                                          <p:val>
                                            <p:strVal val="#ppt_y"/>
                                          </p:val>
                                        </p:tav>
                                      </p:tavLst>
                                    </p:anim>
                                  </p:childTnLst>
                                </p:cTn>
                              </p:par>
                              <p:par>
                                <p:cTn fill="hold" id="23" nodeType="withEffect" presetClass="entr" presetID="2" presetSubtype="2">
                                  <p:stCondLst>
                                    <p:cond delay="0"/>
                                  </p:stCondLst>
                                  <p:childTnLst>
                                    <p:set>
                                      <p:cBhvr>
                                        <p:cTn dur="1" fill="hold" id="24">
                                          <p:stCondLst>
                                            <p:cond delay="0"/>
                                          </p:stCondLst>
                                        </p:cTn>
                                        <p:tgtEl>
                                          <p:spTgt spid="6"/>
                                        </p:tgtEl>
                                        <p:attrNameLst>
                                          <p:attrName>style.visibility</p:attrName>
                                        </p:attrNameLst>
                                      </p:cBhvr>
                                      <p:to>
                                        <p:strVal val="visible"/>
                                      </p:to>
                                    </p:set>
                                    <p:anim calcmode="lin" valueType="num">
                                      <p:cBhvr additive="base">
                                        <p:cTn dur="500" fill="hold" id="25"/>
                                        <p:tgtEl>
                                          <p:spTgt spid="6"/>
                                        </p:tgtEl>
                                        <p:attrNameLst>
                                          <p:attrName>ppt_x</p:attrName>
                                        </p:attrNameLst>
                                      </p:cBhvr>
                                      <p:tavLst>
                                        <p:tav tm="0">
                                          <p:val>
                                            <p:strVal val="1+#ppt_w/2"/>
                                          </p:val>
                                        </p:tav>
                                        <p:tav tm="100000">
                                          <p:val>
                                            <p:strVal val="#ppt_x"/>
                                          </p:val>
                                        </p:tav>
                                      </p:tavLst>
                                    </p:anim>
                                    <p:anim calcmode="lin" valueType="num">
                                      <p:cBhvr additive="base">
                                        <p:cTn dur="500" fill="hold" id="26"/>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2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2" name="矩形 31"/>
          <p:cNvSpPr/>
          <p:nvPr/>
        </p:nvSpPr>
        <p:spPr>
          <a:xfrm>
            <a:off x="5159353" y="2134724"/>
            <a:ext cx="3378018" cy="2066544"/>
          </a:xfrm>
          <a:prstGeom prst="rect">
            <a:avLst/>
          </a:prstGeom>
        </p:spPr>
        <p:txBody>
          <a:bodyPr wrap="square">
            <a:spAutoFit/>
          </a:bodyPr>
          <a:lstStyle/>
          <a:p>
            <a:pPr>
              <a:lnSpc>
                <a:spcPct val="150000"/>
              </a:lnSpc>
            </a:pPr>
            <a:r>
              <a:rPr altLang="en-US" lang="zh-CN" sz="1440">
                <a:solidFill>
                  <a:prstClr val="black">
                    <a:lumMod val="65000"/>
                    <a:lumOff val="35000"/>
                  </a:prstClr>
                </a:solidFill>
                <a:latin charset="-122" panose="020b0503020204020204" pitchFamily="34" typeface="微软雅黑"/>
                <a:ea charset="-122" panose="020b0503020204020204" pitchFamily="34" typeface="微软雅黑"/>
              </a:rPr>
              <a:t>点击添加文字说明点击添加文字说明点击添加文字说明点击添加文字说明点击添加文字说明点击添加文字说明点击添加文字说明点击添加文字说明点击添加文字说明点击添加文字说明点击添加文字说明</a:t>
            </a:r>
          </a:p>
        </p:txBody>
      </p:sp>
      <p:grpSp>
        <p:nvGrpSpPr>
          <p:cNvPr id="29" name="组合 28"/>
          <p:cNvGrpSpPr/>
          <p:nvPr/>
        </p:nvGrpSpPr>
        <p:grpSpPr>
          <a:xfrm>
            <a:off x="5159353" y="2053402"/>
            <a:ext cx="3378017" cy="56300"/>
            <a:chOff x="5224615" y="2281558"/>
            <a:chExt cx="3753352" cy="62556"/>
          </a:xfrm>
        </p:grpSpPr>
        <p:sp>
          <p:nvSpPr>
            <p:cNvPr id="33" name="矩形 32"/>
            <p:cNvSpPr/>
            <p:nvPr/>
          </p:nvSpPr>
          <p:spPr>
            <a:xfrm>
              <a:off x="5224615" y="2281558"/>
              <a:ext cx="938338" cy="62556"/>
            </a:xfrm>
            <a:prstGeom prst="rect">
              <a:avLst/>
            </a:prstGeom>
            <a:solidFill>
              <a:srgbClr val="FF4D5E"/>
            </a:solidFill>
            <a:ln>
              <a:noFill/>
            </a:ln>
            <a:effectLst>
              <a:innerShdw blurRad="38100" dir="13500000" dist="25400">
                <a:prstClr val="black">
                  <a:alpha val="50000"/>
                </a:prstClr>
              </a:innerShdw>
            </a:effectLst>
          </p:spPr>
          <p:txBody>
            <a:bodyPr anchor="t" anchorCtr="0" bIns="41148" compatLnSpc="1" lIns="82296" numCol="1" rIns="82296" tIns="41148" vert="horz" wrap="square">
              <a:prstTxWarp prst="textNoShape">
                <a:avLst/>
              </a:prstTxWarp>
            </a:bodyPr>
            <a:lstStyle/>
            <a:p>
              <a:endParaRPr altLang="en-US" lang="zh-CN" sz="1215">
                <a:solidFill>
                  <a:prstClr val="black"/>
                </a:solidFill>
              </a:endParaRPr>
            </a:p>
          </p:txBody>
        </p:sp>
        <p:sp>
          <p:nvSpPr>
            <p:cNvPr id="34" name="矩形 33"/>
            <p:cNvSpPr/>
            <p:nvPr/>
          </p:nvSpPr>
          <p:spPr>
            <a:xfrm>
              <a:off x="6162953" y="2281558"/>
              <a:ext cx="938338" cy="62556"/>
            </a:xfrm>
            <a:prstGeom prst="rect">
              <a:avLst/>
            </a:prstGeom>
            <a:solidFill>
              <a:srgbClr val="8CBF00"/>
            </a:solidFill>
            <a:ln>
              <a:noFill/>
            </a:ln>
            <a:effectLst>
              <a:innerShdw blurRad="38100" dir="13500000" dist="25400">
                <a:prstClr val="black">
                  <a:alpha val="50000"/>
                </a:prstClr>
              </a:innerShdw>
            </a:effectLst>
          </p:spPr>
          <p:txBody>
            <a:bodyPr anchor="t" anchorCtr="0" bIns="41148" compatLnSpc="1" lIns="82296" numCol="1" rIns="82296" tIns="41148" vert="horz" wrap="square">
              <a:prstTxWarp prst="textNoShape">
                <a:avLst/>
              </a:prstTxWarp>
            </a:bodyPr>
            <a:lstStyle/>
            <a:p>
              <a:endParaRPr altLang="en-US" lang="zh-CN" sz="1215">
                <a:solidFill>
                  <a:prstClr val="black"/>
                </a:solidFill>
              </a:endParaRPr>
            </a:p>
          </p:txBody>
        </p:sp>
        <p:sp>
          <p:nvSpPr>
            <p:cNvPr id="35" name="矩形 34"/>
            <p:cNvSpPr/>
            <p:nvPr/>
          </p:nvSpPr>
          <p:spPr>
            <a:xfrm>
              <a:off x="7101292" y="2281558"/>
              <a:ext cx="938338" cy="62556"/>
            </a:xfrm>
            <a:prstGeom prst="rect">
              <a:avLst/>
            </a:prstGeom>
            <a:solidFill>
              <a:srgbClr val="FFA616"/>
            </a:solidFill>
            <a:ln>
              <a:noFill/>
            </a:ln>
            <a:effectLst>
              <a:innerShdw blurRad="38100" dir="13500000" dist="25400">
                <a:prstClr val="black">
                  <a:alpha val="50000"/>
                </a:prstClr>
              </a:innerShdw>
            </a:effectLst>
          </p:spPr>
          <p:txBody>
            <a:bodyPr anchor="t" anchorCtr="0" bIns="41148" compatLnSpc="1" lIns="82296" numCol="1" rIns="82296" tIns="41148" vert="horz" wrap="square">
              <a:prstTxWarp prst="textNoShape">
                <a:avLst/>
              </a:prstTxWarp>
            </a:bodyPr>
            <a:lstStyle/>
            <a:p>
              <a:endParaRPr altLang="en-US" lang="zh-CN" sz="1215">
                <a:solidFill>
                  <a:prstClr val="black"/>
                </a:solidFill>
              </a:endParaRPr>
            </a:p>
          </p:txBody>
        </p:sp>
        <p:sp>
          <p:nvSpPr>
            <p:cNvPr id="36" name="矩形 35"/>
            <p:cNvSpPr/>
            <p:nvPr/>
          </p:nvSpPr>
          <p:spPr>
            <a:xfrm>
              <a:off x="8039629" y="2281558"/>
              <a:ext cx="938338" cy="62556"/>
            </a:xfrm>
            <a:prstGeom prst="rect">
              <a:avLst/>
            </a:prstGeom>
            <a:solidFill>
              <a:srgbClr val="00B0F0"/>
            </a:solidFill>
            <a:ln>
              <a:noFill/>
            </a:ln>
            <a:effectLst>
              <a:innerShdw blurRad="38100" dir="13500000" dist="25400">
                <a:prstClr val="black">
                  <a:alpha val="50000"/>
                </a:prstClr>
              </a:innerShdw>
            </a:effectLst>
          </p:spPr>
          <p:txBody>
            <a:bodyPr anchor="t" anchorCtr="0" bIns="41148" compatLnSpc="1" lIns="82296" numCol="1" rIns="82296" tIns="41148" vert="horz" wrap="square">
              <a:prstTxWarp prst="textNoShape">
                <a:avLst/>
              </a:prstTxWarp>
            </a:bodyPr>
            <a:lstStyle/>
            <a:p>
              <a:endParaRPr altLang="en-US" lang="zh-CN" sz="1215">
                <a:solidFill>
                  <a:prstClr val="black"/>
                </a:solidFill>
              </a:endParaRPr>
            </a:p>
          </p:txBody>
        </p:sp>
      </p:grpSp>
      <p:sp>
        <p:nvSpPr>
          <p:cNvPr id="37" name="文本框 26"/>
          <p:cNvSpPr txBox="1"/>
          <p:nvPr/>
        </p:nvSpPr>
        <p:spPr>
          <a:xfrm>
            <a:off x="5159353" y="1634278"/>
            <a:ext cx="1736462" cy="365760"/>
          </a:xfrm>
          <a:prstGeom prst="rect">
            <a:avLst/>
          </a:prstGeom>
          <a:noFill/>
          <a:effectLst>
            <a:innerShdw blurRad="63500" dir="13500000" dist="50800">
              <a:prstClr val="black">
                <a:alpha val="50000"/>
              </a:prstClr>
            </a:innerShdw>
          </a:effectLst>
        </p:spPr>
        <p:txBody>
          <a:bodyPr rtlCol="0" wrap="square">
            <a:spAutoFit/>
          </a:bodyPr>
          <a:lstStyle/>
          <a:p>
            <a:r>
              <a:rPr altLang="en-US" b="1" lang="zh-CN" sz="1800">
                <a:solidFill>
                  <a:prstClr val="black">
                    <a:lumMod val="65000"/>
                    <a:lumOff val="35000"/>
                  </a:prstClr>
                </a:solidFill>
                <a:effectLst>
                  <a:innerShdw blurRad="63500" dir="13500000" dist="50800">
                    <a:prstClr val="black">
                      <a:alpha val="50000"/>
                    </a:prstClr>
                  </a:innerShdw>
                </a:effectLst>
                <a:latin charset="-122" panose="020b0503020204020204" pitchFamily="34" typeface="微软雅黑"/>
                <a:ea charset="-122" panose="020b0503020204020204" pitchFamily="34" typeface="微软雅黑"/>
              </a:rPr>
              <a:t>点击添加标题</a:t>
            </a:r>
          </a:p>
        </p:txBody>
      </p:sp>
      <p:grpSp>
        <p:nvGrpSpPr>
          <p:cNvPr id="13" name="组合 12"/>
          <p:cNvGrpSpPr/>
          <p:nvPr/>
        </p:nvGrpSpPr>
        <p:grpSpPr>
          <a:xfrm>
            <a:off x="794541" y="1724222"/>
            <a:ext cx="3712652" cy="2273287"/>
            <a:chOff x="941650" y="2017146"/>
            <a:chExt cx="4127501" cy="2527301"/>
          </a:xfrm>
        </p:grpSpPr>
        <p:sp>
          <p:nvSpPr>
            <p:cNvPr id="14" name="Freeform 5"/>
            <p:cNvSpPr/>
            <p:nvPr/>
          </p:nvSpPr>
          <p:spPr bwMode="auto">
            <a:xfrm>
              <a:off x="1400438" y="2566421"/>
              <a:ext cx="150813" cy="696913"/>
            </a:xfrm>
            <a:custGeom>
              <a:gdLst>
                <a:gd fmla="*/ 0 w 95" name="T0"/>
                <a:gd fmla="*/ 0 h 439" name="T1"/>
                <a:gd fmla="*/ 10 w 95" name="T2"/>
                <a:gd fmla="*/ 0 h 439" name="T3"/>
                <a:gd fmla="*/ 95 w 95" name="T4"/>
                <a:gd fmla="*/ 437 h 439" name="T5"/>
                <a:gd fmla="*/ 85 w 95" name="T6"/>
                <a:gd fmla="*/ 439 h 439" name="T7"/>
                <a:gd fmla="*/ 0 w 95" name="T8"/>
                <a:gd fmla="*/ 0 h 439" name="T9"/>
                <a:gd fmla="*/ 0 w 95" name="T10"/>
                <a:gd fmla="*/ 0 h 439" name="T11"/>
              </a:gdLst>
              <a:cxnLst>
                <a:cxn ang="0">
                  <a:pos x="T0" y="T1"/>
                </a:cxn>
                <a:cxn ang="0">
                  <a:pos x="T2" y="T3"/>
                </a:cxn>
                <a:cxn ang="0">
                  <a:pos x="T4" y="T5"/>
                </a:cxn>
                <a:cxn ang="0">
                  <a:pos x="T6" y="T7"/>
                </a:cxn>
                <a:cxn ang="0">
                  <a:pos x="T8" y="T9"/>
                </a:cxn>
                <a:cxn ang="0">
                  <a:pos x="T10" y="T11"/>
                </a:cxn>
              </a:cxnLst>
              <a:rect b="b" l="0" r="r" t="0"/>
              <a:pathLst>
                <a:path h="439" w="95">
                  <a:moveTo>
                    <a:pt x="0" y="0"/>
                  </a:moveTo>
                  <a:lnTo>
                    <a:pt x="10" y="0"/>
                  </a:lnTo>
                  <a:lnTo>
                    <a:pt x="95" y="437"/>
                  </a:lnTo>
                  <a:lnTo>
                    <a:pt x="85" y="439"/>
                  </a:lnTo>
                  <a:lnTo>
                    <a:pt x="0" y="0"/>
                  </a:lnTo>
                  <a:lnTo>
                    <a:pt x="0" y="0"/>
                  </a:lnTo>
                  <a:close/>
                </a:path>
              </a:pathLst>
            </a:custGeom>
            <a:solidFill>
              <a:srgbClr val="666666"/>
            </a:solidFill>
            <a:ln>
              <a:noFill/>
            </a:ln>
            <a:extLst>
              <a:ext uri="{91240B29-F687-4F45-9708-019B960494DF}">
                <a14:hiddenLine w="9525">
                  <a:solidFill>
                    <a:srgbClr val="000000"/>
                  </a:solidFill>
                  <a:round/>
                  <a:headEnd/>
                  <a:tailEnd/>
                </a14:hiddenLine>
              </a:ext>
            </a:extLst>
          </p:spPr>
          <p:txBody>
            <a:bodyPr anchor="t" anchorCtr="0" bIns="41148" compatLnSpc="1" lIns="82296" numCol="1" rIns="82296" tIns="41148" vert="horz" wrap="square">
              <a:prstTxWarp prst="textNoShape">
                <a:avLst/>
              </a:prstTxWarp>
            </a:bodyPr>
            <a:lstStyle/>
            <a:p>
              <a:endParaRPr altLang="en-US" lang="zh-CN" sz="1215">
                <a:solidFill>
                  <a:prstClr val="black"/>
                </a:solidFill>
              </a:endParaRPr>
            </a:p>
          </p:txBody>
        </p:sp>
        <p:sp>
          <p:nvSpPr>
            <p:cNvPr id="15" name="Freeform 6"/>
            <p:cNvSpPr/>
            <p:nvPr/>
          </p:nvSpPr>
          <p:spPr bwMode="auto">
            <a:xfrm>
              <a:off x="2219588" y="3961834"/>
              <a:ext cx="711200" cy="96838"/>
            </a:xfrm>
            <a:custGeom>
              <a:gdLst>
                <a:gd fmla="*/ 0 w 448" name="T0"/>
                <a:gd fmla="*/ 9 h 61" name="T1"/>
                <a:gd fmla="*/ 3 w 448" name="T2"/>
                <a:gd fmla="*/ 0 h 61" name="T3"/>
                <a:gd fmla="*/ 448 w 448" name="T4"/>
                <a:gd fmla="*/ 52 h 61" name="T5"/>
                <a:gd fmla="*/ 446 w 448" name="T6"/>
                <a:gd fmla="*/ 61 h 61" name="T7"/>
                <a:gd fmla="*/ 0 w 448" name="T8"/>
                <a:gd fmla="*/ 9 h 61" name="T9"/>
                <a:gd fmla="*/ 0 w 448" name="T10"/>
                <a:gd fmla="*/ 9 h 61" name="T11"/>
              </a:gdLst>
              <a:cxnLst>
                <a:cxn ang="0">
                  <a:pos x="T0" y="T1"/>
                </a:cxn>
                <a:cxn ang="0">
                  <a:pos x="T2" y="T3"/>
                </a:cxn>
                <a:cxn ang="0">
                  <a:pos x="T4" y="T5"/>
                </a:cxn>
                <a:cxn ang="0">
                  <a:pos x="T6" y="T7"/>
                </a:cxn>
                <a:cxn ang="0">
                  <a:pos x="T8" y="T9"/>
                </a:cxn>
                <a:cxn ang="0">
                  <a:pos x="T10" y="T11"/>
                </a:cxn>
              </a:cxnLst>
              <a:rect b="b" l="0" r="r" t="0"/>
              <a:pathLst>
                <a:path h="61" w="448">
                  <a:moveTo>
                    <a:pt x="0" y="9"/>
                  </a:moveTo>
                  <a:lnTo>
                    <a:pt x="3" y="0"/>
                  </a:lnTo>
                  <a:lnTo>
                    <a:pt x="448" y="52"/>
                  </a:lnTo>
                  <a:lnTo>
                    <a:pt x="446" y="61"/>
                  </a:lnTo>
                  <a:lnTo>
                    <a:pt x="0" y="9"/>
                  </a:lnTo>
                  <a:lnTo>
                    <a:pt x="0" y="9"/>
                  </a:lnTo>
                  <a:close/>
                </a:path>
              </a:pathLst>
            </a:custGeom>
            <a:solidFill>
              <a:srgbClr val="666666"/>
            </a:solidFill>
            <a:ln>
              <a:noFill/>
            </a:ln>
            <a:extLst>
              <a:ext uri="{91240B29-F687-4F45-9708-019B960494DF}">
                <a14:hiddenLine w="9525">
                  <a:solidFill>
                    <a:srgbClr val="000000"/>
                  </a:solidFill>
                  <a:round/>
                  <a:headEnd/>
                  <a:tailEnd/>
                </a14:hiddenLine>
              </a:ext>
            </a:extLst>
          </p:spPr>
          <p:txBody>
            <a:bodyPr anchor="t" anchorCtr="0" bIns="41148" compatLnSpc="1" lIns="82296" numCol="1" rIns="82296" tIns="41148" vert="horz" wrap="square">
              <a:prstTxWarp prst="textNoShape">
                <a:avLst/>
              </a:prstTxWarp>
            </a:bodyPr>
            <a:lstStyle/>
            <a:p>
              <a:endParaRPr altLang="en-US" lang="zh-CN" sz="1215">
                <a:solidFill>
                  <a:prstClr val="black"/>
                </a:solidFill>
              </a:endParaRPr>
            </a:p>
          </p:txBody>
        </p:sp>
        <p:sp>
          <p:nvSpPr>
            <p:cNvPr id="16" name="Freeform 7"/>
            <p:cNvSpPr/>
            <p:nvPr/>
          </p:nvSpPr>
          <p:spPr bwMode="auto">
            <a:xfrm>
              <a:off x="2716475" y="2974409"/>
              <a:ext cx="300038" cy="944563"/>
            </a:xfrm>
            <a:custGeom>
              <a:gdLst>
                <a:gd fmla="*/ 0 w 189" name="T0"/>
                <a:gd fmla="*/ 2 h 595" name="T1"/>
                <a:gd fmla="*/ 9 w 189" name="T2"/>
                <a:gd fmla="*/ 0 h 595" name="T3"/>
                <a:gd fmla="*/ 189 w 189" name="T4"/>
                <a:gd fmla="*/ 591 h 595" name="T5"/>
                <a:gd fmla="*/ 180 w 189" name="T6"/>
                <a:gd fmla="*/ 595 h 595" name="T7"/>
                <a:gd fmla="*/ 0 w 189" name="T8"/>
                <a:gd fmla="*/ 2 h 595" name="T9"/>
                <a:gd fmla="*/ 0 w 189" name="T10"/>
                <a:gd fmla="*/ 2 h 595" name="T11"/>
              </a:gdLst>
              <a:cxnLst>
                <a:cxn ang="0">
                  <a:pos x="T0" y="T1"/>
                </a:cxn>
                <a:cxn ang="0">
                  <a:pos x="T2" y="T3"/>
                </a:cxn>
                <a:cxn ang="0">
                  <a:pos x="T4" y="T5"/>
                </a:cxn>
                <a:cxn ang="0">
                  <a:pos x="T6" y="T7"/>
                </a:cxn>
                <a:cxn ang="0">
                  <a:pos x="T8" y="T9"/>
                </a:cxn>
                <a:cxn ang="0">
                  <a:pos x="T10" y="T11"/>
                </a:cxn>
              </a:cxnLst>
              <a:rect b="b" l="0" r="r" t="0"/>
              <a:pathLst>
                <a:path h="595" w="189">
                  <a:moveTo>
                    <a:pt x="0" y="2"/>
                  </a:moveTo>
                  <a:lnTo>
                    <a:pt x="9" y="0"/>
                  </a:lnTo>
                  <a:lnTo>
                    <a:pt x="189" y="591"/>
                  </a:lnTo>
                  <a:lnTo>
                    <a:pt x="180" y="595"/>
                  </a:lnTo>
                  <a:lnTo>
                    <a:pt x="0" y="2"/>
                  </a:lnTo>
                  <a:lnTo>
                    <a:pt x="0" y="2"/>
                  </a:lnTo>
                  <a:close/>
                </a:path>
              </a:pathLst>
            </a:custGeom>
            <a:solidFill>
              <a:srgbClr val="666666"/>
            </a:solidFill>
            <a:ln>
              <a:noFill/>
            </a:ln>
            <a:extLst>
              <a:ext uri="{91240B29-F687-4F45-9708-019B960494DF}">
                <a14:hiddenLine w="9525">
                  <a:solidFill>
                    <a:srgbClr val="000000"/>
                  </a:solidFill>
                  <a:round/>
                  <a:headEnd/>
                  <a:tailEnd/>
                </a14:hiddenLine>
              </a:ext>
            </a:extLst>
          </p:spPr>
          <p:txBody>
            <a:bodyPr anchor="t" anchorCtr="0" bIns="41148" compatLnSpc="1" lIns="82296" numCol="1" rIns="82296" tIns="41148" vert="horz" wrap="square">
              <a:prstTxWarp prst="textNoShape">
                <a:avLst/>
              </a:prstTxWarp>
            </a:bodyPr>
            <a:lstStyle/>
            <a:p>
              <a:endParaRPr altLang="en-US" lang="zh-CN" sz="1215">
                <a:solidFill>
                  <a:prstClr val="black"/>
                </a:solidFill>
              </a:endParaRPr>
            </a:p>
          </p:txBody>
        </p:sp>
        <p:sp>
          <p:nvSpPr>
            <p:cNvPr id="17" name="Freeform 8"/>
            <p:cNvSpPr/>
            <p:nvPr/>
          </p:nvSpPr>
          <p:spPr bwMode="auto">
            <a:xfrm>
              <a:off x="2194188" y="2574359"/>
              <a:ext cx="2124075" cy="979488"/>
            </a:xfrm>
            <a:custGeom>
              <a:gdLst>
                <a:gd fmla="*/ 0 w 1338" name="T0"/>
                <a:gd fmla="*/ 610 h 617" name="T1"/>
                <a:gd fmla="*/ 1333 w 1338" name="T2"/>
                <a:gd fmla="*/ 0 h 617" name="T3"/>
                <a:gd fmla="*/ 1338 w 1338" name="T4"/>
                <a:gd fmla="*/ 10 h 617" name="T5"/>
                <a:gd fmla="*/ 2 w 1338" name="T6"/>
                <a:gd fmla="*/ 617 h 617" name="T7"/>
                <a:gd fmla="*/ 0 w 1338" name="T8"/>
                <a:gd fmla="*/ 610 h 617" name="T9"/>
                <a:gd fmla="*/ 0 w 1338" name="T10"/>
                <a:gd fmla="*/ 610 h 617" name="T11"/>
              </a:gdLst>
              <a:cxnLst>
                <a:cxn ang="0">
                  <a:pos x="T0" y="T1"/>
                </a:cxn>
                <a:cxn ang="0">
                  <a:pos x="T2" y="T3"/>
                </a:cxn>
                <a:cxn ang="0">
                  <a:pos x="T4" y="T5"/>
                </a:cxn>
                <a:cxn ang="0">
                  <a:pos x="T6" y="T7"/>
                </a:cxn>
                <a:cxn ang="0">
                  <a:pos x="T8" y="T9"/>
                </a:cxn>
                <a:cxn ang="0">
                  <a:pos x="T10" y="T11"/>
                </a:cxn>
              </a:cxnLst>
              <a:rect b="b" l="0" r="r" t="0"/>
              <a:pathLst>
                <a:path h="617" w="1338">
                  <a:moveTo>
                    <a:pt x="0" y="610"/>
                  </a:moveTo>
                  <a:lnTo>
                    <a:pt x="1333" y="0"/>
                  </a:lnTo>
                  <a:lnTo>
                    <a:pt x="1338" y="10"/>
                  </a:lnTo>
                  <a:lnTo>
                    <a:pt x="2" y="617"/>
                  </a:lnTo>
                  <a:lnTo>
                    <a:pt x="0" y="610"/>
                  </a:lnTo>
                  <a:lnTo>
                    <a:pt x="0" y="610"/>
                  </a:lnTo>
                  <a:close/>
                </a:path>
              </a:pathLst>
            </a:custGeom>
            <a:solidFill>
              <a:srgbClr val="666666"/>
            </a:solidFill>
            <a:ln>
              <a:noFill/>
            </a:ln>
            <a:extLst>
              <a:ext uri="{91240B29-F687-4F45-9708-019B960494DF}">
                <a14:hiddenLine w="9525">
                  <a:solidFill>
                    <a:srgbClr val="000000"/>
                  </a:solidFill>
                  <a:round/>
                  <a:headEnd/>
                  <a:tailEnd/>
                </a14:hiddenLine>
              </a:ext>
            </a:extLst>
          </p:spPr>
          <p:txBody>
            <a:bodyPr anchor="t" anchorCtr="0" bIns="41148" compatLnSpc="1" lIns="82296" numCol="1" rIns="82296" tIns="41148" vert="horz" wrap="square">
              <a:prstTxWarp prst="textNoShape">
                <a:avLst/>
              </a:prstTxWarp>
            </a:bodyPr>
            <a:lstStyle/>
            <a:p>
              <a:endParaRPr altLang="en-US" lang="zh-CN" sz="1215">
                <a:solidFill>
                  <a:prstClr val="black"/>
                </a:solidFill>
              </a:endParaRPr>
            </a:p>
          </p:txBody>
        </p:sp>
        <p:sp>
          <p:nvSpPr>
            <p:cNvPr id="18" name="Freeform 9"/>
            <p:cNvSpPr/>
            <p:nvPr/>
          </p:nvSpPr>
          <p:spPr bwMode="auto">
            <a:xfrm>
              <a:off x="2938725" y="2793434"/>
              <a:ext cx="1025525" cy="735013"/>
            </a:xfrm>
            <a:custGeom>
              <a:gdLst>
                <a:gd fmla="*/ 0 w 646" name="T0"/>
                <a:gd fmla="*/ 7 h 463" name="T1"/>
                <a:gd fmla="*/ 4 w 646" name="T2"/>
                <a:gd fmla="*/ 0 h 463" name="T3"/>
                <a:gd fmla="*/ 646 w 646" name="T4"/>
                <a:gd fmla="*/ 453 h 463" name="T5"/>
                <a:gd fmla="*/ 641 w 646" name="T6"/>
                <a:gd fmla="*/ 463 h 463" name="T7"/>
                <a:gd fmla="*/ 0 w 646" name="T8"/>
                <a:gd fmla="*/ 7 h 463" name="T9"/>
                <a:gd fmla="*/ 0 w 646" name="T10"/>
                <a:gd fmla="*/ 7 h 463" name="T11"/>
              </a:gdLst>
              <a:cxnLst>
                <a:cxn ang="0">
                  <a:pos x="T0" y="T1"/>
                </a:cxn>
                <a:cxn ang="0">
                  <a:pos x="T2" y="T3"/>
                </a:cxn>
                <a:cxn ang="0">
                  <a:pos x="T4" y="T5"/>
                </a:cxn>
                <a:cxn ang="0">
                  <a:pos x="T6" y="T7"/>
                </a:cxn>
                <a:cxn ang="0">
                  <a:pos x="T8" y="T9"/>
                </a:cxn>
                <a:cxn ang="0">
                  <a:pos x="T10" y="T11"/>
                </a:cxn>
              </a:cxnLst>
              <a:rect b="b" l="0" r="r" t="0"/>
              <a:pathLst>
                <a:path h="462" w="646">
                  <a:moveTo>
                    <a:pt x="0" y="7"/>
                  </a:moveTo>
                  <a:lnTo>
                    <a:pt x="4" y="0"/>
                  </a:lnTo>
                  <a:lnTo>
                    <a:pt x="646" y="453"/>
                  </a:lnTo>
                  <a:lnTo>
                    <a:pt x="641" y="463"/>
                  </a:lnTo>
                  <a:lnTo>
                    <a:pt x="0" y="7"/>
                  </a:lnTo>
                  <a:lnTo>
                    <a:pt x="0" y="7"/>
                  </a:lnTo>
                  <a:close/>
                </a:path>
              </a:pathLst>
            </a:custGeom>
            <a:solidFill>
              <a:srgbClr val="666666"/>
            </a:solidFill>
            <a:ln>
              <a:noFill/>
            </a:ln>
            <a:extLst>
              <a:ext uri="{91240B29-F687-4F45-9708-019B960494DF}">
                <a14:hiddenLine w="9525">
                  <a:solidFill>
                    <a:srgbClr val="000000"/>
                  </a:solidFill>
                  <a:round/>
                  <a:headEnd/>
                  <a:tailEnd/>
                </a14:hiddenLine>
              </a:ext>
            </a:extLst>
          </p:spPr>
          <p:txBody>
            <a:bodyPr anchor="t" anchorCtr="0" bIns="41148" compatLnSpc="1" lIns="82296" numCol="1" rIns="82296" tIns="41148" vert="horz" wrap="square">
              <a:prstTxWarp prst="textNoShape">
                <a:avLst/>
              </a:prstTxWarp>
            </a:bodyPr>
            <a:lstStyle/>
            <a:p>
              <a:endParaRPr altLang="en-US" lang="zh-CN" sz="1215">
                <a:solidFill>
                  <a:prstClr val="black"/>
                </a:solidFill>
              </a:endParaRPr>
            </a:p>
          </p:txBody>
        </p:sp>
        <p:sp>
          <p:nvSpPr>
            <p:cNvPr id="19" name="Freeform 10"/>
            <p:cNvSpPr/>
            <p:nvPr/>
          </p:nvSpPr>
          <p:spPr bwMode="auto">
            <a:xfrm>
              <a:off x="3749938" y="2415609"/>
              <a:ext cx="409575" cy="946150"/>
            </a:xfrm>
            <a:custGeom>
              <a:gdLst>
                <a:gd fmla="*/ 0 w 258" name="T0"/>
                <a:gd fmla="*/ 3 h 596" name="T1"/>
                <a:gd fmla="*/ 10 w 258" name="T2"/>
                <a:gd fmla="*/ 0 h 596" name="T3"/>
                <a:gd fmla="*/ 258 w 258" name="T4"/>
                <a:gd fmla="*/ 591 h 596" name="T5"/>
                <a:gd fmla="*/ 249 w 258" name="T6"/>
                <a:gd fmla="*/ 596 h 596" name="T7"/>
                <a:gd fmla="*/ 0 w 258" name="T8"/>
                <a:gd fmla="*/ 3 h 596" name="T9"/>
                <a:gd fmla="*/ 0 w 258" name="T10"/>
                <a:gd fmla="*/ 3 h 596" name="T11"/>
              </a:gdLst>
              <a:cxnLst>
                <a:cxn ang="0">
                  <a:pos x="T0" y="T1"/>
                </a:cxn>
                <a:cxn ang="0">
                  <a:pos x="T2" y="T3"/>
                </a:cxn>
                <a:cxn ang="0">
                  <a:pos x="T4" y="T5"/>
                </a:cxn>
                <a:cxn ang="0">
                  <a:pos x="T6" y="T7"/>
                </a:cxn>
                <a:cxn ang="0">
                  <a:pos x="T8" y="T9"/>
                </a:cxn>
                <a:cxn ang="0">
                  <a:pos x="T10" y="T11"/>
                </a:cxn>
              </a:cxnLst>
              <a:rect b="b" l="0" r="r" t="0"/>
              <a:pathLst>
                <a:path h="596" w="258">
                  <a:moveTo>
                    <a:pt x="0" y="3"/>
                  </a:moveTo>
                  <a:lnTo>
                    <a:pt x="10" y="0"/>
                  </a:lnTo>
                  <a:lnTo>
                    <a:pt x="258" y="591"/>
                  </a:lnTo>
                  <a:lnTo>
                    <a:pt x="249" y="596"/>
                  </a:lnTo>
                  <a:lnTo>
                    <a:pt x="0" y="3"/>
                  </a:lnTo>
                  <a:lnTo>
                    <a:pt x="0" y="3"/>
                  </a:lnTo>
                  <a:close/>
                </a:path>
              </a:pathLst>
            </a:custGeom>
            <a:solidFill>
              <a:srgbClr val="666666"/>
            </a:solidFill>
            <a:ln>
              <a:noFill/>
            </a:ln>
            <a:extLst>
              <a:ext uri="{91240B29-F687-4F45-9708-019B960494DF}">
                <a14:hiddenLine w="9525">
                  <a:solidFill>
                    <a:srgbClr val="000000"/>
                  </a:solidFill>
                  <a:round/>
                  <a:headEnd/>
                  <a:tailEnd/>
                </a14:hiddenLine>
              </a:ext>
            </a:extLst>
          </p:spPr>
          <p:txBody>
            <a:bodyPr anchor="t" anchorCtr="0" bIns="41148" compatLnSpc="1" lIns="82296" numCol="1" rIns="82296" tIns="41148" vert="horz" wrap="square">
              <a:prstTxWarp prst="textNoShape">
                <a:avLst/>
              </a:prstTxWarp>
            </a:bodyPr>
            <a:lstStyle/>
            <a:p>
              <a:endParaRPr altLang="en-US" lang="zh-CN" sz="1215">
                <a:solidFill>
                  <a:prstClr val="black"/>
                </a:solidFill>
              </a:endParaRPr>
            </a:p>
          </p:txBody>
        </p:sp>
        <p:sp>
          <p:nvSpPr>
            <p:cNvPr id="20" name="Freeform 11"/>
            <p:cNvSpPr/>
            <p:nvPr/>
          </p:nvSpPr>
          <p:spPr bwMode="auto">
            <a:xfrm>
              <a:off x="1611575" y="2423546"/>
              <a:ext cx="555625" cy="68263"/>
            </a:xfrm>
            <a:custGeom>
              <a:gdLst>
                <a:gd fmla="*/ 0 w 350" name="T0"/>
                <a:gd fmla="*/ 10 h 43" name="T1"/>
                <a:gd fmla="*/ 0 w 350" name="T2"/>
                <a:gd fmla="*/ 0 h 43" name="T3"/>
                <a:gd fmla="*/ 350 w 350" name="T4"/>
                <a:gd fmla="*/ 33 h 43" name="T5"/>
                <a:gd fmla="*/ 350 w 350" name="T6"/>
                <a:gd fmla="*/ 43 h 43" name="T7"/>
                <a:gd fmla="*/ 0 w 350" name="T8"/>
                <a:gd fmla="*/ 10 h 43" name="T9"/>
                <a:gd fmla="*/ 0 w 350" name="T10"/>
                <a:gd fmla="*/ 10 h 43" name="T11"/>
              </a:gdLst>
              <a:cxnLst>
                <a:cxn ang="0">
                  <a:pos x="T0" y="T1"/>
                </a:cxn>
                <a:cxn ang="0">
                  <a:pos x="T2" y="T3"/>
                </a:cxn>
                <a:cxn ang="0">
                  <a:pos x="T4" y="T5"/>
                </a:cxn>
                <a:cxn ang="0">
                  <a:pos x="T6" y="T7"/>
                </a:cxn>
                <a:cxn ang="0">
                  <a:pos x="T8" y="T9"/>
                </a:cxn>
                <a:cxn ang="0">
                  <a:pos x="T10" y="T11"/>
                </a:cxn>
              </a:cxnLst>
              <a:rect b="b" l="0" r="r" t="0"/>
              <a:pathLst>
                <a:path h="43" w="350">
                  <a:moveTo>
                    <a:pt x="0" y="10"/>
                  </a:moveTo>
                  <a:lnTo>
                    <a:pt x="0" y="0"/>
                  </a:lnTo>
                  <a:lnTo>
                    <a:pt x="350" y="33"/>
                  </a:lnTo>
                  <a:lnTo>
                    <a:pt x="350" y="43"/>
                  </a:lnTo>
                  <a:lnTo>
                    <a:pt x="0" y="10"/>
                  </a:lnTo>
                  <a:lnTo>
                    <a:pt x="0" y="10"/>
                  </a:lnTo>
                  <a:close/>
                </a:path>
              </a:pathLst>
            </a:custGeom>
            <a:solidFill>
              <a:srgbClr val="666666"/>
            </a:solidFill>
            <a:ln>
              <a:noFill/>
            </a:ln>
            <a:extLst>
              <a:ext uri="{91240B29-F687-4F45-9708-019B960494DF}">
                <a14:hiddenLine w="9525">
                  <a:solidFill>
                    <a:srgbClr val="000000"/>
                  </a:solidFill>
                  <a:round/>
                  <a:headEnd/>
                  <a:tailEnd/>
                </a14:hiddenLine>
              </a:ext>
            </a:extLst>
          </p:spPr>
          <p:txBody>
            <a:bodyPr anchor="t" anchorCtr="0" bIns="41148" compatLnSpc="1" lIns="82296" numCol="1" rIns="82296" tIns="41148" vert="horz" wrap="square">
              <a:prstTxWarp prst="textNoShape">
                <a:avLst/>
              </a:prstTxWarp>
            </a:bodyPr>
            <a:lstStyle/>
            <a:p>
              <a:endParaRPr altLang="en-US" lang="zh-CN" sz="1215">
                <a:solidFill>
                  <a:prstClr val="black"/>
                </a:solidFill>
              </a:endParaRPr>
            </a:p>
          </p:txBody>
        </p:sp>
        <p:sp>
          <p:nvSpPr>
            <p:cNvPr id="21" name="Oval 12"/>
            <p:cNvSpPr>
              <a:spLocks noChangeArrowheads="1"/>
            </p:cNvSpPr>
            <p:nvPr/>
          </p:nvSpPr>
          <p:spPr bwMode="auto">
            <a:xfrm>
              <a:off x="1065475" y="2069534"/>
              <a:ext cx="639763" cy="644525"/>
            </a:xfrm>
            <a:prstGeom prst="ellipse">
              <a:avLst/>
            </a:prstGeom>
            <a:solidFill>
              <a:srgbClr val="F5C058"/>
            </a:solidFill>
            <a:ln>
              <a:noFill/>
            </a:ln>
            <a:effectLst>
              <a:innerShdw blurRad="63500" dir="13500000" dist="50800">
                <a:prstClr val="black">
                  <a:alpha val="50000"/>
                </a:prstClr>
              </a:innerShdw>
            </a:effectLst>
          </p:spPr>
          <p:txBody>
            <a:bodyPr anchor="t" anchorCtr="0" bIns="41148" compatLnSpc="1" lIns="82296" numCol="1" rIns="82296" tIns="41148" vert="horz" wrap="square">
              <a:prstTxWarp prst="textNoShape">
                <a:avLst/>
              </a:prstTxWarp>
            </a:bodyPr>
            <a:lstStyle/>
            <a:p>
              <a:endParaRPr altLang="en-US" lang="zh-CN" sz="1215">
                <a:solidFill>
                  <a:prstClr val="black"/>
                </a:solidFill>
              </a:endParaRPr>
            </a:p>
          </p:txBody>
        </p:sp>
        <p:sp>
          <p:nvSpPr>
            <p:cNvPr id="22" name="Oval 13"/>
            <p:cNvSpPr>
              <a:spLocks noChangeArrowheads="1"/>
            </p:cNvSpPr>
            <p:nvPr/>
          </p:nvSpPr>
          <p:spPr bwMode="auto">
            <a:xfrm>
              <a:off x="4164275" y="2042546"/>
              <a:ext cx="822325" cy="825500"/>
            </a:xfrm>
            <a:prstGeom prst="ellipse">
              <a:avLst/>
            </a:prstGeom>
            <a:solidFill>
              <a:srgbClr val="F5C058"/>
            </a:solidFill>
            <a:ln>
              <a:noFill/>
            </a:ln>
            <a:effectLst>
              <a:innerShdw blurRad="63500" dir="13500000" dist="50800">
                <a:prstClr val="black">
                  <a:alpha val="50000"/>
                </a:prstClr>
              </a:innerShdw>
            </a:effectLst>
          </p:spPr>
          <p:txBody>
            <a:bodyPr anchor="t" anchorCtr="0" bIns="41148" compatLnSpc="1" lIns="82296" numCol="1" rIns="82296" tIns="41148" vert="horz" wrap="square">
              <a:prstTxWarp prst="textNoShape">
                <a:avLst/>
              </a:prstTxWarp>
            </a:bodyPr>
            <a:lstStyle/>
            <a:p>
              <a:endParaRPr altLang="en-US" lang="zh-CN" sz="1215">
                <a:solidFill>
                  <a:prstClr val="black"/>
                </a:solidFill>
              </a:endParaRPr>
            </a:p>
          </p:txBody>
        </p:sp>
        <p:sp>
          <p:nvSpPr>
            <p:cNvPr id="23" name="Oval 14"/>
            <p:cNvSpPr>
              <a:spLocks noChangeArrowheads="1"/>
            </p:cNvSpPr>
            <p:nvPr/>
          </p:nvSpPr>
          <p:spPr bwMode="auto">
            <a:xfrm>
              <a:off x="2070363" y="2017146"/>
              <a:ext cx="1066800" cy="1069975"/>
            </a:xfrm>
            <a:prstGeom prst="ellipse">
              <a:avLst/>
            </a:prstGeom>
            <a:solidFill>
              <a:srgbClr val="FFA616"/>
            </a:solidFill>
            <a:ln>
              <a:noFill/>
            </a:ln>
            <a:effectLst>
              <a:innerShdw blurRad="63500" dir="13500000" dist="50800">
                <a:prstClr val="black">
                  <a:alpha val="50000"/>
                </a:prstClr>
              </a:innerShdw>
            </a:effectLst>
          </p:spPr>
          <p:txBody>
            <a:bodyPr anchor="t" anchorCtr="0" bIns="41148" compatLnSpc="1" lIns="82296" numCol="1" rIns="82296" tIns="41148" vert="horz" wrap="square">
              <a:prstTxWarp prst="textNoShape">
                <a:avLst/>
              </a:prstTxWarp>
            </a:bodyPr>
            <a:lstStyle/>
            <a:p>
              <a:endParaRPr altLang="en-US" lang="zh-CN" sz="1215">
                <a:solidFill>
                  <a:prstClr val="black"/>
                </a:solidFill>
              </a:endParaRPr>
            </a:p>
          </p:txBody>
        </p:sp>
        <p:sp>
          <p:nvSpPr>
            <p:cNvPr id="24" name="Oval 15"/>
            <p:cNvSpPr>
              <a:spLocks noChangeArrowheads="1"/>
            </p:cNvSpPr>
            <p:nvPr/>
          </p:nvSpPr>
          <p:spPr bwMode="auto">
            <a:xfrm>
              <a:off x="3527688" y="2137796"/>
              <a:ext cx="376238" cy="376238"/>
            </a:xfrm>
            <a:prstGeom prst="ellipse">
              <a:avLst/>
            </a:prstGeom>
            <a:solidFill>
              <a:srgbClr val="92D050"/>
            </a:solidFill>
            <a:ln>
              <a:noFill/>
            </a:ln>
            <a:effectLst>
              <a:innerShdw blurRad="63500" dir="13500000" dist="50800">
                <a:prstClr val="black">
                  <a:alpha val="50000"/>
                </a:prstClr>
              </a:innerShdw>
            </a:effectLst>
          </p:spPr>
          <p:txBody>
            <a:bodyPr anchor="t" anchorCtr="0" bIns="41148" compatLnSpc="1" lIns="82296" numCol="1" rIns="82296" tIns="41148" vert="horz" wrap="square">
              <a:prstTxWarp prst="textNoShape">
                <a:avLst/>
              </a:prstTxWarp>
            </a:bodyPr>
            <a:lstStyle/>
            <a:p>
              <a:endParaRPr altLang="en-US" lang="zh-CN" sz="1215">
                <a:solidFill>
                  <a:prstClr val="black"/>
                </a:solidFill>
              </a:endParaRPr>
            </a:p>
          </p:txBody>
        </p:sp>
        <p:sp>
          <p:nvSpPr>
            <p:cNvPr id="25" name="Oval 16"/>
            <p:cNvSpPr>
              <a:spLocks noChangeArrowheads="1"/>
            </p:cNvSpPr>
            <p:nvPr/>
          </p:nvSpPr>
          <p:spPr bwMode="auto">
            <a:xfrm>
              <a:off x="941650" y="3101409"/>
              <a:ext cx="1436688" cy="1443038"/>
            </a:xfrm>
            <a:prstGeom prst="ellipse">
              <a:avLst/>
            </a:prstGeom>
            <a:solidFill>
              <a:srgbClr val="8CBF00"/>
            </a:solidFill>
            <a:ln>
              <a:noFill/>
            </a:ln>
            <a:effectLst>
              <a:innerShdw blurRad="63500" dir="13500000" dist="50800">
                <a:prstClr val="black">
                  <a:alpha val="50000"/>
                </a:prstClr>
              </a:innerShdw>
            </a:effectLst>
          </p:spPr>
          <p:txBody>
            <a:bodyPr anchor="t" anchorCtr="0" bIns="41148" compatLnSpc="1" lIns="82296" numCol="1" rIns="82296" tIns="41148" vert="horz" wrap="square">
              <a:prstTxWarp prst="textNoShape">
                <a:avLst/>
              </a:prstTxWarp>
            </a:bodyPr>
            <a:lstStyle/>
            <a:p>
              <a:endParaRPr altLang="en-US" lang="zh-CN" sz="1215">
                <a:solidFill>
                  <a:prstClr val="black"/>
                </a:solidFill>
              </a:endParaRPr>
            </a:p>
          </p:txBody>
        </p:sp>
        <p:sp>
          <p:nvSpPr>
            <p:cNvPr id="26" name="Oval 17"/>
            <p:cNvSpPr>
              <a:spLocks noChangeArrowheads="1"/>
            </p:cNvSpPr>
            <p:nvPr/>
          </p:nvSpPr>
          <p:spPr bwMode="auto">
            <a:xfrm>
              <a:off x="3724538" y="3196659"/>
              <a:ext cx="1344613" cy="1347788"/>
            </a:xfrm>
            <a:prstGeom prst="ellipse">
              <a:avLst/>
            </a:prstGeom>
            <a:solidFill>
              <a:srgbClr val="FF4D5E"/>
            </a:solidFill>
            <a:ln>
              <a:noFill/>
            </a:ln>
            <a:effectLst>
              <a:innerShdw blurRad="63500" dir="13500000" dist="50800">
                <a:prstClr val="black">
                  <a:alpha val="50000"/>
                </a:prstClr>
              </a:innerShdw>
            </a:effectLst>
          </p:spPr>
          <p:txBody>
            <a:bodyPr anchor="t" anchorCtr="0" bIns="41148" compatLnSpc="1" lIns="82296" numCol="1" rIns="82296" tIns="41148" vert="horz" wrap="square">
              <a:prstTxWarp prst="textNoShape">
                <a:avLst/>
              </a:prstTxWarp>
            </a:bodyPr>
            <a:lstStyle/>
            <a:p>
              <a:endParaRPr altLang="en-US" lang="zh-CN" sz="1215">
                <a:solidFill>
                  <a:prstClr val="black"/>
                </a:solidFill>
              </a:endParaRPr>
            </a:p>
          </p:txBody>
        </p:sp>
        <p:sp>
          <p:nvSpPr>
            <p:cNvPr id="27" name="Oval 18"/>
            <p:cNvSpPr>
              <a:spLocks noChangeArrowheads="1"/>
            </p:cNvSpPr>
            <p:nvPr/>
          </p:nvSpPr>
          <p:spPr bwMode="auto">
            <a:xfrm>
              <a:off x="2826013" y="3825309"/>
              <a:ext cx="450850" cy="452438"/>
            </a:xfrm>
            <a:prstGeom prst="ellipse">
              <a:avLst/>
            </a:prstGeom>
            <a:solidFill>
              <a:srgbClr val="92D050"/>
            </a:solidFill>
            <a:ln>
              <a:noFill/>
            </a:ln>
            <a:effectLst>
              <a:innerShdw blurRad="63500" dir="13500000" dist="50800">
                <a:prstClr val="black">
                  <a:alpha val="50000"/>
                </a:prstClr>
              </a:innerShdw>
            </a:effectLst>
          </p:spPr>
          <p:txBody>
            <a:bodyPr anchor="t" anchorCtr="0" bIns="41148" compatLnSpc="1" lIns="82296" numCol="1" rIns="82296" tIns="41148" vert="horz" wrap="square">
              <a:prstTxWarp prst="textNoShape">
                <a:avLst/>
              </a:prstTxWarp>
            </a:bodyPr>
            <a:lstStyle/>
            <a:p>
              <a:endParaRPr altLang="en-US" lang="zh-CN" sz="1215">
                <a:solidFill>
                  <a:prstClr val="black"/>
                </a:solidFill>
              </a:endParaRPr>
            </a:p>
          </p:txBody>
        </p:sp>
      </p:grpSp>
      <p:sp>
        <p:nvSpPr>
          <p:cNvPr id="39" name="Freeform 228"/>
          <p:cNvSpPr/>
          <p:nvPr/>
        </p:nvSpPr>
        <p:spPr bwMode="auto">
          <a:xfrm>
            <a:off x="2040347" y="1932070"/>
            <a:ext cx="550546" cy="546736"/>
          </a:xfrm>
          <a:custGeom>
            <a:gdLst>
              <a:gd fmla="*/ 48 w 144" name="T0"/>
              <a:gd fmla="*/ 22 h 143" name="T1"/>
              <a:gd fmla="*/ 48 w 144" name="T2"/>
              <a:gd fmla="*/ 13 h 143" name="T3"/>
              <a:gd fmla="*/ 31 w 144" name="T4"/>
              <a:gd fmla="*/ 13 h 143" name="T5"/>
              <a:gd fmla="*/ 31 w 144" name="T6"/>
              <a:gd fmla="*/ 39 h 143" name="T7"/>
              <a:gd fmla="*/ 35 w 144" name="T8"/>
              <a:gd fmla="*/ 35 h 143" name="T9"/>
              <a:gd fmla="*/ 0 w 144" name="T10"/>
              <a:gd fmla="*/ 69 h 143" name="T11"/>
              <a:gd fmla="*/ 17 w 144" name="T12"/>
              <a:gd fmla="*/ 69 h 143" name="T13"/>
              <a:gd fmla="*/ 17 w 144" name="T14"/>
              <a:gd fmla="*/ 143 h 143" name="T15"/>
              <a:gd fmla="*/ 35 w 144" name="T16"/>
              <a:gd fmla="*/ 143 h 143" name="T17"/>
              <a:gd fmla="*/ 35 w 144" name="T18"/>
              <a:gd fmla="*/ 91 h 143" name="T19"/>
              <a:gd fmla="*/ 57 w 144" name="T20"/>
              <a:gd fmla="*/ 91 h 143" name="T21"/>
              <a:gd fmla="*/ 57 w 144" name="T22"/>
              <a:gd fmla="*/ 143 h 143" name="T23"/>
              <a:gd fmla="*/ 126 w 144" name="T24"/>
              <a:gd fmla="*/ 143 h 143" name="T25"/>
              <a:gd fmla="*/ 126 w 144" name="T26"/>
              <a:gd fmla="*/ 69 h 143" name="T27"/>
              <a:gd fmla="*/ 144 w 144" name="T28"/>
              <a:gd fmla="*/ 69 h 143" name="T29"/>
              <a:gd fmla="*/ 109 w 144" name="T30"/>
              <a:gd fmla="*/ 35 h 143" name="T31"/>
              <a:gd fmla="*/ 70 w 144" name="T32"/>
              <a:gd fmla="*/ 0 h 143" name="T33"/>
              <a:gd fmla="*/ 48 w 144" name="T34"/>
              <a:gd fmla="*/ 22 h 143" name="T3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b="b" l="0" r="r" t="0"/>
            <a:pathLst>
              <a:path h="143" w="144">
                <a:moveTo>
                  <a:pt x="48" y="22"/>
                </a:moveTo>
                <a:lnTo>
                  <a:pt x="48" y="13"/>
                </a:lnTo>
                <a:lnTo>
                  <a:pt x="31" y="13"/>
                </a:lnTo>
                <a:lnTo>
                  <a:pt x="31" y="39"/>
                </a:lnTo>
                <a:lnTo>
                  <a:pt x="35" y="35"/>
                </a:lnTo>
                <a:lnTo>
                  <a:pt x="0" y="69"/>
                </a:lnTo>
                <a:lnTo>
                  <a:pt x="17" y="69"/>
                </a:lnTo>
                <a:lnTo>
                  <a:pt x="17" y="143"/>
                </a:lnTo>
                <a:lnTo>
                  <a:pt x="35" y="143"/>
                </a:lnTo>
                <a:lnTo>
                  <a:pt x="35" y="91"/>
                </a:lnTo>
                <a:lnTo>
                  <a:pt x="57" y="91"/>
                </a:lnTo>
                <a:lnTo>
                  <a:pt x="57" y="143"/>
                </a:lnTo>
                <a:lnTo>
                  <a:pt x="126" y="143"/>
                </a:lnTo>
                <a:lnTo>
                  <a:pt x="126" y="69"/>
                </a:lnTo>
                <a:lnTo>
                  <a:pt x="144" y="69"/>
                </a:lnTo>
                <a:lnTo>
                  <a:pt x="109" y="35"/>
                </a:lnTo>
                <a:lnTo>
                  <a:pt x="70" y="0"/>
                </a:lnTo>
                <a:lnTo>
                  <a:pt x="48" y="22"/>
                </a:lnTo>
                <a:close/>
              </a:path>
            </a:pathLst>
          </a:custGeom>
          <a:solidFill>
            <a:schemeClr val="bg1"/>
          </a:solidFill>
          <a:ln w="3175">
            <a:noFill/>
          </a:ln>
          <a:effectLst>
            <a:innerShdw blurRad="38100" dir="13500000" dist="25400">
              <a:prstClr val="black">
                <a:alpha val="50000"/>
              </a:prstClr>
            </a:innerShdw>
          </a:effectLst>
          <a:ex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altLang="en-US" lang="zh-CN" sz="1200">
              <a:solidFill>
                <a:prstClr val="white"/>
              </a:solidFill>
            </a:endParaRPr>
          </a:p>
        </p:txBody>
      </p:sp>
      <p:sp>
        <p:nvSpPr>
          <p:cNvPr id="40" name="Freeform 224"/>
          <p:cNvSpPr>
            <a:spLocks noEditPoints="1"/>
          </p:cNvSpPr>
          <p:nvPr/>
        </p:nvSpPr>
        <p:spPr bwMode="auto">
          <a:xfrm>
            <a:off x="3605279" y="3117026"/>
            <a:ext cx="594360" cy="548640"/>
          </a:xfrm>
          <a:custGeom>
            <a:gdLst>
              <a:gd fmla="*/ 18 w 37" name="T0"/>
              <a:gd fmla="*/ 23 h 34" name="T1"/>
              <a:gd fmla="*/ 19 w 37" name="T2"/>
              <a:gd fmla="*/ 22 h 34" name="T3"/>
              <a:gd fmla="*/ 21 w 37" name="T4"/>
              <a:gd fmla="*/ 20 h 34" name="T5"/>
              <a:gd fmla="*/ 32 w 37" name="T6"/>
              <a:gd fmla="*/ 27 h 34" name="T7"/>
              <a:gd fmla="*/ 34 w 37" name="T8"/>
              <a:gd fmla="*/ 30 h 34" name="T9"/>
              <a:gd fmla="*/ 35 w 37" name="T10"/>
              <a:gd fmla="*/ 30 h 34" name="T11"/>
              <a:gd fmla="*/ 34 w 37" name="T12"/>
              <a:gd fmla="*/ 29 h 34" name="T13"/>
              <a:gd fmla="*/ 37 w 37" name="T14"/>
              <a:gd fmla="*/ 29 h 34" name="T15"/>
              <a:gd fmla="*/ 18 w 37" name="T16"/>
              <a:gd fmla="*/ 15 h 34" name="T17"/>
              <a:gd fmla="*/ 18 w 37" name="T18"/>
              <a:gd fmla="*/ 7 h 34" name="T19"/>
              <a:gd fmla="*/ 23 w 37" name="T20"/>
              <a:gd fmla="*/ 6 h 34" name="T21"/>
              <a:gd fmla="*/ 22 w 37" name="T22"/>
              <a:gd fmla="*/ 4 h 34" name="T23"/>
              <a:gd fmla="*/ 24 w 37" name="T24"/>
              <a:gd fmla="*/ 5 h 34" name="T25"/>
              <a:gd fmla="*/ 32 w 37" name="T26"/>
              <a:gd fmla="*/ 3 h 34" name="T27"/>
              <a:gd fmla="*/ 36 w 37" name="T28"/>
              <a:gd fmla="*/ 6 h 34" name="T29"/>
              <a:gd fmla="*/ 26 w 37" name="T30"/>
              <a:gd fmla="*/ 14 h 34" name="T31"/>
              <a:gd fmla="*/ 24 w 37" name="T32"/>
              <a:gd fmla="*/ 16 h 34" name="T33"/>
              <a:gd fmla="*/ 34 w 37" name="T34"/>
              <a:gd fmla="*/ 25 h 34" name="T35"/>
              <a:gd fmla="*/ 37 w 37" name="T36"/>
              <a:gd fmla="*/ 26 h 34" name="T37"/>
              <a:gd fmla="*/ 37 w 37" name="T38"/>
              <a:gd fmla="*/ 27 h 34" name="T39"/>
              <a:gd fmla="*/ 36 w 37" name="T40"/>
              <a:gd fmla="*/ 27 h 34" name="T41"/>
              <a:gd fmla="*/ 37 w 37" name="T42"/>
              <a:gd fmla="*/ 29 h 34" name="T43"/>
              <a:gd fmla="*/ 18 w 37" name="T44"/>
              <a:gd fmla="*/ 15 h 34" name="T45"/>
              <a:gd fmla="*/ 18 w 37" name="T46"/>
              <a:gd fmla="*/ 23 h 34" name="T47"/>
              <a:gd fmla="*/ 0 w 37" name="T48"/>
              <a:gd fmla="*/ 0 h 34" name="T49"/>
              <a:gd fmla="*/ 11 w 37" name="T50"/>
              <a:gd fmla="*/ 12 h 34" name="T51"/>
              <a:gd fmla="*/ 11 w 37" name="T52"/>
              <a:gd fmla="*/ 21 h 34" name="T53"/>
              <a:gd fmla="*/ 8 w 37" name="T54"/>
              <a:gd fmla="*/ 21 h 34" name="T55"/>
              <a:gd fmla="*/ 10 w 37" name="T56"/>
              <a:gd fmla="*/ 23 h 34" name="T57"/>
              <a:gd fmla="*/ 10 w 37" name="T58"/>
              <a:gd fmla="*/ 31 h 34" name="T59"/>
              <a:gd fmla="*/ 13 w 37" name="T60"/>
              <a:gd fmla="*/ 34 h 34" name="T61"/>
              <a:gd fmla="*/ 18 w 37" name="T62"/>
              <a:gd fmla="*/ 23 h 34" name="T63"/>
              <a:gd fmla="*/ 18 w 37" name="T64"/>
              <a:gd fmla="*/ 15 h 34" name="T65"/>
              <a:gd fmla="*/ 0 w 37" name="T66"/>
              <a:gd fmla="*/ 0 h 34" name="T67"/>
              <a:gd fmla="*/ 18 w 37" name="T68"/>
              <a:gd fmla="*/ 7 h 34" name="T69"/>
              <a:gd fmla="*/ 18 w 37" name="T70"/>
              <a:gd fmla="*/ 15 h 34" name="T71"/>
              <a:gd fmla="*/ 0 w 37" name="T72"/>
              <a:gd fmla="*/ 0 h 34" name="T73"/>
              <a:gd fmla="*/ 14 w 37" name="T74"/>
              <a:gd fmla="*/ 8 h 34" name="T75"/>
              <a:gd fmla="*/ 18 w 37" name="T76"/>
              <a:gd fmla="*/ 7 h 34" name="T7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b="b" l="0" r="r" t="0"/>
            <a:pathLst>
              <a:path h="34" w="37">
                <a:moveTo>
                  <a:pt x="18" y="23"/>
                </a:moveTo>
                <a:cubicBezTo>
                  <a:pt x="19" y="22"/>
                  <a:pt x="19" y="22"/>
                  <a:pt x="19" y="22"/>
                </a:cubicBezTo>
                <a:cubicBezTo>
                  <a:pt x="20" y="22"/>
                  <a:pt x="20" y="21"/>
                  <a:pt x="21" y="20"/>
                </a:cubicBezTo>
                <a:cubicBezTo>
                  <a:pt x="26" y="24"/>
                  <a:pt x="30" y="27"/>
                  <a:pt x="32" y="27"/>
                </a:cubicBezTo>
                <a:cubicBezTo>
                  <a:pt x="33" y="28"/>
                  <a:pt x="33" y="30"/>
                  <a:pt x="34" y="30"/>
                </a:cubicBezTo>
                <a:cubicBezTo>
                  <a:pt x="34" y="31"/>
                  <a:pt x="34" y="30"/>
                  <a:pt x="35" y="30"/>
                </a:cubicBezTo>
                <a:cubicBezTo>
                  <a:pt x="34" y="30"/>
                  <a:pt x="34" y="29"/>
                  <a:pt x="34" y="29"/>
                </a:cubicBezTo>
                <a:cubicBezTo>
                  <a:pt x="36" y="29"/>
                  <a:pt x="37" y="30"/>
                  <a:pt x="37" y="29"/>
                </a:cubicBezTo>
                <a:cubicBezTo>
                  <a:pt x="18" y="15"/>
                  <a:pt x="18" y="15"/>
                  <a:pt x="18" y="15"/>
                </a:cubicBezTo>
                <a:cubicBezTo>
                  <a:pt x="18" y="7"/>
                  <a:pt x="18" y="7"/>
                  <a:pt x="18" y="7"/>
                </a:cubicBezTo>
                <a:cubicBezTo>
                  <a:pt x="23" y="6"/>
                  <a:pt x="23" y="6"/>
                  <a:pt x="23" y="6"/>
                </a:cubicBezTo>
                <a:cubicBezTo>
                  <a:pt x="23" y="6"/>
                  <a:pt x="23" y="5"/>
                  <a:pt x="22" y="4"/>
                </a:cubicBezTo>
                <a:cubicBezTo>
                  <a:pt x="23" y="4"/>
                  <a:pt x="23" y="4"/>
                  <a:pt x="24" y="5"/>
                </a:cubicBezTo>
                <a:cubicBezTo>
                  <a:pt x="27" y="5"/>
                  <a:pt x="30" y="3"/>
                  <a:pt x="32" y="3"/>
                </a:cubicBezTo>
                <a:cubicBezTo>
                  <a:pt x="34" y="3"/>
                  <a:pt x="35" y="5"/>
                  <a:pt x="36" y="6"/>
                </a:cubicBezTo>
                <a:cubicBezTo>
                  <a:pt x="32" y="8"/>
                  <a:pt x="28" y="10"/>
                  <a:pt x="26" y="14"/>
                </a:cubicBezTo>
                <a:cubicBezTo>
                  <a:pt x="25" y="14"/>
                  <a:pt x="25" y="15"/>
                  <a:pt x="24" y="16"/>
                </a:cubicBezTo>
                <a:cubicBezTo>
                  <a:pt x="29" y="20"/>
                  <a:pt x="33" y="24"/>
                  <a:pt x="34" y="25"/>
                </a:cubicBezTo>
                <a:cubicBezTo>
                  <a:pt x="35" y="26"/>
                  <a:pt x="36" y="26"/>
                  <a:pt x="37" y="26"/>
                </a:cubicBezTo>
                <a:cubicBezTo>
                  <a:pt x="37" y="27"/>
                  <a:pt x="37" y="27"/>
                  <a:pt x="37" y="27"/>
                </a:cubicBezTo>
                <a:cubicBezTo>
                  <a:pt x="36" y="27"/>
                  <a:pt x="36" y="27"/>
                  <a:pt x="36" y="27"/>
                </a:cubicBezTo>
                <a:cubicBezTo>
                  <a:pt x="37" y="28"/>
                  <a:pt x="37" y="29"/>
                  <a:pt x="37" y="29"/>
                </a:cubicBezTo>
                <a:cubicBezTo>
                  <a:pt x="18" y="15"/>
                  <a:pt x="18" y="15"/>
                  <a:pt x="18" y="15"/>
                </a:cubicBezTo>
                <a:cubicBezTo>
                  <a:pt x="18" y="23"/>
                  <a:pt x="18" y="23"/>
                  <a:pt x="18" y="23"/>
                </a:cubicBezTo>
                <a:moveTo>
                  <a:pt x="0" y="0"/>
                </a:moveTo>
                <a:cubicBezTo>
                  <a:pt x="1" y="4"/>
                  <a:pt x="5" y="8"/>
                  <a:pt x="11" y="12"/>
                </a:cubicBezTo>
                <a:cubicBezTo>
                  <a:pt x="11" y="15"/>
                  <a:pt x="11" y="18"/>
                  <a:pt x="11" y="21"/>
                </a:cubicBezTo>
                <a:cubicBezTo>
                  <a:pt x="11" y="21"/>
                  <a:pt x="10" y="21"/>
                  <a:pt x="8" y="21"/>
                </a:cubicBezTo>
                <a:cubicBezTo>
                  <a:pt x="9" y="21"/>
                  <a:pt x="9" y="22"/>
                  <a:pt x="10" y="23"/>
                </a:cubicBezTo>
                <a:cubicBezTo>
                  <a:pt x="10" y="25"/>
                  <a:pt x="9" y="28"/>
                  <a:pt x="10" y="31"/>
                </a:cubicBezTo>
                <a:cubicBezTo>
                  <a:pt x="10" y="32"/>
                  <a:pt x="12" y="33"/>
                  <a:pt x="13" y="34"/>
                </a:cubicBezTo>
                <a:cubicBezTo>
                  <a:pt x="15" y="29"/>
                  <a:pt x="16" y="25"/>
                  <a:pt x="18" y="23"/>
                </a:cubicBezTo>
                <a:cubicBezTo>
                  <a:pt x="18" y="15"/>
                  <a:pt x="18" y="15"/>
                  <a:pt x="18" y="15"/>
                </a:cubicBezTo>
                <a:cubicBezTo>
                  <a:pt x="0" y="0"/>
                  <a:pt x="0" y="0"/>
                  <a:pt x="0" y="0"/>
                </a:cubicBezTo>
                <a:moveTo>
                  <a:pt x="18" y="7"/>
                </a:moveTo>
                <a:cubicBezTo>
                  <a:pt x="18" y="15"/>
                  <a:pt x="18" y="15"/>
                  <a:pt x="18" y="15"/>
                </a:cubicBezTo>
                <a:cubicBezTo>
                  <a:pt x="0" y="0"/>
                  <a:pt x="0" y="0"/>
                  <a:pt x="0" y="0"/>
                </a:cubicBezTo>
                <a:cubicBezTo>
                  <a:pt x="4" y="0"/>
                  <a:pt x="9" y="3"/>
                  <a:pt x="14" y="8"/>
                </a:cubicBezTo>
                <a:cubicBezTo>
                  <a:pt x="18" y="7"/>
                  <a:pt x="18" y="7"/>
                  <a:pt x="18" y="7"/>
                </a:cubicBezTo>
              </a:path>
            </a:pathLst>
          </a:custGeom>
          <a:solidFill>
            <a:schemeClr val="bg1"/>
          </a:solidFill>
          <a:ln w="3175">
            <a:noFill/>
          </a:ln>
          <a:effectLst>
            <a:innerShdw blurRad="38100" dir="13500000" dist="25400">
              <a:prstClr val="black">
                <a:alpha val="50000"/>
              </a:prstClr>
            </a:innerShdw>
          </a:effectLst>
          <a:ex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altLang="en-US" lang="zh-CN" sz="1200">
              <a:solidFill>
                <a:prstClr val="white"/>
              </a:solidFill>
            </a:endParaRPr>
          </a:p>
        </p:txBody>
      </p:sp>
      <p:sp>
        <p:nvSpPr>
          <p:cNvPr id="64" name="Freeform 154"/>
          <p:cNvSpPr>
            <a:spLocks noEditPoints="1"/>
          </p:cNvSpPr>
          <p:nvPr/>
        </p:nvSpPr>
        <p:spPr bwMode="auto">
          <a:xfrm>
            <a:off x="1142076" y="2977033"/>
            <a:ext cx="597218" cy="742950"/>
          </a:xfrm>
          <a:custGeom>
            <a:gdLst>
              <a:gd fmla="*/ 35 w 35" name="T0"/>
              <a:gd fmla="*/ 31 h 44" name="T1"/>
              <a:gd fmla="*/ 35 w 35" name="T2"/>
              <a:gd fmla="*/ 7 h 44" name="T3"/>
              <a:gd fmla="*/ 29 w 35" name="T4"/>
              <a:gd fmla="*/ 0 h 44" name="T5"/>
              <a:gd fmla="*/ 7 w 35" name="T6"/>
              <a:gd fmla="*/ 0 h 44" name="T7"/>
              <a:gd fmla="*/ 0 w 35" name="T8"/>
              <a:gd fmla="*/ 7 h 44" name="T9"/>
              <a:gd fmla="*/ 0 w 35" name="T10"/>
              <a:gd fmla="*/ 31 h 44" name="T11"/>
              <a:gd fmla="*/ 6 w 35" name="T12"/>
              <a:gd fmla="*/ 37 h 44" name="T13"/>
              <a:gd fmla="*/ 0 w 35" name="T14"/>
              <a:gd fmla="*/ 44 h 44" name="T15"/>
              <a:gd fmla="*/ 6 w 35" name="T16"/>
              <a:gd fmla="*/ 44 h 44" name="T17"/>
              <a:gd fmla="*/ 12 w 35" name="T18"/>
              <a:gd fmla="*/ 37 h 44" name="T19"/>
              <a:gd fmla="*/ 23 w 35" name="T20"/>
              <a:gd fmla="*/ 37 h 44" name="T21"/>
              <a:gd fmla="*/ 29 w 35" name="T22"/>
              <a:gd fmla="*/ 44 h 44" name="T23"/>
              <a:gd fmla="*/ 35 w 35" name="T24"/>
              <a:gd fmla="*/ 44 h 44" name="T25"/>
              <a:gd fmla="*/ 30 w 35" name="T26"/>
              <a:gd fmla="*/ 37 h 44" name="T27"/>
              <a:gd fmla="*/ 35 w 35" name="T28"/>
              <a:gd fmla="*/ 31 h 44" name="T29"/>
              <a:gd fmla="*/ 4 w 35" name="T30"/>
              <a:gd fmla="*/ 31 h 44" name="T31"/>
              <a:gd fmla="*/ 7 w 35" name="T32"/>
              <a:gd fmla="*/ 28 h 44" name="T33"/>
              <a:gd fmla="*/ 10 w 35" name="T34"/>
              <a:gd fmla="*/ 31 h 44" name="T35"/>
              <a:gd fmla="*/ 7 w 35" name="T36"/>
              <a:gd fmla="*/ 34 h 44" name="T37"/>
              <a:gd fmla="*/ 4 w 35" name="T38"/>
              <a:gd fmla="*/ 31 h 44" name="T39"/>
              <a:gd fmla="*/ 28 w 35" name="T40"/>
              <a:gd fmla="*/ 34 h 44" name="T41"/>
              <a:gd fmla="*/ 25 w 35" name="T42"/>
              <a:gd fmla="*/ 31 h 44" name="T43"/>
              <a:gd fmla="*/ 28 w 35" name="T44"/>
              <a:gd fmla="*/ 28 h 44" name="T45"/>
              <a:gd fmla="*/ 31 w 35" name="T46"/>
              <a:gd fmla="*/ 31 h 44" name="T47"/>
              <a:gd fmla="*/ 28 w 35" name="T48"/>
              <a:gd fmla="*/ 34 h 44" name="T49"/>
              <a:gd fmla="*/ 32 w 35" name="T50"/>
              <a:gd fmla="*/ 18 h 44" name="T51"/>
              <a:gd fmla="*/ 29 w 35" name="T52"/>
              <a:gd fmla="*/ 21 h 44" name="T53"/>
              <a:gd fmla="*/ 6 w 35" name="T54"/>
              <a:gd fmla="*/ 21 h 44" name="T55"/>
              <a:gd fmla="*/ 3 w 35" name="T56"/>
              <a:gd fmla="*/ 18 h 44" name="T57"/>
              <a:gd fmla="*/ 3 w 35" name="T58"/>
              <a:gd fmla="*/ 11 h 44" name="T59"/>
              <a:gd fmla="*/ 6 w 35" name="T60"/>
              <a:gd fmla="*/ 8 h 44" name="T61"/>
              <a:gd fmla="*/ 29 w 35" name="T62"/>
              <a:gd fmla="*/ 8 h 44" name="T63"/>
              <a:gd fmla="*/ 32 w 35" name="T64"/>
              <a:gd fmla="*/ 11 h 44" name="T65"/>
              <a:gd fmla="*/ 32 w 35" name="T66"/>
              <a:gd fmla="*/ 18 h 44" name="T6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b="b" l="0" r="r" t="0"/>
            <a:pathLst>
              <a:path h="44" w="35">
                <a:moveTo>
                  <a:pt x="35" y="31"/>
                </a:moveTo>
                <a:cubicBezTo>
                  <a:pt x="35" y="7"/>
                  <a:pt x="35" y="7"/>
                  <a:pt x="35" y="7"/>
                </a:cubicBezTo>
                <a:cubicBezTo>
                  <a:pt x="35" y="3"/>
                  <a:pt x="32" y="0"/>
                  <a:pt x="29" y="0"/>
                </a:cubicBezTo>
                <a:cubicBezTo>
                  <a:pt x="7" y="0"/>
                  <a:pt x="7" y="0"/>
                  <a:pt x="7" y="0"/>
                </a:cubicBezTo>
                <a:cubicBezTo>
                  <a:pt x="3" y="0"/>
                  <a:pt x="0" y="3"/>
                  <a:pt x="0" y="7"/>
                </a:cubicBezTo>
                <a:cubicBezTo>
                  <a:pt x="0" y="31"/>
                  <a:pt x="0" y="31"/>
                  <a:pt x="0" y="31"/>
                </a:cubicBezTo>
                <a:cubicBezTo>
                  <a:pt x="0" y="34"/>
                  <a:pt x="3" y="37"/>
                  <a:pt x="6" y="37"/>
                </a:cubicBezTo>
                <a:cubicBezTo>
                  <a:pt x="0" y="44"/>
                  <a:pt x="0" y="44"/>
                  <a:pt x="0" y="44"/>
                </a:cubicBezTo>
                <a:cubicBezTo>
                  <a:pt x="6" y="44"/>
                  <a:pt x="6" y="44"/>
                  <a:pt x="6" y="44"/>
                </a:cubicBezTo>
                <a:cubicBezTo>
                  <a:pt x="12" y="37"/>
                  <a:pt x="12" y="37"/>
                  <a:pt x="12" y="37"/>
                </a:cubicBezTo>
                <a:cubicBezTo>
                  <a:pt x="23" y="37"/>
                  <a:pt x="23" y="37"/>
                  <a:pt x="23" y="37"/>
                </a:cubicBezTo>
                <a:cubicBezTo>
                  <a:pt x="29" y="44"/>
                  <a:pt x="29" y="44"/>
                  <a:pt x="29" y="44"/>
                </a:cubicBezTo>
                <a:cubicBezTo>
                  <a:pt x="35" y="44"/>
                  <a:pt x="35" y="44"/>
                  <a:pt x="35" y="44"/>
                </a:cubicBezTo>
                <a:cubicBezTo>
                  <a:pt x="30" y="37"/>
                  <a:pt x="30" y="37"/>
                  <a:pt x="30" y="37"/>
                </a:cubicBezTo>
                <a:cubicBezTo>
                  <a:pt x="33" y="37"/>
                  <a:pt x="35" y="34"/>
                  <a:pt x="35" y="31"/>
                </a:cubicBezTo>
                <a:close/>
                <a:moveTo>
                  <a:pt x="4" y="31"/>
                </a:moveTo>
                <a:cubicBezTo>
                  <a:pt x="4" y="29"/>
                  <a:pt x="5" y="28"/>
                  <a:pt x="7" y="28"/>
                </a:cubicBezTo>
                <a:cubicBezTo>
                  <a:pt x="9" y="28"/>
                  <a:pt x="10" y="29"/>
                  <a:pt x="10" y="31"/>
                </a:cubicBezTo>
                <a:cubicBezTo>
                  <a:pt x="10" y="32"/>
                  <a:pt x="9" y="34"/>
                  <a:pt x="7" y="34"/>
                </a:cubicBezTo>
                <a:cubicBezTo>
                  <a:pt x="5" y="34"/>
                  <a:pt x="4" y="32"/>
                  <a:pt x="4" y="31"/>
                </a:cubicBezTo>
                <a:close/>
                <a:moveTo>
                  <a:pt x="28" y="34"/>
                </a:moveTo>
                <a:cubicBezTo>
                  <a:pt x="26" y="34"/>
                  <a:pt x="25" y="32"/>
                  <a:pt x="25" y="31"/>
                </a:cubicBezTo>
                <a:cubicBezTo>
                  <a:pt x="25" y="29"/>
                  <a:pt x="26" y="28"/>
                  <a:pt x="28" y="28"/>
                </a:cubicBezTo>
                <a:cubicBezTo>
                  <a:pt x="30" y="28"/>
                  <a:pt x="31" y="29"/>
                  <a:pt x="31" y="31"/>
                </a:cubicBezTo>
                <a:cubicBezTo>
                  <a:pt x="31" y="32"/>
                  <a:pt x="30" y="34"/>
                  <a:pt x="28" y="34"/>
                </a:cubicBezTo>
                <a:close/>
                <a:moveTo>
                  <a:pt x="32" y="18"/>
                </a:moveTo>
                <a:cubicBezTo>
                  <a:pt x="32" y="20"/>
                  <a:pt x="31" y="21"/>
                  <a:pt x="29" y="21"/>
                </a:cubicBezTo>
                <a:cubicBezTo>
                  <a:pt x="6" y="21"/>
                  <a:pt x="6" y="21"/>
                  <a:pt x="6" y="21"/>
                </a:cubicBezTo>
                <a:cubicBezTo>
                  <a:pt x="5" y="21"/>
                  <a:pt x="3" y="20"/>
                  <a:pt x="3" y="18"/>
                </a:cubicBezTo>
                <a:cubicBezTo>
                  <a:pt x="3" y="11"/>
                  <a:pt x="3" y="11"/>
                  <a:pt x="3" y="11"/>
                </a:cubicBezTo>
                <a:cubicBezTo>
                  <a:pt x="3" y="9"/>
                  <a:pt x="5" y="8"/>
                  <a:pt x="6" y="8"/>
                </a:cubicBezTo>
                <a:cubicBezTo>
                  <a:pt x="29" y="8"/>
                  <a:pt x="29" y="8"/>
                  <a:pt x="29" y="8"/>
                </a:cubicBezTo>
                <a:cubicBezTo>
                  <a:pt x="31" y="8"/>
                  <a:pt x="32" y="9"/>
                  <a:pt x="32" y="11"/>
                </a:cubicBezTo>
                <a:lnTo>
                  <a:pt x="32" y="18"/>
                </a:lnTo>
                <a:close/>
              </a:path>
            </a:pathLst>
          </a:custGeom>
          <a:solidFill>
            <a:srgbClr val="FFFFFF"/>
          </a:solidFill>
          <a:ln>
            <a:noFill/>
          </a:ln>
          <a:effectLst>
            <a:innerShdw blurRad="38100" dir="13500000" dist="25400">
              <a:prstClr val="black">
                <a:alpha val="50000"/>
              </a:prstClr>
            </a:innerShdw>
          </a:effectLst>
          <a:extLst>
            <a:ext uri="{91240B29-F687-4F45-9708-019B960494DF}">
              <a14:hiddenLine w="9525">
                <a:solidFill>
                  <a:srgbClr val="000000"/>
                </a:solidFill>
                <a:round/>
                <a:headEnd/>
                <a:tailEnd/>
              </a14:hiddenLine>
            </a:ext>
          </a:extLst>
        </p:spPr>
        <p:txBody>
          <a:bodyPr anchor="t" anchorCtr="0" bIns="41148" compatLnSpc="1" lIns="82296" numCol="1" rIns="82296" tIns="41148" vert="horz" wrap="square">
            <a:prstTxWarp prst="textNoShape">
              <a:avLst/>
            </a:prstTxWarp>
          </a:bodyPr>
          <a:lstStyle/>
          <a:p>
            <a:pPr fontAlgn="base">
              <a:spcBef>
                <a:spcPct val="0"/>
              </a:spcBef>
              <a:spcAft>
                <a:spcPct val="0"/>
              </a:spcAft>
            </a:pPr>
            <a:endParaRPr altLang="en-US" lang="zh-CN" sz="2160">
              <a:solidFill>
                <a:prstClr val="black"/>
              </a:solidFill>
            </a:endParaRPr>
          </a:p>
        </p:txBody>
      </p:sp>
    </p:spTree>
    <p:extLst>
      <p:ext uri="{BB962C8B-B14F-4D97-AF65-F5344CB8AC3E}">
        <p14:creationId val="4086886967"/>
      </p:ext>
    </p:extLst>
  </p:cSld>
  <p:clrMapOvr>
    <a:masterClrMapping/>
  </p:clrMapOvr>
  <mc:AlternateContent>
    <mc:Choice Requires="p14">
      <p:transition p14:dur="1250" spd="slow">
        <p14:switch dir="r"/>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2" presetSubtype="12">
                                  <p:stCondLst>
                                    <p:cond delay="1500"/>
                                  </p:stCondLst>
                                  <p:childTnLst>
                                    <p:set>
                                      <p:cBhvr>
                                        <p:cTn dur="1" fill="hold" id="6">
                                          <p:stCondLst>
                                            <p:cond delay="0"/>
                                          </p:stCondLst>
                                        </p:cTn>
                                        <p:tgtEl>
                                          <p:spTgt spid="13"/>
                                        </p:tgtEl>
                                        <p:attrNameLst>
                                          <p:attrName>style.visibility</p:attrName>
                                        </p:attrNameLst>
                                      </p:cBhvr>
                                      <p:to>
                                        <p:strVal val="visible"/>
                                      </p:to>
                                    </p:set>
                                    <p:anim calcmode="lin" valueType="num">
                                      <p:cBhvr additive="base">
                                        <p:cTn dur="750" fill="hold" id="7"/>
                                        <p:tgtEl>
                                          <p:spTgt spid="13"/>
                                        </p:tgtEl>
                                        <p:attrNameLst>
                                          <p:attrName>ppt_x</p:attrName>
                                        </p:attrNameLst>
                                      </p:cBhvr>
                                      <p:tavLst>
                                        <p:tav tm="0">
                                          <p:val>
                                            <p:strVal val="0-#ppt_w/2"/>
                                          </p:val>
                                        </p:tav>
                                        <p:tav tm="100000">
                                          <p:val>
                                            <p:strVal val="#ppt_x"/>
                                          </p:val>
                                        </p:tav>
                                      </p:tavLst>
                                    </p:anim>
                                    <p:anim calcmode="lin" valueType="num">
                                      <p:cBhvr additive="base">
                                        <p:cTn dur="750" fill="hold" id="8"/>
                                        <p:tgtEl>
                                          <p:spTgt spid="13"/>
                                        </p:tgtEl>
                                        <p:attrNameLst>
                                          <p:attrName>ppt_y</p:attrName>
                                        </p:attrNameLst>
                                      </p:cBhvr>
                                      <p:tavLst>
                                        <p:tav tm="0">
                                          <p:val>
                                            <p:strVal val="1+#ppt_h/2"/>
                                          </p:val>
                                        </p:tav>
                                        <p:tav tm="100000">
                                          <p:val>
                                            <p:strVal val="#ppt_y"/>
                                          </p:val>
                                        </p:tav>
                                      </p:tavLst>
                                    </p:anim>
                                  </p:childTnLst>
                                </p:cTn>
                              </p:par>
                              <p:par>
                                <p:cTn fill="hold" grpId="0" id="9" nodeType="withEffect" presetClass="entr" presetID="2" presetSubtype="12">
                                  <p:stCondLst>
                                    <p:cond delay="1500"/>
                                  </p:stCondLst>
                                  <p:childTnLst>
                                    <p:set>
                                      <p:cBhvr>
                                        <p:cTn dur="1" fill="hold" id="10">
                                          <p:stCondLst>
                                            <p:cond delay="0"/>
                                          </p:stCondLst>
                                        </p:cTn>
                                        <p:tgtEl>
                                          <p:spTgt spid="39"/>
                                        </p:tgtEl>
                                        <p:attrNameLst>
                                          <p:attrName>style.visibility</p:attrName>
                                        </p:attrNameLst>
                                      </p:cBhvr>
                                      <p:to>
                                        <p:strVal val="visible"/>
                                      </p:to>
                                    </p:set>
                                    <p:anim calcmode="lin" valueType="num">
                                      <p:cBhvr additive="base">
                                        <p:cTn dur="750" fill="hold" id="11"/>
                                        <p:tgtEl>
                                          <p:spTgt spid="39"/>
                                        </p:tgtEl>
                                        <p:attrNameLst>
                                          <p:attrName>ppt_x</p:attrName>
                                        </p:attrNameLst>
                                      </p:cBhvr>
                                      <p:tavLst>
                                        <p:tav tm="0">
                                          <p:val>
                                            <p:strVal val="0-#ppt_w/2"/>
                                          </p:val>
                                        </p:tav>
                                        <p:tav tm="100000">
                                          <p:val>
                                            <p:strVal val="#ppt_x"/>
                                          </p:val>
                                        </p:tav>
                                      </p:tavLst>
                                    </p:anim>
                                    <p:anim calcmode="lin" valueType="num">
                                      <p:cBhvr additive="base">
                                        <p:cTn dur="750" fill="hold" id="12"/>
                                        <p:tgtEl>
                                          <p:spTgt spid="39"/>
                                        </p:tgtEl>
                                        <p:attrNameLst>
                                          <p:attrName>ppt_y</p:attrName>
                                        </p:attrNameLst>
                                      </p:cBhvr>
                                      <p:tavLst>
                                        <p:tav tm="0">
                                          <p:val>
                                            <p:strVal val="1+#ppt_h/2"/>
                                          </p:val>
                                        </p:tav>
                                        <p:tav tm="100000">
                                          <p:val>
                                            <p:strVal val="#ppt_y"/>
                                          </p:val>
                                        </p:tav>
                                      </p:tavLst>
                                    </p:anim>
                                  </p:childTnLst>
                                </p:cTn>
                              </p:par>
                              <p:par>
                                <p:cTn fill="hold" grpId="0" id="13" nodeType="withEffect" presetClass="entr" presetID="2" presetSubtype="12">
                                  <p:stCondLst>
                                    <p:cond delay="1500"/>
                                  </p:stCondLst>
                                  <p:childTnLst>
                                    <p:set>
                                      <p:cBhvr>
                                        <p:cTn dur="1" fill="hold" id="14">
                                          <p:stCondLst>
                                            <p:cond delay="0"/>
                                          </p:stCondLst>
                                        </p:cTn>
                                        <p:tgtEl>
                                          <p:spTgt spid="40"/>
                                        </p:tgtEl>
                                        <p:attrNameLst>
                                          <p:attrName>style.visibility</p:attrName>
                                        </p:attrNameLst>
                                      </p:cBhvr>
                                      <p:to>
                                        <p:strVal val="visible"/>
                                      </p:to>
                                    </p:set>
                                    <p:anim calcmode="lin" valueType="num">
                                      <p:cBhvr additive="base">
                                        <p:cTn dur="750" fill="hold" id="15"/>
                                        <p:tgtEl>
                                          <p:spTgt spid="40"/>
                                        </p:tgtEl>
                                        <p:attrNameLst>
                                          <p:attrName>ppt_x</p:attrName>
                                        </p:attrNameLst>
                                      </p:cBhvr>
                                      <p:tavLst>
                                        <p:tav tm="0">
                                          <p:val>
                                            <p:strVal val="0-#ppt_w/2"/>
                                          </p:val>
                                        </p:tav>
                                        <p:tav tm="100000">
                                          <p:val>
                                            <p:strVal val="#ppt_x"/>
                                          </p:val>
                                        </p:tav>
                                      </p:tavLst>
                                    </p:anim>
                                    <p:anim calcmode="lin" valueType="num">
                                      <p:cBhvr additive="base">
                                        <p:cTn dur="750" fill="hold" id="16"/>
                                        <p:tgtEl>
                                          <p:spTgt spid="40"/>
                                        </p:tgtEl>
                                        <p:attrNameLst>
                                          <p:attrName>ppt_y</p:attrName>
                                        </p:attrNameLst>
                                      </p:cBhvr>
                                      <p:tavLst>
                                        <p:tav tm="0">
                                          <p:val>
                                            <p:strVal val="1+#ppt_h/2"/>
                                          </p:val>
                                        </p:tav>
                                        <p:tav tm="100000">
                                          <p:val>
                                            <p:strVal val="#ppt_y"/>
                                          </p:val>
                                        </p:tav>
                                      </p:tavLst>
                                    </p:anim>
                                  </p:childTnLst>
                                </p:cTn>
                              </p:par>
                              <p:par>
                                <p:cTn fill="hold" grpId="0" id="17" nodeType="withEffect" presetClass="entr" presetID="2" presetSubtype="12">
                                  <p:stCondLst>
                                    <p:cond delay="1500"/>
                                  </p:stCondLst>
                                  <p:childTnLst>
                                    <p:set>
                                      <p:cBhvr>
                                        <p:cTn dur="1" fill="hold" id="18">
                                          <p:stCondLst>
                                            <p:cond delay="0"/>
                                          </p:stCondLst>
                                        </p:cTn>
                                        <p:tgtEl>
                                          <p:spTgt spid="64"/>
                                        </p:tgtEl>
                                        <p:attrNameLst>
                                          <p:attrName>style.visibility</p:attrName>
                                        </p:attrNameLst>
                                      </p:cBhvr>
                                      <p:to>
                                        <p:strVal val="visible"/>
                                      </p:to>
                                    </p:set>
                                    <p:anim calcmode="lin" valueType="num">
                                      <p:cBhvr additive="base">
                                        <p:cTn dur="750" fill="hold" id="19"/>
                                        <p:tgtEl>
                                          <p:spTgt spid="64"/>
                                        </p:tgtEl>
                                        <p:attrNameLst>
                                          <p:attrName>ppt_x</p:attrName>
                                        </p:attrNameLst>
                                      </p:cBhvr>
                                      <p:tavLst>
                                        <p:tav tm="0">
                                          <p:val>
                                            <p:strVal val="0-#ppt_w/2"/>
                                          </p:val>
                                        </p:tav>
                                        <p:tav tm="100000">
                                          <p:val>
                                            <p:strVal val="#ppt_x"/>
                                          </p:val>
                                        </p:tav>
                                      </p:tavLst>
                                    </p:anim>
                                    <p:anim calcmode="lin" valueType="num">
                                      <p:cBhvr additive="base">
                                        <p:cTn dur="750" fill="hold" id="20"/>
                                        <p:tgtEl>
                                          <p:spTgt spid="64"/>
                                        </p:tgtEl>
                                        <p:attrNameLst>
                                          <p:attrName>ppt_y</p:attrName>
                                        </p:attrNameLst>
                                      </p:cBhvr>
                                      <p:tavLst>
                                        <p:tav tm="0">
                                          <p:val>
                                            <p:strVal val="1+#ppt_h/2"/>
                                          </p:val>
                                        </p:tav>
                                        <p:tav tm="100000">
                                          <p:val>
                                            <p:strVal val="#ppt_y"/>
                                          </p:val>
                                        </p:tav>
                                      </p:tavLst>
                                    </p:anim>
                                  </p:childTnLst>
                                </p:cTn>
                              </p:par>
                              <p:par>
                                <p:cTn fill="hold" id="21" nodeType="withEffect" presetClass="entr" presetID="2" presetSubtype="8">
                                  <p:stCondLst>
                                    <p:cond delay="2250"/>
                                  </p:stCondLst>
                                  <p:childTnLst>
                                    <p:set>
                                      <p:cBhvr>
                                        <p:cTn dur="1" fill="hold" id="22">
                                          <p:stCondLst>
                                            <p:cond delay="0"/>
                                          </p:stCondLst>
                                        </p:cTn>
                                        <p:tgtEl>
                                          <p:spTgt spid="29"/>
                                        </p:tgtEl>
                                        <p:attrNameLst>
                                          <p:attrName>style.visibility</p:attrName>
                                        </p:attrNameLst>
                                      </p:cBhvr>
                                      <p:to>
                                        <p:strVal val="visible"/>
                                      </p:to>
                                    </p:set>
                                    <p:anim calcmode="lin" valueType="num">
                                      <p:cBhvr additive="base">
                                        <p:cTn dur="750" fill="hold" id="23"/>
                                        <p:tgtEl>
                                          <p:spTgt spid="29"/>
                                        </p:tgtEl>
                                        <p:attrNameLst>
                                          <p:attrName>ppt_x</p:attrName>
                                        </p:attrNameLst>
                                      </p:cBhvr>
                                      <p:tavLst>
                                        <p:tav tm="0">
                                          <p:val>
                                            <p:strVal val="0-#ppt_w/2"/>
                                          </p:val>
                                        </p:tav>
                                        <p:tav tm="100000">
                                          <p:val>
                                            <p:strVal val="#ppt_x"/>
                                          </p:val>
                                        </p:tav>
                                      </p:tavLst>
                                    </p:anim>
                                    <p:anim calcmode="lin" valueType="num">
                                      <p:cBhvr additive="base">
                                        <p:cTn dur="750" fill="hold" id="24"/>
                                        <p:tgtEl>
                                          <p:spTgt spid="29"/>
                                        </p:tgtEl>
                                        <p:attrNameLst>
                                          <p:attrName>ppt_y</p:attrName>
                                        </p:attrNameLst>
                                      </p:cBhvr>
                                      <p:tavLst>
                                        <p:tav tm="0">
                                          <p:val>
                                            <p:strVal val="#ppt_y"/>
                                          </p:val>
                                        </p:tav>
                                        <p:tav tm="100000">
                                          <p:val>
                                            <p:strVal val="#ppt_y"/>
                                          </p:val>
                                        </p:tav>
                                      </p:tavLst>
                                    </p:anim>
                                  </p:childTnLst>
                                </p:cTn>
                              </p:par>
                              <p:par>
                                <p:cTn fill="hold" grpId="0" id="25" nodeType="withEffect" presetClass="entr" presetID="42" presetSubtype="0">
                                  <p:stCondLst>
                                    <p:cond delay="2750"/>
                                  </p:stCondLst>
                                  <p:childTnLst>
                                    <p:set>
                                      <p:cBhvr>
                                        <p:cTn dur="1" fill="hold" id="26">
                                          <p:stCondLst>
                                            <p:cond delay="0"/>
                                          </p:stCondLst>
                                        </p:cTn>
                                        <p:tgtEl>
                                          <p:spTgt spid="37"/>
                                        </p:tgtEl>
                                        <p:attrNameLst>
                                          <p:attrName>style.visibility</p:attrName>
                                        </p:attrNameLst>
                                      </p:cBhvr>
                                      <p:to>
                                        <p:strVal val="visible"/>
                                      </p:to>
                                    </p:set>
                                    <p:animEffect filter="fade" transition="in">
                                      <p:cBhvr>
                                        <p:cTn dur="1000" id="27"/>
                                        <p:tgtEl>
                                          <p:spTgt spid="37"/>
                                        </p:tgtEl>
                                      </p:cBhvr>
                                    </p:animEffect>
                                    <p:anim calcmode="lin" valueType="num">
                                      <p:cBhvr>
                                        <p:cTn dur="1000" fill="hold" id="28"/>
                                        <p:tgtEl>
                                          <p:spTgt spid="37"/>
                                        </p:tgtEl>
                                        <p:attrNameLst>
                                          <p:attrName>ppt_x</p:attrName>
                                        </p:attrNameLst>
                                      </p:cBhvr>
                                      <p:tavLst>
                                        <p:tav tm="0">
                                          <p:val>
                                            <p:strVal val="#ppt_x"/>
                                          </p:val>
                                        </p:tav>
                                        <p:tav tm="100000">
                                          <p:val>
                                            <p:strVal val="#ppt_x"/>
                                          </p:val>
                                        </p:tav>
                                      </p:tavLst>
                                    </p:anim>
                                    <p:anim calcmode="lin" valueType="num">
                                      <p:cBhvr>
                                        <p:cTn dur="1000" fill="hold" id="29"/>
                                        <p:tgtEl>
                                          <p:spTgt spid="37"/>
                                        </p:tgtEl>
                                        <p:attrNameLst>
                                          <p:attrName>ppt_y</p:attrName>
                                        </p:attrNameLst>
                                      </p:cBhvr>
                                      <p:tavLst>
                                        <p:tav tm="0">
                                          <p:val>
                                            <p:strVal val="#ppt_y+.1"/>
                                          </p:val>
                                        </p:tav>
                                        <p:tav tm="100000">
                                          <p:val>
                                            <p:strVal val="#ppt_y"/>
                                          </p:val>
                                        </p:tav>
                                      </p:tavLst>
                                    </p:anim>
                                  </p:childTnLst>
                                </p:cTn>
                              </p:par>
                              <p:par>
                                <p:cTn fill="hold" grpId="0" id="30" nodeType="withEffect" presetClass="entr" presetID="42" presetSubtype="0">
                                  <p:stCondLst>
                                    <p:cond delay="2750"/>
                                  </p:stCondLst>
                                  <p:childTnLst>
                                    <p:set>
                                      <p:cBhvr>
                                        <p:cTn dur="1" fill="hold" id="31">
                                          <p:stCondLst>
                                            <p:cond delay="0"/>
                                          </p:stCondLst>
                                        </p:cTn>
                                        <p:tgtEl>
                                          <p:spTgt spid="32"/>
                                        </p:tgtEl>
                                        <p:attrNameLst>
                                          <p:attrName>style.visibility</p:attrName>
                                        </p:attrNameLst>
                                      </p:cBhvr>
                                      <p:to>
                                        <p:strVal val="visible"/>
                                      </p:to>
                                    </p:set>
                                    <p:animEffect filter="fade" transition="in">
                                      <p:cBhvr>
                                        <p:cTn dur="1000" id="32"/>
                                        <p:tgtEl>
                                          <p:spTgt spid="32"/>
                                        </p:tgtEl>
                                      </p:cBhvr>
                                    </p:animEffect>
                                    <p:anim calcmode="lin" valueType="num">
                                      <p:cBhvr>
                                        <p:cTn dur="1000" fill="hold" id="33"/>
                                        <p:tgtEl>
                                          <p:spTgt spid="32"/>
                                        </p:tgtEl>
                                        <p:attrNameLst>
                                          <p:attrName>ppt_x</p:attrName>
                                        </p:attrNameLst>
                                      </p:cBhvr>
                                      <p:tavLst>
                                        <p:tav tm="0">
                                          <p:val>
                                            <p:strVal val="#ppt_x"/>
                                          </p:val>
                                        </p:tav>
                                        <p:tav tm="100000">
                                          <p:val>
                                            <p:strVal val="#ppt_x"/>
                                          </p:val>
                                        </p:tav>
                                      </p:tavLst>
                                    </p:anim>
                                    <p:anim calcmode="lin" valueType="num">
                                      <p:cBhvr>
                                        <p:cTn dur="1000" fill="hold" id="34"/>
                                        <p:tgtEl>
                                          <p:spTgt spid="32"/>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2"/>
      <p:bldP grpId="0" spid="37"/>
      <p:bldP grpId="0" spid="39"/>
      <p:bldP grpId="0" spid="40"/>
      <p:bldP grpId="0" spid="64"/>
    </p:bldLst>
  </p:timing>
</p:sld>
</file>

<file path=ppt/slides/slide2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showMasterPhAnim="0">
  <p:cSld>
    <p:spTree>
      <p:nvGrpSpPr>
        <p:cNvPr id="1" name=""/>
        <p:cNvGrpSpPr/>
        <p:nvPr/>
      </p:nvGrpSpPr>
      <p:grpSpPr>
        <a:xfrm>
          <a:off x="0" y="0"/>
          <a:ext cx="0" cy="0"/>
        </a:xfrm>
      </p:grpSpPr>
      <p:grpSp>
        <p:nvGrpSpPr>
          <p:cNvPr id="43" name="组合 42"/>
          <p:cNvGrpSpPr/>
          <p:nvPr/>
        </p:nvGrpSpPr>
        <p:grpSpPr>
          <a:xfrm rot="20675182">
            <a:off x="3521036" y="1309167"/>
            <a:ext cx="1058220" cy="1058221"/>
            <a:chOff x="4927947" y="1556792"/>
            <a:chExt cx="1411287" cy="1411288"/>
          </a:xfrm>
          <a:solidFill>
            <a:srgbClr val="92D050"/>
          </a:solidFill>
        </p:grpSpPr>
        <p:sp>
          <p:nvSpPr>
            <p:cNvPr id="44" name="Oval 5"/>
            <p:cNvSpPr>
              <a:spLocks noChangeArrowheads="1"/>
            </p:cNvSpPr>
            <p:nvPr/>
          </p:nvSpPr>
          <p:spPr bwMode="auto">
            <a:xfrm>
              <a:off x="4927947" y="1556792"/>
              <a:ext cx="1411287" cy="1411288"/>
            </a:xfrm>
            <a:prstGeom prst="ellipse">
              <a:avLst/>
            </a:prstGeom>
            <a:grpFill/>
            <a:ln>
              <a:noFill/>
            </a:ln>
            <a:extLst>
              <a:ext uri="{91240B29-F687-4F45-9708-019B960494DF}">
                <a14:hiddenLine w="9525">
                  <a:solidFill>
                    <a:srgbClr val="000000"/>
                  </a:solidFill>
                  <a:round/>
                </a14:hiddenLine>
              </a:ext>
            </a:extLst>
          </p:spPr>
          <p:txBody>
            <a:bodyPr/>
            <a:lstStyle/>
            <a:p>
              <a:pPr fontAlgn="auto"/>
              <a:endParaRPr altLang="en-US" lang="zh-CN" noProof="1" sz="1013">
                <a:solidFill>
                  <a:schemeClr val="tx1">
                    <a:lumMod val="75000"/>
                    <a:lumOff val="25000"/>
                  </a:schemeClr>
                </a:solidFill>
                <a:latin typeface="+mj-ea"/>
                <a:ea typeface="+mj-ea"/>
              </a:endParaRPr>
            </a:p>
          </p:txBody>
        </p:sp>
        <p:sp>
          <p:nvSpPr>
            <p:cNvPr id="45" name="文本框 44"/>
            <p:cNvSpPr txBox="1"/>
            <p:nvPr/>
          </p:nvSpPr>
          <p:spPr>
            <a:xfrm>
              <a:off x="5234336" y="1813013"/>
              <a:ext cx="735012" cy="609741"/>
            </a:xfrm>
            <a:prstGeom prst="rect">
              <a:avLst/>
            </a:prstGeom>
            <a:grpFill/>
          </p:spPr>
          <p:txBody>
            <a:bodyPr>
              <a:spAutoFit/>
            </a:bodyPr>
            <a:lstStyle/>
            <a:p>
              <a:pPr fontAlgn="auto"/>
              <a:r>
                <a:rPr altLang="zh-CN" b="1" lang="en-US" noProof="1" sz="2400">
                  <a:solidFill>
                    <a:schemeClr val="bg1"/>
                  </a:solidFill>
                  <a:latin typeface="+mj-ea"/>
                  <a:ea typeface="+mj-ea"/>
                </a:rPr>
                <a:t>01</a:t>
              </a:r>
            </a:p>
          </p:txBody>
        </p:sp>
      </p:grpSp>
      <p:grpSp>
        <p:nvGrpSpPr>
          <p:cNvPr id="46" name="组合 45"/>
          <p:cNvGrpSpPr/>
          <p:nvPr/>
        </p:nvGrpSpPr>
        <p:grpSpPr>
          <a:xfrm rot="20675182">
            <a:off x="4578770" y="1305651"/>
            <a:ext cx="1054649" cy="1053460"/>
            <a:chOff x="6290022" y="1926680"/>
            <a:chExt cx="1406525" cy="1404938"/>
          </a:xfrm>
          <a:solidFill>
            <a:srgbClr val="F5C058"/>
          </a:solidFill>
        </p:grpSpPr>
        <p:sp>
          <p:nvSpPr>
            <p:cNvPr id="47" name="Oval 6"/>
            <p:cNvSpPr>
              <a:spLocks noChangeArrowheads="1"/>
            </p:cNvSpPr>
            <p:nvPr/>
          </p:nvSpPr>
          <p:spPr bwMode="auto">
            <a:xfrm>
              <a:off x="6290022" y="1926680"/>
              <a:ext cx="1406525" cy="1404938"/>
            </a:xfrm>
            <a:prstGeom prst="ellipse">
              <a:avLst/>
            </a:prstGeom>
            <a:grpFill/>
            <a:ln>
              <a:noFill/>
            </a:ln>
            <a:extLst>
              <a:ext uri="{91240B29-F687-4F45-9708-019B960494DF}">
                <a14:hiddenLine w="9525">
                  <a:solidFill>
                    <a:srgbClr val="000000"/>
                  </a:solidFill>
                  <a:round/>
                </a14:hiddenLine>
              </a:ext>
            </a:extLst>
          </p:spPr>
          <p:txBody>
            <a:bodyPr/>
            <a:lstStyle/>
            <a:p>
              <a:pPr fontAlgn="auto"/>
              <a:endParaRPr altLang="en-US" lang="zh-CN" noProof="1" sz="1013">
                <a:solidFill>
                  <a:schemeClr val="tx1">
                    <a:lumMod val="75000"/>
                    <a:lumOff val="25000"/>
                  </a:schemeClr>
                </a:solidFill>
                <a:latin typeface="+mj-ea"/>
                <a:ea typeface="+mj-ea"/>
              </a:endParaRPr>
            </a:p>
          </p:txBody>
        </p:sp>
        <p:sp>
          <p:nvSpPr>
            <p:cNvPr id="48" name="文本框 47"/>
            <p:cNvSpPr txBox="1"/>
            <p:nvPr/>
          </p:nvSpPr>
          <p:spPr>
            <a:xfrm>
              <a:off x="6766189" y="2228145"/>
              <a:ext cx="735011" cy="609741"/>
            </a:xfrm>
            <a:prstGeom prst="rect">
              <a:avLst/>
            </a:prstGeom>
            <a:grpFill/>
          </p:spPr>
          <p:txBody>
            <a:bodyPr>
              <a:spAutoFit/>
            </a:bodyPr>
            <a:lstStyle/>
            <a:p>
              <a:pPr fontAlgn="auto"/>
              <a:r>
                <a:rPr altLang="zh-CN" b="1" lang="en-US" noProof="1" sz="2400">
                  <a:solidFill>
                    <a:schemeClr val="bg1"/>
                  </a:solidFill>
                  <a:latin typeface="+mj-ea"/>
                  <a:ea typeface="+mj-ea"/>
                </a:rPr>
                <a:t>06</a:t>
              </a:r>
            </a:p>
          </p:txBody>
        </p:sp>
      </p:grpSp>
      <p:grpSp>
        <p:nvGrpSpPr>
          <p:cNvPr id="49" name="组合 48"/>
          <p:cNvGrpSpPr/>
          <p:nvPr/>
        </p:nvGrpSpPr>
        <p:grpSpPr>
          <a:xfrm rot="20675182">
            <a:off x="5087023" y="2247077"/>
            <a:ext cx="1055840" cy="1057031"/>
            <a:chOff x="6609110" y="3317330"/>
            <a:chExt cx="1408112" cy="1409700"/>
          </a:xfrm>
          <a:solidFill>
            <a:srgbClr val="FF6D67"/>
          </a:solidFill>
        </p:grpSpPr>
        <p:sp>
          <p:nvSpPr>
            <p:cNvPr id="50" name="Oval 10"/>
            <p:cNvSpPr>
              <a:spLocks noChangeArrowheads="1"/>
            </p:cNvSpPr>
            <p:nvPr/>
          </p:nvSpPr>
          <p:spPr bwMode="auto">
            <a:xfrm>
              <a:off x="6609110" y="3317330"/>
              <a:ext cx="1408112" cy="1409700"/>
            </a:xfrm>
            <a:prstGeom prst="ellipse">
              <a:avLst/>
            </a:prstGeom>
            <a:grpFill/>
            <a:ln>
              <a:noFill/>
            </a:ln>
            <a:extLst>
              <a:ext uri="{91240B29-F687-4F45-9708-019B960494DF}">
                <a14:hiddenLine w="9525">
                  <a:solidFill>
                    <a:srgbClr val="000000"/>
                  </a:solidFill>
                  <a:round/>
                </a14:hiddenLine>
              </a:ext>
            </a:extLst>
          </p:spPr>
          <p:txBody>
            <a:bodyPr/>
            <a:lstStyle/>
            <a:p>
              <a:pPr fontAlgn="auto"/>
              <a:endParaRPr altLang="en-US" lang="zh-CN" noProof="1" sz="1013">
                <a:solidFill>
                  <a:schemeClr val="tx1">
                    <a:lumMod val="75000"/>
                    <a:lumOff val="25000"/>
                  </a:schemeClr>
                </a:solidFill>
                <a:latin typeface="+mj-ea"/>
                <a:ea typeface="+mj-ea"/>
              </a:endParaRPr>
            </a:p>
          </p:txBody>
        </p:sp>
        <p:sp>
          <p:nvSpPr>
            <p:cNvPr id="51" name="文本框 50"/>
            <p:cNvSpPr txBox="1"/>
            <p:nvPr/>
          </p:nvSpPr>
          <p:spPr>
            <a:xfrm>
              <a:off x="7155211" y="3709280"/>
              <a:ext cx="735011" cy="609741"/>
            </a:xfrm>
            <a:prstGeom prst="rect">
              <a:avLst/>
            </a:prstGeom>
            <a:grpFill/>
          </p:spPr>
          <p:txBody>
            <a:bodyPr>
              <a:spAutoFit/>
            </a:bodyPr>
            <a:lstStyle/>
            <a:p>
              <a:pPr fontAlgn="auto"/>
              <a:r>
                <a:rPr altLang="zh-CN" b="1" lang="en-US" noProof="1" sz="2400">
                  <a:solidFill>
                    <a:schemeClr val="bg1"/>
                  </a:solidFill>
                  <a:latin typeface="+mj-ea"/>
                  <a:ea typeface="+mj-ea"/>
                </a:rPr>
                <a:t>05</a:t>
              </a:r>
            </a:p>
          </p:txBody>
        </p:sp>
      </p:grpSp>
      <p:grpSp>
        <p:nvGrpSpPr>
          <p:cNvPr id="11276" name="组合 51"/>
          <p:cNvGrpSpPr/>
          <p:nvPr/>
        </p:nvGrpSpPr>
        <p:grpSpPr>
          <a:xfrm rot="-924818">
            <a:off x="4557122" y="3165139"/>
            <a:ext cx="1054649" cy="1057031"/>
            <a:chOff x="5602635" y="4309517"/>
            <a:chExt cx="1406525" cy="1409700"/>
          </a:xfrm>
          <a:solidFill>
            <a:srgbClr val="92D050"/>
          </a:solidFill>
        </p:grpSpPr>
        <p:sp>
          <p:nvSpPr>
            <p:cNvPr id="11277" name="Oval 9"/>
            <p:cNvSpPr>
              <a:spLocks noChangeArrowheads="1"/>
            </p:cNvSpPr>
            <p:nvPr/>
          </p:nvSpPr>
          <p:spPr bwMode="auto">
            <a:xfrm>
              <a:off x="5602635" y="4309517"/>
              <a:ext cx="1406525" cy="1409700"/>
            </a:xfrm>
            <a:prstGeom prst="ellipse">
              <a:avLst/>
            </a:prstGeom>
            <a:grpFill/>
            <a:ln>
              <a:noFill/>
            </a:ln>
            <a:extLst>
              <a:ext uri="{91240B29-F687-4F45-9708-019B960494DF}">
                <a14:hiddenLine w="9525">
                  <a:solidFill>
                    <a:srgbClr val="000000"/>
                  </a:solidFill>
                  <a:round/>
                </a14:hiddenLine>
              </a:ext>
            </a:extLst>
          </p:spPr>
          <p:txBody>
            <a:bodyPr/>
            <a:lstStyle/>
            <a:p>
              <a:endParaRPr altLang="en-US" lang="zh-CN" sz="1013">
                <a:solidFill>
                  <a:srgbClr val="404040"/>
                </a:solidFill>
                <a:latin typeface="+mj-ea"/>
                <a:ea typeface="+mj-ea"/>
              </a:endParaRPr>
            </a:p>
          </p:txBody>
        </p:sp>
        <p:sp>
          <p:nvSpPr>
            <p:cNvPr id="11278" name="文本框 53"/>
            <p:cNvSpPr txBox="1">
              <a:spLocks noChangeArrowheads="1"/>
            </p:cNvSpPr>
            <p:nvPr/>
          </p:nvSpPr>
          <p:spPr bwMode="auto">
            <a:xfrm>
              <a:off x="5955061" y="4847300"/>
              <a:ext cx="735011" cy="609741"/>
            </a:xfrm>
            <a:prstGeom prst="rect">
              <a:avLst/>
            </a:prstGeom>
            <a:grpFill/>
            <a:ln>
              <a:noFill/>
            </a:ln>
            <a:extLst>
              <a:ext uri="{91240B29-F687-4F45-9708-019B960494DF}">
                <a14:hiddenLine w="9525">
                  <a:solidFill>
                    <a:srgbClr val="000000"/>
                  </a:solidFill>
                  <a:miter lim="800000"/>
                  <a:headEnd/>
                  <a:tailEnd/>
                </a14:hiddenLine>
              </a:ext>
            </a:extLst>
          </p:spPr>
          <p:txBody>
            <a:bodyPr>
              <a:spAutoFit/>
            </a:bodyPr>
            <a:lstStyle/>
            <a:p>
              <a:r>
                <a:rPr altLang="zh-CN" b="1" lang="en-US" sz="2400">
                  <a:solidFill>
                    <a:schemeClr val="bg1"/>
                  </a:solidFill>
                  <a:latin typeface="+mj-ea"/>
                  <a:ea typeface="+mj-ea"/>
                </a:rPr>
                <a:t>04</a:t>
              </a:r>
            </a:p>
          </p:txBody>
        </p:sp>
      </p:grpSp>
      <p:grpSp>
        <p:nvGrpSpPr>
          <p:cNvPr id="55" name="组合 54"/>
          <p:cNvGrpSpPr/>
          <p:nvPr/>
        </p:nvGrpSpPr>
        <p:grpSpPr>
          <a:xfrm rot="20675182">
            <a:off x="3505543" y="3194079"/>
            <a:ext cx="1057031" cy="1054649"/>
            <a:chOff x="4240560" y="3974555"/>
            <a:chExt cx="1409700" cy="1406525"/>
          </a:xfrm>
          <a:solidFill>
            <a:srgbClr val="F5C058"/>
          </a:solidFill>
        </p:grpSpPr>
        <p:sp>
          <p:nvSpPr>
            <p:cNvPr id="56" name="Oval 8"/>
            <p:cNvSpPr>
              <a:spLocks noChangeArrowheads="1"/>
            </p:cNvSpPr>
            <p:nvPr/>
          </p:nvSpPr>
          <p:spPr bwMode="auto">
            <a:xfrm>
              <a:off x="4240560" y="3974555"/>
              <a:ext cx="1409700" cy="1406525"/>
            </a:xfrm>
            <a:prstGeom prst="ellipse">
              <a:avLst/>
            </a:prstGeom>
            <a:grpFill/>
            <a:ln>
              <a:noFill/>
            </a:ln>
            <a:extLst>
              <a:ext uri="{91240B29-F687-4F45-9708-019B960494DF}">
                <a14:hiddenLine w="9525">
                  <a:solidFill>
                    <a:srgbClr val="000000"/>
                  </a:solidFill>
                  <a:round/>
                </a14:hiddenLine>
              </a:ext>
            </a:extLst>
          </p:spPr>
          <p:txBody>
            <a:bodyPr/>
            <a:lstStyle/>
            <a:p>
              <a:pPr fontAlgn="auto"/>
              <a:endParaRPr altLang="en-US" lang="zh-CN" noProof="1" sz="1013">
                <a:solidFill>
                  <a:schemeClr val="tx1">
                    <a:lumMod val="75000"/>
                    <a:lumOff val="25000"/>
                  </a:schemeClr>
                </a:solidFill>
                <a:latin typeface="+mj-ea"/>
                <a:ea typeface="+mj-ea"/>
              </a:endParaRPr>
            </a:p>
          </p:txBody>
        </p:sp>
        <p:sp>
          <p:nvSpPr>
            <p:cNvPr id="57" name="文本框 56"/>
            <p:cNvSpPr txBox="1"/>
            <p:nvPr/>
          </p:nvSpPr>
          <p:spPr>
            <a:xfrm>
              <a:off x="4500120" y="4414130"/>
              <a:ext cx="735011" cy="609741"/>
            </a:xfrm>
            <a:prstGeom prst="rect">
              <a:avLst/>
            </a:prstGeom>
            <a:grpFill/>
          </p:spPr>
          <p:txBody>
            <a:bodyPr>
              <a:spAutoFit/>
            </a:bodyPr>
            <a:lstStyle/>
            <a:p>
              <a:pPr fontAlgn="auto"/>
              <a:r>
                <a:rPr altLang="zh-CN" b="1" lang="en-US" noProof="1" sz="2400">
                  <a:solidFill>
                    <a:schemeClr val="bg1"/>
                  </a:solidFill>
                  <a:latin typeface="+mj-ea"/>
                  <a:ea typeface="+mj-ea"/>
                </a:rPr>
                <a:t>03</a:t>
              </a:r>
            </a:p>
          </p:txBody>
        </p:sp>
      </p:grpSp>
      <p:grpSp>
        <p:nvGrpSpPr>
          <p:cNvPr id="58" name="组合 57"/>
          <p:cNvGrpSpPr/>
          <p:nvPr/>
        </p:nvGrpSpPr>
        <p:grpSpPr>
          <a:xfrm rot="20675182">
            <a:off x="3007753" y="2247243"/>
            <a:ext cx="1057031" cy="1057031"/>
            <a:chOff x="3935760" y="2580730"/>
            <a:chExt cx="1409700" cy="1409700"/>
          </a:xfrm>
          <a:solidFill>
            <a:srgbClr val="FF6D67"/>
          </a:solidFill>
        </p:grpSpPr>
        <p:sp>
          <p:nvSpPr>
            <p:cNvPr id="59" name="Oval 7"/>
            <p:cNvSpPr>
              <a:spLocks noChangeArrowheads="1"/>
            </p:cNvSpPr>
            <p:nvPr/>
          </p:nvSpPr>
          <p:spPr bwMode="auto">
            <a:xfrm>
              <a:off x="3935760" y="2580730"/>
              <a:ext cx="1409700" cy="1409700"/>
            </a:xfrm>
            <a:prstGeom prst="ellipse">
              <a:avLst/>
            </a:prstGeom>
            <a:grpFill/>
            <a:ln>
              <a:noFill/>
            </a:ln>
            <a:extLst>
              <a:ext uri="{91240B29-F687-4F45-9708-019B960494DF}">
                <a14:hiddenLine w="9525">
                  <a:solidFill>
                    <a:srgbClr val="000000"/>
                  </a:solidFill>
                  <a:round/>
                </a14:hiddenLine>
              </a:ext>
            </a:extLst>
          </p:spPr>
          <p:txBody>
            <a:bodyPr/>
            <a:lstStyle/>
            <a:p>
              <a:pPr fontAlgn="auto"/>
              <a:endParaRPr altLang="en-US" lang="zh-CN" noProof="1" sz="1013">
                <a:solidFill>
                  <a:schemeClr val="tx1">
                    <a:lumMod val="75000"/>
                    <a:lumOff val="25000"/>
                  </a:schemeClr>
                </a:solidFill>
                <a:latin typeface="+mj-ea"/>
                <a:ea typeface="+mj-ea"/>
              </a:endParaRPr>
            </a:p>
          </p:txBody>
        </p:sp>
        <p:sp>
          <p:nvSpPr>
            <p:cNvPr id="60" name="文本框 59"/>
            <p:cNvSpPr txBox="1"/>
            <p:nvPr/>
          </p:nvSpPr>
          <p:spPr>
            <a:xfrm>
              <a:off x="4138759" y="2969794"/>
              <a:ext cx="735011" cy="609741"/>
            </a:xfrm>
            <a:prstGeom prst="rect">
              <a:avLst/>
            </a:prstGeom>
            <a:grpFill/>
          </p:spPr>
          <p:txBody>
            <a:bodyPr>
              <a:spAutoFit/>
            </a:bodyPr>
            <a:lstStyle/>
            <a:p>
              <a:pPr fontAlgn="auto"/>
              <a:r>
                <a:rPr altLang="zh-CN" b="1" lang="en-US" noProof="1" sz="2400">
                  <a:solidFill>
                    <a:schemeClr val="bg1"/>
                  </a:solidFill>
                  <a:latin typeface="+mj-ea"/>
                  <a:ea typeface="+mj-ea"/>
                </a:rPr>
                <a:t>02</a:t>
              </a:r>
            </a:p>
          </p:txBody>
        </p:sp>
      </p:grpSp>
      <p:sp>
        <p:nvSpPr>
          <p:cNvPr id="11281" name="Oval 11"/>
          <p:cNvSpPr>
            <a:spLocks noChangeArrowheads="1"/>
          </p:cNvSpPr>
          <p:nvPr/>
        </p:nvSpPr>
        <p:spPr bwMode="auto">
          <a:xfrm rot="-924818">
            <a:off x="3727447" y="1895037"/>
            <a:ext cx="1728388" cy="1728388"/>
          </a:xfrm>
          <a:prstGeom prst="ellipse">
            <a:avLst/>
          </a:prstGeom>
          <a:solidFill>
            <a:srgbClr val="FDFAEB"/>
          </a:solidFill>
          <a:ln>
            <a:noFill/>
          </a:ln>
          <a:extLst>
            <a:ext uri="{91240B29-F687-4F45-9708-019B960494DF}">
              <a14:hiddenLine w="9525">
                <a:solidFill>
                  <a:srgbClr val="000000"/>
                </a:solidFill>
                <a:round/>
              </a14:hiddenLine>
            </a:ext>
          </a:extLst>
        </p:spPr>
        <p:txBody>
          <a:bodyPr/>
          <a:lstStyle/>
          <a:p>
            <a:endParaRPr altLang="en-US" lang="zh-CN" sz="1013">
              <a:solidFill>
                <a:srgbClr val="404040"/>
              </a:solidFill>
              <a:latin typeface="+mj-ea"/>
              <a:ea typeface="+mj-ea"/>
            </a:endParaRPr>
          </a:p>
        </p:txBody>
      </p:sp>
      <p:sp>
        <p:nvSpPr>
          <p:cNvPr id="11283" name="矩形 62"/>
          <p:cNvSpPr>
            <a:spLocks noChangeArrowheads="1"/>
          </p:cNvSpPr>
          <p:nvPr/>
        </p:nvSpPr>
        <p:spPr bwMode="auto">
          <a:xfrm>
            <a:off x="1007605" y="1300706"/>
            <a:ext cx="1733888" cy="50749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pPr algn="just">
              <a:lnSpc>
                <a:spcPct val="130000"/>
              </a:lnSpc>
            </a:pPr>
            <a:r>
              <a:rPr altLang="en-US" lang="zh-CN" sz="1050">
                <a:solidFill>
                  <a:srgbClr val="404040"/>
                </a:solidFill>
                <a:latin typeface="+mj-ea"/>
                <a:ea typeface="+mj-ea"/>
              </a:rPr>
              <a:t>您的内容打在这里，或者通过复制您的文本</a:t>
            </a:r>
          </a:p>
        </p:txBody>
      </p:sp>
      <p:sp>
        <p:nvSpPr>
          <p:cNvPr id="11284" name="矩形 63"/>
          <p:cNvSpPr>
            <a:spLocks noChangeArrowheads="1"/>
          </p:cNvSpPr>
          <p:nvPr/>
        </p:nvSpPr>
        <p:spPr bwMode="auto">
          <a:xfrm>
            <a:off x="414706" y="1246297"/>
            <a:ext cx="858575" cy="62636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pPr algn="just">
              <a:lnSpc>
                <a:spcPct val="130000"/>
              </a:lnSpc>
            </a:pPr>
            <a:r>
              <a:rPr altLang="zh-CN" lang="en-US" sz="2700">
                <a:solidFill>
                  <a:srgbClr val="404040"/>
                </a:solidFill>
                <a:latin typeface="+mj-ea"/>
                <a:ea typeface="+mj-ea"/>
              </a:rPr>
              <a:t>01</a:t>
            </a:r>
          </a:p>
        </p:txBody>
      </p:sp>
      <p:sp>
        <p:nvSpPr>
          <p:cNvPr id="11286" name="矩形 65"/>
          <p:cNvSpPr>
            <a:spLocks noChangeArrowheads="1"/>
          </p:cNvSpPr>
          <p:nvPr/>
        </p:nvSpPr>
        <p:spPr bwMode="auto">
          <a:xfrm>
            <a:off x="1007605" y="2460107"/>
            <a:ext cx="1733888" cy="50749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pPr algn="just">
              <a:lnSpc>
                <a:spcPct val="130000"/>
              </a:lnSpc>
            </a:pPr>
            <a:r>
              <a:rPr altLang="en-US" lang="zh-CN" sz="1050">
                <a:solidFill>
                  <a:srgbClr val="404040"/>
                </a:solidFill>
                <a:latin typeface="+mj-ea"/>
                <a:ea typeface="+mj-ea"/>
              </a:rPr>
              <a:t>您的内容打在这里，或者通过复制您的文本</a:t>
            </a:r>
          </a:p>
        </p:txBody>
      </p:sp>
      <p:sp>
        <p:nvSpPr>
          <p:cNvPr id="11287" name="矩形 66"/>
          <p:cNvSpPr>
            <a:spLocks noChangeArrowheads="1"/>
          </p:cNvSpPr>
          <p:nvPr/>
        </p:nvSpPr>
        <p:spPr bwMode="auto">
          <a:xfrm>
            <a:off x="414706" y="2405697"/>
            <a:ext cx="858575" cy="62636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pPr algn="just">
              <a:lnSpc>
                <a:spcPct val="130000"/>
              </a:lnSpc>
            </a:pPr>
            <a:r>
              <a:rPr altLang="zh-CN" lang="en-US" sz="2700">
                <a:solidFill>
                  <a:srgbClr val="404040"/>
                </a:solidFill>
                <a:latin typeface="+mj-ea"/>
                <a:ea typeface="+mj-ea"/>
              </a:rPr>
              <a:t>02</a:t>
            </a:r>
          </a:p>
        </p:txBody>
      </p:sp>
      <p:sp>
        <p:nvSpPr>
          <p:cNvPr id="11289" name="矩形 68"/>
          <p:cNvSpPr>
            <a:spLocks noChangeArrowheads="1"/>
          </p:cNvSpPr>
          <p:nvPr/>
        </p:nvSpPr>
        <p:spPr bwMode="auto">
          <a:xfrm>
            <a:off x="1007605" y="3619505"/>
            <a:ext cx="1733888" cy="50749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pPr algn="just">
              <a:lnSpc>
                <a:spcPct val="130000"/>
              </a:lnSpc>
            </a:pPr>
            <a:r>
              <a:rPr altLang="en-US" lang="zh-CN" sz="1050">
                <a:solidFill>
                  <a:srgbClr val="404040"/>
                </a:solidFill>
                <a:latin typeface="+mj-ea"/>
                <a:ea typeface="+mj-ea"/>
              </a:rPr>
              <a:t>您的内容打在这里，或者通过复制您的文本</a:t>
            </a:r>
          </a:p>
        </p:txBody>
      </p:sp>
      <p:sp>
        <p:nvSpPr>
          <p:cNvPr id="11290" name="矩形 69"/>
          <p:cNvSpPr>
            <a:spLocks noChangeArrowheads="1"/>
          </p:cNvSpPr>
          <p:nvPr/>
        </p:nvSpPr>
        <p:spPr bwMode="auto">
          <a:xfrm>
            <a:off x="414706" y="3565096"/>
            <a:ext cx="858575" cy="62636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pPr algn="just">
              <a:lnSpc>
                <a:spcPct val="130000"/>
              </a:lnSpc>
            </a:pPr>
            <a:r>
              <a:rPr altLang="zh-CN" lang="en-US" sz="2700">
                <a:solidFill>
                  <a:srgbClr val="404040"/>
                </a:solidFill>
                <a:latin typeface="+mj-ea"/>
                <a:ea typeface="+mj-ea"/>
              </a:rPr>
              <a:t>03</a:t>
            </a:r>
          </a:p>
        </p:txBody>
      </p:sp>
      <p:sp>
        <p:nvSpPr>
          <p:cNvPr id="11292" name="矩形 71"/>
          <p:cNvSpPr>
            <a:spLocks noChangeArrowheads="1"/>
          </p:cNvSpPr>
          <p:nvPr/>
        </p:nvSpPr>
        <p:spPr bwMode="auto">
          <a:xfrm>
            <a:off x="6942686" y="1300706"/>
            <a:ext cx="1733888" cy="50749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pPr algn="just">
              <a:lnSpc>
                <a:spcPct val="130000"/>
              </a:lnSpc>
            </a:pPr>
            <a:r>
              <a:rPr altLang="en-US" lang="zh-CN" sz="1050">
                <a:solidFill>
                  <a:srgbClr val="404040"/>
                </a:solidFill>
                <a:latin typeface="+mj-ea"/>
                <a:ea typeface="+mj-ea"/>
              </a:rPr>
              <a:t>您的内容打在这里，或者通过复制您的文本</a:t>
            </a:r>
          </a:p>
        </p:txBody>
      </p:sp>
      <p:sp>
        <p:nvSpPr>
          <p:cNvPr id="11293" name="矩形 72"/>
          <p:cNvSpPr>
            <a:spLocks noChangeArrowheads="1"/>
          </p:cNvSpPr>
          <p:nvPr/>
        </p:nvSpPr>
        <p:spPr bwMode="auto">
          <a:xfrm>
            <a:off x="6349788" y="1246297"/>
            <a:ext cx="858575" cy="62636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pPr algn="just">
              <a:lnSpc>
                <a:spcPct val="130000"/>
              </a:lnSpc>
            </a:pPr>
            <a:r>
              <a:rPr altLang="zh-CN" lang="en-US" sz="2700">
                <a:solidFill>
                  <a:srgbClr val="404040"/>
                </a:solidFill>
                <a:latin typeface="+mj-ea"/>
                <a:ea typeface="+mj-ea"/>
              </a:rPr>
              <a:t>06</a:t>
            </a:r>
          </a:p>
        </p:txBody>
      </p:sp>
      <p:sp>
        <p:nvSpPr>
          <p:cNvPr id="11295" name="矩形 74"/>
          <p:cNvSpPr>
            <a:spLocks noChangeArrowheads="1"/>
          </p:cNvSpPr>
          <p:nvPr/>
        </p:nvSpPr>
        <p:spPr bwMode="auto">
          <a:xfrm>
            <a:off x="6942686" y="2460107"/>
            <a:ext cx="1733888" cy="50749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pPr algn="just">
              <a:lnSpc>
                <a:spcPct val="130000"/>
              </a:lnSpc>
            </a:pPr>
            <a:r>
              <a:rPr altLang="en-US" lang="zh-CN" sz="1050">
                <a:solidFill>
                  <a:srgbClr val="404040"/>
                </a:solidFill>
                <a:latin typeface="+mj-ea"/>
                <a:ea typeface="+mj-ea"/>
              </a:rPr>
              <a:t>您的内容打在这里，或者通过复制您的文本</a:t>
            </a:r>
          </a:p>
        </p:txBody>
      </p:sp>
      <p:sp>
        <p:nvSpPr>
          <p:cNvPr id="11296" name="矩形 75"/>
          <p:cNvSpPr>
            <a:spLocks noChangeArrowheads="1"/>
          </p:cNvSpPr>
          <p:nvPr/>
        </p:nvSpPr>
        <p:spPr bwMode="auto">
          <a:xfrm>
            <a:off x="6349788" y="2405697"/>
            <a:ext cx="858575" cy="62636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pPr algn="just">
              <a:lnSpc>
                <a:spcPct val="130000"/>
              </a:lnSpc>
            </a:pPr>
            <a:r>
              <a:rPr altLang="zh-CN" lang="en-US" sz="2700">
                <a:solidFill>
                  <a:srgbClr val="404040"/>
                </a:solidFill>
                <a:latin typeface="+mj-ea"/>
                <a:ea typeface="+mj-ea"/>
              </a:rPr>
              <a:t>05</a:t>
            </a:r>
          </a:p>
        </p:txBody>
      </p:sp>
      <p:sp>
        <p:nvSpPr>
          <p:cNvPr id="11298" name="矩形 77"/>
          <p:cNvSpPr>
            <a:spLocks noChangeArrowheads="1"/>
          </p:cNvSpPr>
          <p:nvPr/>
        </p:nvSpPr>
        <p:spPr bwMode="auto">
          <a:xfrm>
            <a:off x="6942686" y="3619505"/>
            <a:ext cx="1733888" cy="50749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pPr algn="just">
              <a:lnSpc>
                <a:spcPct val="130000"/>
              </a:lnSpc>
            </a:pPr>
            <a:r>
              <a:rPr altLang="en-US" lang="zh-CN" sz="1050">
                <a:solidFill>
                  <a:srgbClr val="404040"/>
                </a:solidFill>
                <a:latin typeface="+mj-ea"/>
                <a:ea typeface="+mj-ea"/>
              </a:rPr>
              <a:t>您的内容打在这里，或者通过复制您的文本</a:t>
            </a:r>
          </a:p>
        </p:txBody>
      </p:sp>
      <p:sp>
        <p:nvSpPr>
          <p:cNvPr id="11299" name="矩形 78"/>
          <p:cNvSpPr>
            <a:spLocks noChangeArrowheads="1"/>
          </p:cNvSpPr>
          <p:nvPr/>
        </p:nvSpPr>
        <p:spPr bwMode="auto">
          <a:xfrm>
            <a:off x="6349788" y="3565096"/>
            <a:ext cx="858575" cy="62636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pPr algn="just">
              <a:lnSpc>
                <a:spcPct val="130000"/>
              </a:lnSpc>
            </a:pPr>
            <a:r>
              <a:rPr altLang="zh-CN" lang="en-US" sz="2700">
                <a:solidFill>
                  <a:srgbClr val="404040"/>
                </a:solidFill>
                <a:latin typeface="+mj-ea"/>
                <a:ea typeface="+mj-ea"/>
              </a:rPr>
              <a:t>04</a:t>
            </a:r>
          </a:p>
        </p:txBody>
      </p:sp>
      <p:sp>
        <p:nvSpPr>
          <p:cNvPr id="52" name="Freeform 35"/>
          <p:cNvSpPr>
            <a:spLocks noEditPoints="1"/>
          </p:cNvSpPr>
          <p:nvPr/>
        </p:nvSpPr>
        <p:spPr bwMode="auto">
          <a:xfrm>
            <a:off x="4362101" y="2319093"/>
            <a:ext cx="478673" cy="588452"/>
          </a:xfrm>
          <a:custGeom>
            <a:gdLst>
              <a:gd fmla="*/ 0 w 486" name="T0"/>
              <a:gd fmla="*/ 262 h 598" name="T1"/>
              <a:gd fmla="*/ 0 w 486" name="T2"/>
              <a:gd fmla="*/ 500 h 598" name="T3"/>
              <a:gd fmla="*/ 98 w 486" name="T4"/>
              <a:gd fmla="*/ 598 h 598" name="T5"/>
              <a:gd fmla="*/ 388 w 486" name="T6"/>
              <a:gd fmla="*/ 598 h 598" name="T7"/>
              <a:gd fmla="*/ 486 w 486" name="T8"/>
              <a:gd fmla="*/ 500 h 598" name="T9"/>
              <a:gd fmla="*/ 486 w 486" name="T10"/>
              <a:gd fmla="*/ 262 h 598" name="T11"/>
              <a:gd fmla="*/ 445 w 486" name="T12"/>
              <a:gd fmla="*/ 262 h 598" name="T13"/>
              <a:gd fmla="*/ 445 w 486" name="T14"/>
              <a:gd fmla="*/ 199 h 598" name="T15"/>
              <a:gd fmla="*/ 246 w 486" name="T16"/>
              <a:gd fmla="*/ 0 h 598" name="T17"/>
              <a:gd fmla="*/ 48 w 486" name="T18"/>
              <a:gd fmla="*/ 199 h 598" name="T19"/>
              <a:gd fmla="*/ 48 w 486" name="T20"/>
              <a:gd fmla="*/ 262 h 598" name="T21"/>
              <a:gd fmla="*/ 0 w 486" name="T22"/>
              <a:gd fmla="*/ 262 h 598" name="T23"/>
              <a:gd fmla="*/ 370 w 486" name="T24"/>
              <a:gd fmla="*/ 262 h 598" name="T25"/>
              <a:gd fmla="*/ 122 w 486" name="T26"/>
              <a:gd fmla="*/ 262 h 598" name="T27"/>
              <a:gd fmla="*/ 123 w 486" name="T28"/>
              <a:gd fmla="*/ 199 h 598" name="T29"/>
              <a:gd fmla="*/ 246 w 486" name="T30"/>
              <a:gd fmla="*/ 75 h 598" name="T31"/>
              <a:gd fmla="*/ 370 w 486" name="T32"/>
              <a:gd fmla="*/ 199 h 598" name="T33"/>
              <a:gd fmla="*/ 370 w 486" name="T34"/>
              <a:gd fmla="*/ 262 h 598" name="T35"/>
              <a:gd fmla="*/ 276 w 486" name="T36"/>
              <a:gd fmla="*/ 438 h 598" name="T37"/>
              <a:gd fmla="*/ 276 w 486" name="T38"/>
              <a:gd fmla="*/ 438 h 598" name="T39"/>
              <a:gd fmla="*/ 276 w 486" name="T40"/>
              <a:gd fmla="*/ 491 h 598" name="T41"/>
              <a:gd fmla="*/ 243 w 486" name="T42"/>
              <a:gd fmla="*/ 523 h 598" name="T43"/>
              <a:gd fmla="*/ 210 w 486" name="T44"/>
              <a:gd fmla="*/ 491 h 598" name="T45"/>
              <a:gd fmla="*/ 210 w 486" name="T46"/>
              <a:gd fmla="*/ 438 h 598" name="T47"/>
              <a:gd fmla="*/ 187 w 486" name="T48"/>
              <a:gd fmla="*/ 392 h 598" name="T49"/>
              <a:gd fmla="*/ 243 w 486" name="T50"/>
              <a:gd fmla="*/ 336 h 598" name="T51"/>
              <a:gd fmla="*/ 299 w 486" name="T52"/>
              <a:gd fmla="*/ 392 h 598" name="T53"/>
              <a:gd fmla="*/ 276 w 486" name="T54"/>
              <a:gd fmla="*/ 438 h 598" name="T5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b="b" l="0" r="r" t="0"/>
            <a:pathLst>
              <a:path h="598" w="486">
                <a:moveTo>
                  <a:pt x="0" y="262"/>
                </a:moveTo>
                <a:lnTo>
                  <a:pt x="0" y="500"/>
                </a:lnTo>
                <a:cubicBezTo>
                  <a:pt x="0" y="554"/>
                  <a:pt x="44" y="598"/>
                  <a:pt x="98" y="598"/>
                </a:cubicBezTo>
                <a:lnTo>
                  <a:pt x="388" y="598"/>
                </a:lnTo>
                <a:cubicBezTo>
                  <a:pt x="442" y="598"/>
                  <a:pt x="486" y="554"/>
                  <a:pt x="486" y="500"/>
                </a:cubicBezTo>
                <a:lnTo>
                  <a:pt x="486" y="262"/>
                </a:lnTo>
                <a:lnTo>
                  <a:pt x="445" y="262"/>
                </a:lnTo>
                <a:lnTo>
                  <a:pt x="445" y="199"/>
                </a:lnTo>
                <a:cubicBezTo>
                  <a:pt x="445" y="89"/>
                  <a:pt x="356" y="0"/>
                  <a:pt x="246" y="0"/>
                </a:cubicBezTo>
                <a:cubicBezTo>
                  <a:pt x="137" y="0"/>
                  <a:pt x="48" y="89"/>
                  <a:pt x="48" y="199"/>
                </a:cubicBezTo>
                <a:lnTo>
                  <a:pt x="48" y="262"/>
                </a:lnTo>
                <a:lnTo>
                  <a:pt x="0" y="262"/>
                </a:lnTo>
                <a:close/>
                <a:moveTo>
                  <a:pt x="370" y="262"/>
                </a:moveTo>
                <a:lnTo>
                  <a:pt x="122" y="262"/>
                </a:lnTo>
                <a:lnTo>
                  <a:pt x="123" y="199"/>
                </a:lnTo>
                <a:cubicBezTo>
                  <a:pt x="123" y="131"/>
                  <a:pt x="178" y="75"/>
                  <a:pt x="246" y="75"/>
                </a:cubicBezTo>
                <a:cubicBezTo>
                  <a:pt x="315" y="75"/>
                  <a:pt x="370" y="131"/>
                  <a:pt x="370" y="199"/>
                </a:cubicBezTo>
                <a:lnTo>
                  <a:pt x="370" y="262"/>
                </a:lnTo>
                <a:close/>
                <a:moveTo>
                  <a:pt x="276" y="438"/>
                </a:moveTo>
                <a:lnTo>
                  <a:pt x="276" y="438"/>
                </a:lnTo>
                <a:lnTo>
                  <a:pt x="276" y="491"/>
                </a:lnTo>
                <a:cubicBezTo>
                  <a:pt x="276" y="509"/>
                  <a:pt x="261" y="523"/>
                  <a:pt x="243" y="523"/>
                </a:cubicBezTo>
                <a:cubicBezTo>
                  <a:pt x="225" y="523"/>
                  <a:pt x="210" y="509"/>
                  <a:pt x="210" y="491"/>
                </a:cubicBezTo>
                <a:lnTo>
                  <a:pt x="210" y="438"/>
                </a:lnTo>
                <a:cubicBezTo>
                  <a:pt x="196" y="428"/>
                  <a:pt x="187" y="411"/>
                  <a:pt x="187" y="392"/>
                </a:cubicBezTo>
                <a:cubicBezTo>
                  <a:pt x="187" y="362"/>
                  <a:pt x="212" y="336"/>
                  <a:pt x="243" y="336"/>
                </a:cubicBezTo>
                <a:cubicBezTo>
                  <a:pt x="274" y="336"/>
                  <a:pt x="299" y="362"/>
                  <a:pt x="299" y="392"/>
                </a:cubicBezTo>
                <a:cubicBezTo>
                  <a:pt x="299" y="411"/>
                  <a:pt x="290" y="428"/>
                  <a:pt x="276" y="438"/>
                </a:cubicBezTo>
                <a:close/>
              </a:path>
            </a:pathLst>
          </a:custGeom>
          <a:solidFill>
            <a:srgbClr val="4F81BD"/>
          </a:solidFill>
          <a:ln>
            <a:noFill/>
          </a:ln>
        </p:spPr>
        <p:txBody>
          <a:bodyPr anchor="t" anchorCtr="0" bIns="25711" compatLnSpc="1" lIns="51422" numCol="1" rIns="51422" tIns="25711" vert="horz" wrap="square"/>
          <a:lstStyle/>
          <a:p>
            <a:endParaRPr altLang="en-US" lang="zh-CN" sz="1013"/>
          </a:p>
        </p:txBody>
      </p:sp>
      <p:sp>
        <p:nvSpPr>
          <p:cNvPr id="53" name="文本框 35"/>
          <p:cNvSpPr txBox="1">
            <a:spLocks noChangeArrowheads="1"/>
          </p:cNvSpPr>
          <p:nvPr/>
        </p:nvSpPr>
        <p:spPr bwMode="auto">
          <a:xfrm>
            <a:off x="4035681" y="3007503"/>
            <a:ext cx="1140843" cy="3200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pPr algn="ctr"/>
            <a:r>
              <a:rPr altLang="en-US" b="1" lang="zh-CN" sz="1500">
                <a:solidFill>
                  <a:schemeClr val="accent1">
                    <a:lumMod val="75000"/>
                  </a:schemeClr>
                </a:solidFill>
                <a:latin typeface="+mj-ea"/>
                <a:ea typeface="+mj-ea"/>
              </a:rPr>
              <a:t>核心产品</a:t>
            </a:r>
          </a:p>
        </p:txBody>
      </p:sp>
      <p:sp>
        <p:nvSpPr>
          <p:cNvPr id="37" name="标题 8"/>
          <p:cNvSpPr txBox="1">
            <a:spLocks noChangeArrowheads="1"/>
          </p:cNvSpPr>
          <p:nvPr/>
        </p:nvSpPr>
        <p:spPr bwMode="auto">
          <a:xfrm>
            <a:off x="4732981" y="-776622"/>
            <a:ext cx="545762" cy="34638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bIns="40809" lIns="81619" rIns="81619" tIns="40809"/>
          <a:lstStyle/>
          <a:p>
            <a:pPr algn="ctr"/>
            <a:r>
              <a:rPr altLang="zh-CN" b="1" lang="en-US" sz="1500">
                <a:solidFill>
                  <a:schemeClr val="bg1"/>
                </a:solidFill>
                <a:latin charset="-122" panose="020b0503020204020204" pitchFamily="34" typeface="微软雅黑"/>
                <a:ea charset="-122" panose="020b0503020204020204" pitchFamily="34" typeface="微软雅黑"/>
              </a:rPr>
              <a:t>0</a:t>
            </a:r>
          </a:p>
        </p:txBody>
      </p:sp>
    </p:spTree>
    <p:extLst>
      <p:ext uri="{BB962C8B-B14F-4D97-AF65-F5344CB8AC3E}">
        <p14:creationId val="1603772566"/>
      </p:ext>
    </p:extLst>
  </p:cSld>
  <p:clrMapOvr>
    <a:masterClrMapping/>
  </p:clrMapOvr>
  <mc:AlternateContent>
    <mc:Choice Requires="p14">
      <p:transition p14:dur="1250" spd="slow">
        <p14:switch dir="r"/>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53" presetSubtype="0">
                                  <p:stCondLst>
                                    <p:cond delay="0"/>
                                  </p:stCondLst>
                                  <p:childTnLst>
                                    <p:set>
                                      <p:cBhvr>
                                        <p:cTn dur="1" fill="hold" id="6">
                                          <p:stCondLst>
                                            <p:cond delay="0"/>
                                          </p:stCondLst>
                                        </p:cTn>
                                        <p:tgtEl>
                                          <p:spTgt spid="11281"/>
                                        </p:tgtEl>
                                        <p:attrNameLst>
                                          <p:attrName>style.visibility</p:attrName>
                                        </p:attrNameLst>
                                      </p:cBhvr>
                                      <p:to>
                                        <p:strVal val="visible"/>
                                      </p:to>
                                    </p:set>
                                    <p:anim calcmode="lin" valueType="num">
                                      <p:cBhvr>
                                        <p:cTn dur="400" fill="hold" id="7"/>
                                        <p:tgtEl>
                                          <p:spTgt spid="11281"/>
                                        </p:tgtEl>
                                        <p:attrNameLst>
                                          <p:attrName>ppt_w</p:attrName>
                                        </p:attrNameLst>
                                      </p:cBhvr>
                                      <p:tavLst>
                                        <p:tav tm="0">
                                          <p:val>
                                            <p:fltVal val="0"/>
                                          </p:val>
                                        </p:tav>
                                        <p:tav tm="100000">
                                          <p:val>
                                            <p:strVal val="#ppt_w"/>
                                          </p:val>
                                        </p:tav>
                                      </p:tavLst>
                                    </p:anim>
                                    <p:anim calcmode="lin" valueType="num">
                                      <p:cBhvr>
                                        <p:cTn dur="400" fill="hold" id="8"/>
                                        <p:tgtEl>
                                          <p:spTgt spid="11281"/>
                                        </p:tgtEl>
                                        <p:attrNameLst>
                                          <p:attrName>ppt_h</p:attrName>
                                        </p:attrNameLst>
                                      </p:cBhvr>
                                      <p:tavLst>
                                        <p:tav tm="0">
                                          <p:val>
                                            <p:fltVal val="0"/>
                                          </p:val>
                                        </p:tav>
                                        <p:tav tm="100000">
                                          <p:val>
                                            <p:strVal val="#ppt_h"/>
                                          </p:val>
                                        </p:tav>
                                      </p:tavLst>
                                    </p:anim>
                                    <p:animEffect filter="fade" transition="in">
                                      <p:cBhvr>
                                        <p:cTn dur="400" id="9"/>
                                        <p:tgtEl>
                                          <p:spTgt spid="11281"/>
                                        </p:tgtEl>
                                      </p:cBhvr>
                                    </p:animEffect>
                                  </p:childTnLst>
                                </p:cTn>
                              </p:par>
                              <p:par>
                                <p:cTn fill="hold" grpId="1" id="10" nodeType="withEffect" presetClass="emph" presetID="6" presetSubtype="0">
                                  <p:stCondLst>
                                    <p:cond delay="400"/>
                                  </p:stCondLst>
                                  <p:childTnLst>
                                    <p:animScale>
                                      <p:cBhvr>
                                        <p:cTn dur="300" fill="hold" id="11"/>
                                        <p:tgtEl>
                                          <p:spTgt spid="11281"/>
                                        </p:tgtEl>
                                      </p:cBhvr>
                                      <p:by x="90000" y="90000"/>
                                    </p:animScale>
                                  </p:childTnLst>
                                </p:cTn>
                              </p:par>
                            </p:childTnLst>
                          </p:cTn>
                        </p:par>
                        <p:par>
                          <p:cTn fill="hold" id="12" nodeType="afterGroup">
                            <p:stCondLst>
                              <p:cond delay="700"/>
                            </p:stCondLst>
                            <p:childTnLst>
                              <p:par>
                                <p:cTn fill="hold" grpId="0" id="13" nodeType="afterEffect" presetClass="entr" presetID="53" presetSubtype="0">
                                  <p:stCondLst>
                                    <p:cond delay="0"/>
                                  </p:stCondLst>
                                  <p:childTnLst>
                                    <p:set>
                                      <p:cBhvr>
                                        <p:cTn dur="1" fill="hold" id="14">
                                          <p:stCondLst>
                                            <p:cond delay="0"/>
                                          </p:stCondLst>
                                        </p:cTn>
                                        <p:tgtEl>
                                          <p:spTgt spid="53"/>
                                        </p:tgtEl>
                                        <p:attrNameLst>
                                          <p:attrName>style.visibility</p:attrName>
                                        </p:attrNameLst>
                                      </p:cBhvr>
                                      <p:to>
                                        <p:strVal val="visible"/>
                                      </p:to>
                                    </p:set>
                                    <p:anim calcmode="lin" valueType="num">
                                      <p:cBhvr>
                                        <p:cTn dur="400" fill="hold" id="15"/>
                                        <p:tgtEl>
                                          <p:spTgt spid="53"/>
                                        </p:tgtEl>
                                        <p:attrNameLst>
                                          <p:attrName>ppt_w</p:attrName>
                                        </p:attrNameLst>
                                      </p:cBhvr>
                                      <p:tavLst>
                                        <p:tav tm="0">
                                          <p:val>
                                            <p:fltVal val="0"/>
                                          </p:val>
                                        </p:tav>
                                        <p:tav tm="100000">
                                          <p:val>
                                            <p:strVal val="#ppt_w"/>
                                          </p:val>
                                        </p:tav>
                                      </p:tavLst>
                                    </p:anim>
                                    <p:anim calcmode="lin" valueType="num">
                                      <p:cBhvr>
                                        <p:cTn dur="400" fill="hold" id="16"/>
                                        <p:tgtEl>
                                          <p:spTgt spid="53"/>
                                        </p:tgtEl>
                                        <p:attrNameLst>
                                          <p:attrName>ppt_h</p:attrName>
                                        </p:attrNameLst>
                                      </p:cBhvr>
                                      <p:tavLst>
                                        <p:tav tm="0">
                                          <p:val>
                                            <p:fltVal val="0"/>
                                          </p:val>
                                        </p:tav>
                                        <p:tav tm="100000">
                                          <p:val>
                                            <p:strVal val="#ppt_h"/>
                                          </p:val>
                                        </p:tav>
                                      </p:tavLst>
                                    </p:anim>
                                    <p:animEffect filter="fade" transition="in">
                                      <p:cBhvr>
                                        <p:cTn dur="400" id="17"/>
                                        <p:tgtEl>
                                          <p:spTgt spid="53"/>
                                        </p:tgtEl>
                                      </p:cBhvr>
                                    </p:animEffect>
                                  </p:childTnLst>
                                </p:cTn>
                              </p:par>
                              <p:par>
                                <p:cTn fill="hold" grpId="1" id="18" nodeType="withEffect" presetClass="emph" presetID="6" presetSubtype="0">
                                  <p:stCondLst>
                                    <p:cond delay="400"/>
                                  </p:stCondLst>
                                  <p:childTnLst>
                                    <p:animScale>
                                      <p:cBhvr>
                                        <p:cTn dur="300" fill="hold" id="19"/>
                                        <p:tgtEl>
                                          <p:spTgt spid="53"/>
                                        </p:tgtEl>
                                      </p:cBhvr>
                                      <p:by x="90000" y="90000"/>
                                    </p:animScale>
                                  </p:childTnLst>
                                </p:cTn>
                              </p:par>
                              <p:par>
                                <p:cTn fill="hold" grpId="0" id="20" nodeType="withEffect" presetClass="entr" presetID="53" presetSubtype="0">
                                  <p:stCondLst>
                                    <p:cond delay="0"/>
                                  </p:stCondLst>
                                  <p:childTnLst>
                                    <p:set>
                                      <p:cBhvr>
                                        <p:cTn dur="1" fill="hold" id="21">
                                          <p:stCondLst>
                                            <p:cond delay="0"/>
                                          </p:stCondLst>
                                        </p:cTn>
                                        <p:tgtEl>
                                          <p:spTgt spid="52"/>
                                        </p:tgtEl>
                                        <p:attrNameLst>
                                          <p:attrName>style.visibility</p:attrName>
                                        </p:attrNameLst>
                                      </p:cBhvr>
                                      <p:to>
                                        <p:strVal val="visible"/>
                                      </p:to>
                                    </p:set>
                                    <p:anim calcmode="lin" valueType="num">
                                      <p:cBhvr>
                                        <p:cTn dur="400" fill="hold" id="22"/>
                                        <p:tgtEl>
                                          <p:spTgt spid="52"/>
                                        </p:tgtEl>
                                        <p:attrNameLst>
                                          <p:attrName>ppt_w</p:attrName>
                                        </p:attrNameLst>
                                      </p:cBhvr>
                                      <p:tavLst>
                                        <p:tav tm="0">
                                          <p:val>
                                            <p:fltVal val="0"/>
                                          </p:val>
                                        </p:tav>
                                        <p:tav tm="100000">
                                          <p:val>
                                            <p:strVal val="#ppt_w"/>
                                          </p:val>
                                        </p:tav>
                                      </p:tavLst>
                                    </p:anim>
                                    <p:anim calcmode="lin" valueType="num">
                                      <p:cBhvr>
                                        <p:cTn dur="400" fill="hold" id="23"/>
                                        <p:tgtEl>
                                          <p:spTgt spid="52"/>
                                        </p:tgtEl>
                                        <p:attrNameLst>
                                          <p:attrName>ppt_h</p:attrName>
                                        </p:attrNameLst>
                                      </p:cBhvr>
                                      <p:tavLst>
                                        <p:tav tm="0">
                                          <p:val>
                                            <p:fltVal val="0"/>
                                          </p:val>
                                        </p:tav>
                                        <p:tav tm="100000">
                                          <p:val>
                                            <p:strVal val="#ppt_h"/>
                                          </p:val>
                                        </p:tav>
                                      </p:tavLst>
                                    </p:anim>
                                    <p:animEffect filter="fade" transition="in">
                                      <p:cBhvr>
                                        <p:cTn dur="400" id="24"/>
                                        <p:tgtEl>
                                          <p:spTgt spid="52"/>
                                        </p:tgtEl>
                                      </p:cBhvr>
                                    </p:animEffect>
                                  </p:childTnLst>
                                </p:cTn>
                              </p:par>
                              <p:par>
                                <p:cTn fill="hold" grpId="1" id="25" nodeType="withEffect" presetClass="emph" presetID="6" presetSubtype="0">
                                  <p:stCondLst>
                                    <p:cond delay="400"/>
                                  </p:stCondLst>
                                  <p:childTnLst>
                                    <p:animScale>
                                      <p:cBhvr>
                                        <p:cTn dur="300" fill="hold" id="26"/>
                                        <p:tgtEl>
                                          <p:spTgt spid="52"/>
                                        </p:tgtEl>
                                      </p:cBhvr>
                                      <p:by x="90000" y="90000"/>
                                    </p:animScale>
                                  </p:childTnLst>
                                </p:cTn>
                              </p:par>
                              <p:par>
                                <p:cTn fill="hold" id="27" nodeType="withEffect" presetClass="entr" presetID="53" presetSubtype="0">
                                  <p:stCondLst>
                                    <p:cond delay="400"/>
                                  </p:stCondLst>
                                  <p:childTnLst>
                                    <p:set>
                                      <p:cBhvr>
                                        <p:cTn dur="1" fill="hold" id="28">
                                          <p:stCondLst>
                                            <p:cond delay="0"/>
                                          </p:stCondLst>
                                        </p:cTn>
                                        <p:tgtEl>
                                          <p:spTgt spid="43"/>
                                        </p:tgtEl>
                                        <p:attrNameLst>
                                          <p:attrName>style.visibility</p:attrName>
                                        </p:attrNameLst>
                                      </p:cBhvr>
                                      <p:to>
                                        <p:strVal val="visible"/>
                                      </p:to>
                                    </p:set>
                                    <p:anim calcmode="lin" valueType="num">
                                      <p:cBhvr>
                                        <p:cTn dur="400" fill="hold" id="29"/>
                                        <p:tgtEl>
                                          <p:spTgt spid="43"/>
                                        </p:tgtEl>
                                        <p:attrNameLst>
                                          <p:attrName>ppt_w</p:attrName>
                                        </p:attrNameLst>
                                      </p:cBhvr>
                                      <p:tavLst>
                                        <p:tav tm="0">
                                          <p:val>
                                            <p:fltVal val="0"/>
                                          </p:val>
                                        </p:tav>
                                        <p:tav tm="100000">
                                          <p:val>
                                            <p:strVal val="#ppt_w"/>
                                          </p:val>
                                        </p:tav>
                                      </p:tavLst>
                                    </p:anim>
                                    <p:anim calcmode="lin" valueType="num">
                                      <p:cBhvr>
                                        <p:cTn dur="400" fill="hold" id="30"/>
                                        <p:tgtEl>
                                          <p:spTgt spid="43"/>
                                        </p:tgtEl>
                                        <p:attrNameLst>
                                          <p:attrName>ppt_h</p:attrName>
                                        </p:attrNameLst>
                                      </p:cBhvr>
                                      <p:tavLst>
                                        <p:tav tm="0">
                                          <p:val>
                                            <p:fltVal val="0"/>
                                          </p:val>
                                        </p:tav>
                                        <p:tav tm="100000">
                                          <p:val>
                                            <p:strVal val="#ppt_h"/>
                                          </p:val>
                                        </p:tav>
                                      </p:tavLst>
                                    </p:anim>
                                    <p:animEffect filter="fade" transition="in">
                                      <p:cBhvr>
                                        <p:cTn dur="400" id="31"/>
                                        <p:tgtEl>
                                          <p:spTgt spid="43"/>
                                        </p:tgtEl>
                                      </p:cBhvr>
                                    </p:animEffect>
                                  </p:childTnLst>
                                </p:cTn>
                              </p:par>
                              <p:par>
                                <p:cTn fill="hold" id="32" nodeType="withEffect" presetClass="emph" presetID="6" presetSubtype="0">
                                  <p:stCondLst>
                                    <p:cond delay="800"/>
                                  </p:stCondLst>
                                  <p:childTnLst>
                                    <p:animScale>
                                      <p:cBhvr>
                                        <p:cTn dur="300" fill="hold" id="33"/>
                                        <p:tgtEl>
                                          <p:spTgt spid="43"/>
                                        </p:tgtEl>
                                      </p:cBhvr>
                                      <p:by x="90000" y="90000"/>
                                    </p:animScale>
                                  </p:childTnLst>
                                </p:cTn>
                              </p:par>
                              <p:par>
                                <p:cTn fill="hold" id="34" nodeType="withEffect" presetClass="entr" presetID="53" presetSubtype="0">
                                  <p:stCondLst>
                                    <p:cond delay="600"/>
                                  </p:stCondLst>
                                  <p:childTnLst>
                                    <p:set>
                                      <p:cBhvr>
                                        <p:cTn dur="1" fill="hold" id="35">
                                          <p:stCondLst>
                                            <p:cond delay="0"/>
                                          </p:stCondLst>
                                        </p:cTn>
                                        <p:tgtEl>
                                          <p:spTgt spid="58"/>
                                        </p:tgtEl>
                                        <p:attrNameLst>
                                          <p:attrName>style.visibility</p:attrName>
                                        </p:attrNameLst>
                                      </p:cBhvr>
                                      <p:to>
                                        <p:strVal val="visible"/>
                                      </p:to>
                                    </p:set>
                                    <p:anim calcmode="lin" valueType="num">
                                      <p:cBhvr>
                                        <p:cTn dur="400" fill="hold" id="36"/>
                                        <p:tgtEl>
                                          <p:spTgt spid="58"/>
                                        </p:tgtEl>
                                        <p:attrNameLst>
                                          <p:attrName>ppt_w</p:attrName>
                                        </p:attrNameLst>
                                      </p:cBhvr>
                                      <p:tavLst>
                                        <p:tav tm="0">
                                          <p:val>
                                            <p:fltVal val="0"/>
                                          </p:val>
                                        </p:tav>
                                        <p:tav tm="100000">
                                          <p:val>
                                            <p:strVal val="#ppt_w"/>
                                          </p:val>
                                        </p:tav>
                                      </p:tavLst>
                                    </p:anim>
                                    <p:anim calcmode="lin" valueType="num">
                                      <p:cBhvr>
                                        <p:cTn dur="400" fill="hold" id="37"/>
                                        <p:tgtEl>
                                          <p:spTgt spid="58"/>
                                        </p:tgtEl>
                                        <p:attrNameLst>
                                          <p:attrName>ppt_h</p:attrName>
                                        </p:attrNameLst>
                                      </p:cBhvr>
                                      <p:tavLst>
                                        <p:tav tm="0">
                                          <p:val>
                                            <p:fltVal val="0"/>
                                          </p:val>
                                        </p:tav>
                                        <p:tav tm="100000">
                                          <p:val>
                                            <p:strVal val="#ppt_h"/>
                                          </p:val>
                                        </p:tav>
                                      </p:tavLst>
                                    </p:anim>
                                    <p:animEffect filter="fade" transition="in">
                                      <p:cBhvr>
                                        <p:cTn dur="400" id="38"/>
                                        <p:tgtEl>
                                          <p:spTgt spid="58"/>
                                        </p:tgtEl>
                                      </p:cBhvr>
                                    </p:animEffect>
                                  </p:childTnLst>
                                </p:cTn>
                              </p:par>
                              <p:par>
                                <p:cTn fill="hold" id="39" nodeType="withEffect" presetClass="emph" presetID="6" presetSubtype="0">
                                  <p:stCondLst>
                                    <p:cond delay="1000"/>
                                  </p:stCondLst>
                                  <p:childTnLst>
                                    <p:animScale>
                                      <p:cBhvr>
                                        <p:cTn dur="300" fill="hold" id="40"/>
                                        <p:tgtEl>
                                          <p:spTgt spid="58"/>
                                        </p:tgtEl>
                                      </p:cBhvr>
                                      <p:by x="90000" y="90000"/>
                                    </p:animScale>
                                  </p:childTnLst>
                                </p:cTn>
                              </p:par>
                              <p:par>
                                <p:cTn fill="hold" id="41" nodeType="withEffect" presetClass="entr" presetID="53" presetSubtype="0">
                                  <p:stCondLst>
                                    <p:cond delay="900"/>
                                  </p:stCondLst>
                                  <p:childTnLst>
                                    <p:set>
                                      <p:cBhvr>
                                        <p:cTn dur="1" fill="hold" id="42">
                                          <p:stCondLst>
                                            <p:cond delay="0"/>
                                          </p:stCondLst>
                                        </p:cTn>
                                        <p:tgtEl>
                                          <p:spTgt spid="55"/>
                                        </p:tgtEl>
                                        <p:attrNameLst>
                                          <p:attrName>style.visibility</p:attrName>
                                        </p:attrNameLst>
                                      </p:cBhvr>
                                      <p:to>
                                        <p:strVal val="visible"/>
                                      </p:to>
                                    </p:set>
                                    <p:anim calcmode="lin" valueType="num">
                                      <p:cBhvr>
                                        <p:cTn dur="400" fill="hold" id="43"/>
                                        <p:tgtEl>
                                          <p:spTgt spid="55"/>
                                        </p:tgtEl>
                                        <p:attrNameLst>
                                          <p:attrName>ppt_w</p:attrName>
                                        </p:attrNameLst>
                                      </p:cBhvr>
                                      <p:tavLst>
                                        <p:tav tm="0">
                                          <p:val>
                                            <p:fltVal val="0"/>
                                          </p:val>
                                        </p:tav>
                                        <p:tav tm="100000">
                                          <p:val>
                                            <p:strVal val="#ppt_w"/>
                                          </p:val>
                                        </p:tav>
                                      </p:tavLst>
                                    </p:anim>
                                    <p:anim calcmode="lin" valueType="num">
                                      <p:cBhvr>
                                        <p:cTn dur="400" fill="hold" id="44"/>
                                        <p:tgtEl>
                                          <p:spTgt spid="55"/>
                                        </p:tgtEl>
                                        <p:attrNameLst>
                                          <p:attrName>ppt_h</p:attrName>
                                        </p:attrNameLst>
                                      </p:cBhvr>
                                      <p:tavLst>
                                        <p:tav tm="0">
                                          <p:val>
                                            <p:fltVal val="0"/>
                                          </p:val>
                                        </p:tav>
                                        <p:tav tm="100000">
                                          <p:val>
                                            <p:strVal val="#ppt_h"/>
                                          </p:val>
                                        </p:tav>
                                      </p:tavLst>
                                    </p:anim>
                                    <p:animEffect filter="fade" transition="in">
                                      <p:cBhvr>
                                        <p:cTn dur="400" id="45"/>
                                        <p:tgtEl>
                                          <p:spTgt spid="55"/>
                                        </p:tgtEl>
                                      </p:cBhvr>
                                    </p:animEffect>
                                  </p:childTnLst>
                                </p:cTn>
                              </p:par>
                              <p:par>
                                <p:cTn fill="hold" id="46" nodeType="withEffect" presetClass="emph" presetID="6" presetSubtype="0">
                                  <p:stCondLst>
                                    <p:cond delay="1300"/>
                                  </p:stCondLst>
                                  <p:childTnLst>
                                    <p:animScale>
                                      <p:cBhvr>
                                        <p:cTn dur="300" fill="hold" id="47"/>
                                        <p:tgtEl>
                                          <p:spTgt spid="55"/>
                                        </p:tgtEl>
                                      </p:cBhvr>
                                      <p:by x="90000" y="90000"/>
                                    </p:animScale>
                                  </p:childTnLst>
                                </p:cTn>
                              </p:par>
                              <p:par>
                                <p:cTn fill="hold" id="48" nodeType="withEffect" presetClass="entr" presetID="53" presetSubtype="0">
                                  <p:stCondLst>
                                    <p:cond delay="1200"/>
                                  </p:stCondLst>
                                  <p:childTnLst>
                                    <p:set>
                                      <p:cBhvr>
                                        <p:cTn dur="1" fill="hold" id="49">
                                          <p:stCondLst>
                                            <p:cond delay="0"/>
                                          </p:stCondLst>
                                        </p:cTn>
                                        <p:tgtEl>
                                          <p:spTgt spid="11276"/>
                                        </p:tgtEl>
                                        <p:attrNameLst>
                                          <p:attrName>style.visibility</p:attrName>
                                        </p:attrNameLst>
                                      </p:cBhvr>
                                      <p:to>
                                        <p:strVal val="visible"/>
                                      </p:to>
                                    </p:set>
                                    <p:anim calcmode="lin" valueType="num">
                                      <p:cBhvr>
                                        <p:cTn dur="400" fill="hold" id="50"/>
                                        <p:tgtEl>
                                          <p:spTgt spid="11276"/>
                                        </p:tgtEl>
                                        <p:attrNameLst>
                                          <p:attrName>ppt_w</p:attrName>
                                        </p:attrNameLst>
                                      </p:cBhvr>
                                      <p:tavLst>
                                        <p:tav tm="0">
                                          <p:val>
                                            <p:fltVal val="0"/>
                                          </p:val>
                                        </p:tav>
                                        <p:tav tm="100000">
                                          <p:val>
                                            <p:strVal val="#ppt_w"/>
                                          </p:val>
                                        </p:tav>
                                      </p:tavLst>
                                    </p:anim>
                                    <p:anim calcmode="lin" valueType="num">
                                      <p:cBhvr>
                                        <p:cTn dur="400" fill="hold" id="51"/>
                                        <p:tgtEl>
                                          <p:spTgt spid="11276"/>
                                        </p:tgtEl>
                                        <p:attrNameLst>
                                          <p:attrName>ppt_h</p:attrName>
                                        </p:attrNameLst>
                                      </p:cBhvr>
                                      <p:tavLst>
                                        <p:tav tm="0">
                                          <p:val>
                                            <p:fltVal val="0"/>
                                          </p:val>
                                        </p:tav>
                                        <p:tav tm="100000">
                                          <p:val>
                                            <p:strVal val="#ppt_h"/>
                                          </p:val>
                                        </p:tav>
                                      </p:tavLst>
                                    </p:anim>
                                    <p:animEffect filter="fade" transition="in">
                                      <p:cBhvr>
                                        <p:cTn dur="400" id="52"/>
                                        <p:tgtEl>
                                          <p:spTgt spid="11276"/>
                                        </p:tgtEl>
                                      </p:cBhvr>
                                    </p:animEffect>
                                  </p:childTnLst>
                                </p:cTn>
                              </p:par>
                              <p:par>
                                <p:cTn fill="hold" id="53" nodeType="withEffect" presetClass="emph" presetID="6" presetSubtype="0">
                                  <p:stCondLst>
                                    <p:cond delay="1600"/>
                                  </p:stCondLst>
                                  <p:childTnLst>
                                    <p:animScale>
                                      <p:cBhvr>
                                        <p:cTn dur="300" fill="hold" id="54"/>
                                        <p:tgtEl>
                                          <p:spTgt spid="11276"/>
                                        </p:tgtEl>
                                      </p:cBhvr>
                                      <p:by x="90000" y="90000"/>
                                    </p:animScale>
                                  </p:childTnLst>
                                </p:cTn>
                              </p:par>
                              <p:par>
                                <p:cTn fill="hold" id="55" nodeType="withEffect" presetClass="entr" presetID="53" presetSubtype="0">
                                  <p:stCondLst>
                                    <p:cond delay="1500"/>
                                  </p:stCondLst>
                                  <p:childTnLst>
                                    <p:set>
                                      <p:cBhvr>
                                        <p:cTn dur="1" fill="hold" id="56">
                                          <p:stCondLst>
                                            <p:cond delay="0"/>
                                          </p:stCondLst>
                                        </p:cTn>
                                        <p:tgtEl>
                                          <p:spTgt spid="49"/>
                                        </p:tgtEl>
                                        <p:attrNameLst>
                                          <p:attrName>style.visibility</p:attrName>
                                        </p:attrNameLst>
                                      </p:cBhvr>
                                      <p:to>
                                        <p:strVal val="visible"/>
                                      </p:to>
                                    </p:set>
                                    <p:anim calcmode="lin" valueType="num">
                                      <p:cBhvr>
                                        <p:cTn dur="400" fill="hold" id="57"/>
                                        <p:tgtEl>
                                          <p:spTgt spid="49"/>
                                        </p:tgtEl>
                                        <p:attrNameLst>
                                          <p:attrName>ppt_w</p:attrName>
                                        </p:attrNameLst>
                                      </p:cBhvr>
                                      <p:tavLst>
                                        <p:tav tm="0">
                                          <p:val>
                                            <p:fltVal val="0"/>
                                          </p:val>
                                        </p:tav>
                                        <p:tav tm="100000">
                                          <p:val>
                                            <p:strVal val="#ppt_w"/>
                                          </p:val>
                                        </p:tav>
                                      </p:tavLst>
                                    </p:anim>
                                    <p:anim calcmode="lin" valueType="num">
                                      <p:cBhvr>
                                        <p:cTn dur="400" fill="hold" id="58"/>
                                        <p:tgtEl>
                                          <p:spTgt spid="49"/>
                                        </p:tgtEl>
                                        <p:attrNameLst>
                                          <p:attrName>ppt_h</p:attrName>
                                        </p:attrNameLst>
                                      </p:cBhvr>
                                      <p:tavLst>
                                        <p:tav tm="0">
                                          <p:val>
                                            <p:fltVal val="0"/>
                                          </p:val>
                                        </p:tav>
                                        <p:tav tm="100000">
                                          <p:val>
                                            <p:strVal val="#ppt_h"/>
                                          </p:val>
                                        </p:tav>
                                      </p:tavLst>
                                    </p:anim>
                                    <p:animEffect filter="fade" transition="in">
                                      <p:cBhvr>
                                        <p:cTn dur="400" id="59"/>
                                        <p:tgtEl>
                                          <p:spTgt spid="49"/>
                                        </p:tgtEl>
                                      </p:cBhvr>
                                    </p:animEffect>
                                  </p:childTnLst>
                                </p:cTn>
                              </p:par>
                              <p:par>
                                <p:cTn fill="hold" id="60" nodeType="withEffect" presetClass="emph" presetID="6" presetSubtype="0">
                                  <p:stCondLst>
                                    <p:cond delay="1900"/>
                                  </p:stCondLst>
                                  <p:childTnLst>
                                    <p:animScale>
                                      <p:cBhvr>
                                        <p:cTn dur="300" fill="hold" id="61"/>
                                        <p:tgtEl>
                                          <p:spTgt spid="49"/>
                                        </p:tgtEl>
                                      </p:cBhvr>
                                      <p:by x="90000" y="90000"/>
                                    </p:animScale>
                                  </p:childTnLst>
                                </p:cTn>
                              </p:par>
                              <p:par>
                                <p:cTn fill="hold" id="62" nodeType="withEffect" presetClass="entr" presetID="53" presetSubtype="0">
                                  <p:stCondLst>
                                    <p:cond delay="1800"/>
                                  </p:stCondLst>
                                  <p:childTnLst>
                                    <p:set>
                                      <p:cBhvr>
                                        <p:cTn dur="1" fill="hold" id="63">
                                          <p:stCondLst>
                                            <p:cond delay="0"/>
                                          </p:stCondLst>
                                        </p:cTn>
                                        <p:tgtEl>
                                          <p:spTgt spid="46"/>
                                        </p:tgtEl>
                                        <p:attrNameLst>
                                          <p:attrName>style.visibility</p:attrName>
                                        </p:attrNameLst>
                                      </p:cBhvr>
                                      <p:to>
                                        <p:strVal val="visible"/>
                                      </p:to>
                                    </p:set>
                                    <p:anim calcmode="lin" valueType="num">
                                      <p:cBhvr>
                                        <p:cTn dur="400" fill="hold" id="64"/>
                                        <p:tgtEl>
                                          <p:spTgt spid="46"/>
                                        </p:tgtEl>
                                        <p:attrNameLst>
                                          <p:attrName>ppt_w</p:attrName>
                                        </p:attrNameLst>
                                      </p:cBhvr>
                                      <p:tavLst>
                                        <p:tav tm="0">
                                          <p:val>
                                            <p:fltVal val="0"/>
                                          </p:val>
                                        </p:tav>
                                        <p:tav tm="100000">
                                          <p:val>
                                            <p:strVal val="#ppt_w"/>
                                          </p:val>
                                        </p:tav>
                                      </p:tavLst>
                                    </p:anim>
                                    <p:anim calcmode="lin" valueType="num">
                                      <p:cBhvr>
                                        <p:cTn dur="400" fill="hold" id="65"/>
                                        <p:tgtEl>
                                          <p:spTgt spid="46"/>
                                        </p:tgtEl>
                                        <p:attrNameLst>
                                          <p:attrName>ppt_h</p:attrName>
                                        </p:attrNameLst>
                                      </p:cBhvr>
                                      <p:tavLst>
                                        <p:tav tm="0">
                                          <p:val>
                                            <p:fltVal val="0"/>
                                          </p:val>
                                        </p:tav>
                                        <p:tav tm="100000">
                                          <p:val>
                                            <p:strVal val="#ppt_h"/>
                                          </p:val>
                                        </p:tav>
                                      </p:tavLst>
                                    </p:anim>
                                    <p:animEffect filter="fade" transition="in">
                                      <p:cBhvr>
                                        <p:cTn dur="400" id="66"/>
                                        <p:tgtEl>
                                          <p:spTgt spid="46"/>
                                        </p:tgtEl>
                                      </p:cBhvr>
                                    </p:animEffect>
                                  </p:childTnLst>
                                </p:cTn>
                              </p:par>
                              <p:par>
                                <p:cTn fill="hold" id="67" nodeType="withEffect" presetClass="emph" presetID="6" presetSubtype="0">
                                  <p:stCondLst>
                                    <p:cond delay="2200"/>
                                  </p:stCondLst>
                                  <p:childTnLst>
                                    <p:animScale>
                                      <p:cBhvr>
                                        <p:cTn dur="300" fill="hold" id="68"/>
                                        <p:tgtEl>
                                          <p:spTgt spid="46"/>
                                        </p:tgtEl>
                                      </p:cBhvr>
                                      <p:by x="90000" y="90000"/>
                                    </p:animScale>
                                  </p:childTnLst>
                                </p:cTn>
                              </p:par>
                            </p:childTnLst>
                          </p:cTn>
                        </p:par>
                        <p:par>
                          <p:cTn fill="hold" id="69" nodeType="afterGroup">
                            <p:stCondLst>
                              <p:cond delay="3200"/>
                            </p:stCondLst>
                            <p:childTnLst>
                              <p:par>
                                <p:cTn fill="hold" grpId="0" id="70" nodeType="afterEffect" presetClass="entr" presetID="10" presetSubtype="0">
                                  <p:stCondLst>
                                    <p:cond delay="0"/>
                                  </p:stCondLst>
                                  <p:childTnLst>
                                    <p:set>
                                      <p:cBhvr>
                                        <p:cTn dur="1" fill="hold" id="71">
                                          <p:stCondLst>
                                            <p:cond delay="0"/>
                                          </p:stCondLst>
                                        </p:cTn>
                                        <p:tgtEl>
                                          <p:spTgt spid="11284"/>
                                        </p:tgtEl>
                                        <p:attrNameLst>
                                          <p:attrName>style.visibility</p:attrName>
                                        </p:attrNameLst>
                                      </p:cBhvr>
                                      <p:to>
                                        <p:strVal val="visible"/>
                                      </p:to>
                                    </p:set>
                                    <p:animEffect filter="fade" transition="in">
                                      <p:cBhvr>
                                        <p:cTn dur="200" id="72"/>
                                        <p:tgtEl>
                                          <p:spTgt spid="11284"/>
                                        </p:tgtEl>
                                      </p:cBhvr>
                                    </p:animEffect>
                                  </p:childTnLst>
                                </p:cTn>
                              </p:par>
                            </p:childTnLst>
                          </p:cTn>
                        </p:par>
                        <p:par>
                          <p:cTn fill="hold" id="73" nodeType="afterGroup">
                            <p:stCondLst>
                              <p:cond delay="3400"/>
                            </p:stCondLst>
                            <p:childTnLst>
                              <p:par>
                                <p:cTn fill="hold" grpId="0" id="74" nodeType="afterEffect" presetClass="entr" presetID="10" presetSubtype="0">
                                  <p:stCondLst>
                                    <p:cond delay="0"/>
                                  </p:stCondLst>
                                  <p:childTnLst>
                                    <p:set>
                                      <p:cBhvr>
                                        <p:cTn dur="1" fill="hold" id="75">
                                          <p:stCondLst>
                                            <p:cond delay="0"/>
                                          </p:stCondLst>
                                        </p:cTn>
                                        <p:tgtEl>
                                          <p:spTgt spid="11287"/>
                                        </p:tgtEl>
                                        <p:attrNameLst>
                                          <p:attrName>style.visibility</p:attrName>
                                        </p:attrNameLst>
                                      </p:cBhvr>
                                      <p:to>
                                        <p:strVal val="visible"/>
                                      </p:to>
                                    </p:set>
                                    <p:animEffect filter="fade" transition="in">
                                      <p:cBhvr>
                                        <p:cTn dur="200" id="76"/>
                                        <p:tgtEl>
                                          <p:spTgt spid="11287"/>
                                        </p:tgtEl>
                                      </p:cBhvr>
                                    </p:animEffect>
                                  </p:childTnLst>
                                </p:cTn>
                              </p:par>
                            </p:childTnLst>
                          </p:cTn>
                        </p:par>
                        <p:par>
                          <p:cTn fill="hold" id="77" nodeType="afterGroup">
                            <p:stCondLst>
                              <p:cond delay="3600"/>
                            </p:stCondLst>
                            <p:childTnLst>
                              <p:par>
                                <p:cTn fill="hold" grpId="0" id="78" nodeType="afterEffect" presetClass="entr" presetID="10" presetSubtype="0">
                                  <p:stCondLst>
                                    <p:cond delay="0"/>
                                  </p:stCondLst>
                                  <p:childTnLst>
                                    <p:set>
                                      <p:cBhvr>
                                        <p:cTn dur="1" fill="hold" id="79">
                                          <p:stCondLst>
                                            <p:cond delay="0"/>
                                          </p:stCondLst>
                                        </p:cTn>
                                        <p:tgtEl>
                                          <p:spTgt spid="11290"/>
                                        </p:tgtEl>
                                        <p:attrNameLst>
                                          <p:attrName>style.visibility</p:attrName>
                                        </p:attrNameLst>
                                      </p:cBhvr>
                                      <p:to>
                                        <p:strVal val="visible"/>
                                      </p:to>
                                    </p:set>
                                    <p:animEffect filter="fade" transition="in">
                                      <p:cBhvr>
                                        <p:cTn dur="200" id="80"/>
                                        <p:tgtEl>
                                          <p:spTgt spid="11290"/>
                                        </p:tgtEl>
                                      </p:cBhvr>
                                    </p:animEffect>
                                  </p:childTnLst>
                                </p:cTn>
                              </p:par>
                            </p:childTnLst>
                          </p:cTn>
                        </p:par>
                        <p:par>
                          <p:cTn fill="hold" id="81" nodeType="afterGroup">
                            <p:stCondLst>
                              <p:cond delay="3800"/>
                            </p:stCondLst>
                            <p:childTnLst>
                              <p:par>
                                <p:cTn fill="hold" grpId="0" id="82" nodeType="afterEffect" presetClass="entr" presetID="10" presetSubtype="0">
                                  <p:stCondLst>
                                    <p:cond delay="0"/>
                                  </p:stCondLst>
                                  <p:childTnLst>
                                    <p:set>
                                      <p:cBhvr>
                                        <p:cTn dur="1" fill="hold" id="83">
                                          <p:stCondLst>
                                            <p:cond delay="0"/>
                                          </p:stCondLst>
                                        </p:cTn>
                                        <p:tgtEl>
                                          <p:spTgt spid="11293"/>
                                        </p:tgtEl>
                                        <p:attrNameLst>
                                          <p:attrName>style.visibility</p:attrName>
                                        </p:attrNameLst>
                                      </p:cBhvr>
                                      <p:to>
                                        <p:strVal val="visible"/>
                                      </p:to>
                                    </p:set>
                                    <p:animEffect filter="fade" transition="in">
                                      <p:cBhvr>
                                        <p:cTn dur="200" id="84"/>
                                        <p:tgtEl>
                                          <p:spTgt spid="11293"/>
                                        </p:tgtEl>
                                      </p:cBhvr>
                                    </p:animEffect>
                                  </p:childTnLst>
                                </p:cTn>
                              </p:par>
                            </p:childTnLst>
                          </p:cTn>
                        </p:par>
                        <p:par>
                          <p:cTn fill="hold" id="85" nodeType="afterGroup">
                            <p:stCondLst>
                              <p:cond delay="4000"/>
                            </p:stCondLst>
                            <p:childTnLst>
                              <p:par>
                                <p:cTn fill="hold" grpId="0" id="86" nodeType="afterEffect" presetClass="entr" presetID="10" presetSubtype="0">
                                  <p:stCondLst>
                                    <p:cond delay="0"/>
                                  </p:stCondLst>
                                  <p:childTnLst>
                                    <p:set>
                                      <p:cBhvr>
                                        <p:cTn dur="1" fill="hold" id="87">
                                          <p:stCondLst>
                                            <p:cond delay="0"/>
                                          </p:stCondLst>
                                        </p:cTn>
                                        <p:tgtEl>
                                          <p:spTgt spid="11296"/>
                                        </p:tgtEl>
                                        <p:attrNameLst>
                                          <p:attrName>style.visibility</p:attrName>
                                        </p:attrNameLst>
                                      </p:cBhvr>
                                      <p:to>
                                        <p:strVal val="visible"/>
                                      </p:to>
                                    </p:set>
                                    <p:animEffect filter="fade" transition="in">
                                      <p:cBhvr>
                                        <p:cTn dur="200" id="88"/>
                                        <p:tgtEl>
                                          <p:spTgt spid="11296"/>
                                        </p:tgtEl>
                                      </p:cBhvr>
                                    </p:animEffect>
                                  </p:childTnLst>
                                </p:cTn>
                              </p:par>
                            </p:childTnLst>
                          </p:cTn>
                        </p:par>
                        <p:par>
                          <p:cTn fill="hold" id="89" nodeType="afterGroup">
                            <p:stCondLst>
                              <p:cond delay="4200"/>
                            </p:stCondLst>
                            <p:childTnLst>
                              <p:par>
                                <p:cTn fill="hold" grpId="0" id="90" nodeType="afterEffect" presetClass="entr" presetID="10" presetSubtype="0">
                                  <p:stCondLst>
                                    <p:cond delay="0"/>
                                  </p:stCondLst>
                                  <p:childTnLst>
                                    <p:set>
                                      <p:cBhvr>
                                        <p:cTn dur="1" fill="hold" id="91">
                                          <p:stCondLst>
                                            <p:cond delay="0"/>
                                          </p:stCondLst>
                                        </p:cTn>
                                        <p:tgtEl>
                                          <p:spTgt spid="11299"/>
                                        </p:tgtEl>
                                        <p:attrNameLst>
                                          <p:attrName>style.visibility</p:attrName>
                                        </p:attrNameLst>
                                      </p:cBhvr>
                                      <p:to>
                                        <p:strVal val="visible"/>
                                      </p:to>
                                    </p:set>
                                    <p:animEffect filter="fade" transition="in">
                                      <p:cBhvr>
                                        <p:cTn dur="200" id="92"/>
                                        <p:tgtEl>
                                          <p:spTgt spid="11299"/>
                                        </p:tgtEl>
                                      </p:cBhvr>
                                    </p:animEffect>
                                  </p:childTnLst>
                                </p:cTn>
                              </p:par>
                              <p:par>
                                <p:cTn fill="hold" grpId="0" id="93" nodeType="withEffect" presetClass="entr" presetID="22" presetSubtype="4">
                                  <p:stCondLst>
                                    <p:cond delay="0"/>
                                  </p:stCondLst>
                                  <p:iterate type="lt">
                                    <p:tmPct val="7797"/>
                                  </p:iterate>
                                  <p:childTnLst>
                                    <p:set>
                                      <p:cBhvr>
                                        <p:cTn dur="1" fill="hold" id="94">
                                          <p:stCondLst>
                                            <p:cond delay="0"/>
                                          </p:stCondLst>
                                        </p:cTn>
                                        <p:tgtEl>
                                          <p:spTgt spid="11283"/>
                                        </p:tgtEl>
                                        <p:attrNameLst>
                                          <p:attrName>style.visibility</p:attrName>
                                        </p:attrNameLst>
                                      </p:cBhvr>
                                      <p:to>
                                        <p:strVal val="visible"/>
                                      </p:to>
                                    </p:set>
                                    <p:animEffect filter="wipe(down)" transition="in">
                                      <p:cBhvr>
                                        <p:cTn dur="500" id="95"/>
                                        <p:tgtEl>
                                          <p:spTgt spid="11283"/>
                                        </p:tgtEl>
                                      </p:cBhvr>
                                    </p:animEffect>
                                  </p:childTnLst>
                                </p:cTn>
                              </p:par>
                              <p:par>
                                <p:cTn fill="hold" grpId="0" id="96" nodeType="withEffect" presetClass="entr" presetID="22" presetSubtype="4">
                                  <p:stCondLst>
                                    <p:cond delay="200"/>
                                  </p:stCondLst>
                                  <p:iterate type="lt">
                                    <p:tmPct val="7797"/>
                                  </p:iterate>
                                  <p:childTnLst>
                                    <p:set>
                                      <p:cBhvr>
                                        <p:cTn dur="1" fill="hold" id="97">
                                          <p:stCondLst>
                                            <p:cond delay="0"/>
                                          </p:stCondLst>
                                        </p:cTn>
                                        <p:tgtEl>
                                          <p:spTgt spid="11286"/>
                                        </p:tgtEl>
                                        <p:attrNameLst>
                                          <p:attrName>style.visibility</p:attrName>
                                        </p:attrNameLst>
                                      </p:cBhvr>
                                      <p:to>
                                        <p:strVal val="visible"/>
                                      </p:to>
                                    </p:set>
                                    <p:animEffect filter="wipe(down)" transition="in">
                                      <p:cBhvr>
                                        <p:cTn dur="500" id="98"/>
                                        <p:tgtEl>
                                          <p:spTgt spid="11286"/>
                                        </p:tgtEl>
                                      </p:cBhvr>
                                    </p:animEffect>
                                  </p:childTnLst>
                                </p:cTn>
                              </p:par>
                              <p:par>
                                <p:cTn fill="hold" grpId="0" id="99" nodeType="withEffect" presetClass="entr" presetID="22" presetSubtype="4">
                                  <p:stCondLst>
                                    <p:cond delay="400"/>
                                  </p:stCondLst>
                                  <p:iterate type="lt">
                                    <p:tmPct val="7797"/>
                                  </p:iterate>
                                  <p:childTnLst>
                                    <p:set>
                                      <p:cBhvr>
                                        <p:cTn dur="1" fill="hold" id="100">
                                          <p:stCondLst>
                                            <p:cond delay="0"/>
                                          </p:stCondLst>
                                        </p:cTn>
                                        <p:tgtEl>
                                          <p:spTgt spid="11289"/>
                                        </p:tgtEl>
                                        <p:attrNameLst>
                                          <p:attrName>style.visibility</p:attrName>
                                        </p:attrNameLst>
                                      </p:cBhvr>
                                      <p:to>
                                        <p:strVal val="visible"/>
                                      </p:to>
                                    </p:set>
                                    <p:animEffect filter="wipe(down)" transition="in">
                                      <p:cBhvr>
                                        <p:cTn dur="500" id="101"/>
                                        <p:tgtEl>
                                          <p:spTgt spid="11289"/>
                                        </p:tgtEl>
                                      </p:cBhvr>
                                    </p:animEffect>
                                  </p:childTnLst>
                                </p:cTn>
                              </p:par>
                              <p:par>
                                <p:cTn fill="hold" grpId="0" id="102" nodeType="withEffect" presetClass="entr" presetID="22" presetSubtype="4">
                                  <p:stCondLst>
                                    <p:cond delay="600"/>
                                  </p:stCondLst>
                                  <p:iterate type="lt">
                                    <p:tmPct val="7797"/>
                                  </p:iterate>
                                  <p:childTnLst>
                                    <p:set>
                                      <p:cBhvr>
                                        <p:cTn dur="1" fill="hold" id="103">
                                          <p:stCondLst>
                                            <p:cond delay="0"/>
                                          </p:stCondLst>
                                        </p:cTn>
                                        <p:tgtEl>
                                          <p:spTgt spid="11292"/>
                                        </p:tgtEl>
                                        <p:attrNameLst>
                                          <p:attrName>style.visibility</p:attrName>
                                        </p:attrNameLst>
                                      </p:cBhvr>
                                      <p:to>
                                        <p:strVal val="visible"/>
                                      </p:to>
                                    </p:set>
                                    <p:animEffect filter="wipe(down)" transition="in">
                                      <p:cBhvr>
                                        <p:cTn dur="500" id="104"/>
                                        <p:tgtEl>
                                          <p:spTgt spid="11292"/>
                                        </p:tgtEl>
                                      </p:cBhvr>
                                    </p:animEffect>
                                  </p:childTnLst>
                                </p:cTn>
                              </p:par>
                              <p:par>
                                <p:cTn fill="hold" grpId="0" id="105" nodeType="withEffect" presetClass="entr" presetID="22" presetSubtype="4">
                                  <p:stCondLst>
                                    <p:cond delay="700"/>
                                  </p:stCondLst>
                                  <p:iterate type="lt">
                                    <p:tmPct val="7797"/>
                                  </p:iterate>
                                  <p:childTnLst>
                                    <p:set>
                                      <p:cBhvr>
                                        <p:cTn dur="1" fill="hold" id="106">
                                          <p:stCondLst>
                                            <p:cond delay="0"/>
                                          </p:stCondLst>
                                        </p:cTn>
                                        <p:tgtEl>
                                          <p:spTgt spid="11295"/>
                                        </p:tgtEl>
                                        <p:attrNameLst>
                                          <p:attrName>style.visibility</p:attrName>
                                        </p:attrNameLst>
                                      </p:cBhvr>
                                      <p:to>
                                        <p:strVal val="visible"/>
                                      </p:to>
                                    </p:set>
                                    <p:animEffect filter="wipe(down)" transition="in">
                                      <p:cBhvr>
                                        <p:cTn dur="500" id="107"/>
                                        <p:tgtEl>
                                          <p:spTgt spid="11295"/>
                                        </p:tgtEl>
                                      </p:cBhvr>
                                    </p:animEffect>
                                  </p:childTnLst>
                                </p:cTn>
                              </p:par>
                              <p:par>
                                <p:cTn fill="hold" grpId="0" id="108" nodeType="withEffect" presetClass="entr" presetID="22" presetSubtype="4">
                                  <p:stCondLst>
                                    <p:cond delay="900"/>
                                  </p:stCondLst>
                                  <p:iterate type="lt">
                                    <p:tmPct val="7797"/>
                                  </p:iterate>
                                  <p:childTnLst>
                                    <p:set>
                                      <p:cBhvr>
                                        <p:cTn dur="1" fill="hold" id="109">
                                          <p:stCondLst>
                                            <p:cond delay="0"/>
                                          </p:stCondLst>
                                        </p:cTn>
                                        <p:tgtEl>
                                          <p:spTgt spid="11298"/>
                                        </p:tgtEl>
                                        <p:attrNameLst>
                                          <p:attrName>style.visibility</p:attrName>
                                        </p:attrNameLst>
                                      </p:cBhvr>
                                      <p:to>
                                        <p:strVal val="visible"/>
                                      </p:to>
                                    </p:set>
                                    <p:animEffect filter="wipe(down)" transition="in">
                                      <p:cBhvr>
                                        <p:cTn dur="500" id="110"/>
                                        <p:tgtEl>
                                          <p:spTgt spid="11298"/>
                                        </p:tgtEl>
                                      </p:cBhvr>
                                    </p:animEffect>
                                  </p:childTnLst>
                                </p:cTn>
                              </p:par>
                              <p:par>
                                <p:cTn fill="hold" grpId="0" id="111" nodeType="withEffect" presetClass="entr" presetID="10" presetSubtype="0">
                                  <p:stCondLst>
                                    <p:cond delay="3500"/>
                                  </p:stCondLst>
                                  <p:childTnLst>
                                    <p:set>
                                      <p:cBhvr>
                                        <p:cTn dur="1" fill="hold" id="112">
                                          <p:stCondLst>
                                            <p:cond delay="0"/>
                                          </p:stCondLst>
                                        </p:cTn>
                                        <p:tgtEl>
                                          <p:spTgt spid="37"/>
                                        </p:tgtEl>
                                        <p:attrNameLst>
                                          <p:attrName>style.visibility</p:attrName>
                                        </p:attrNameLst>
                                      </p:cBhvr>
                                      <p:to>
                                        <p:strVal val="visible"/>
                                      </p:to>
                                    </p:set>
                                    <p:animEffect filter="fade" transition="in">
                                      <p:cBhvr>
                                        <p:cTn dur="300" id="113"/>
                                        <p:tgtEl>
                                          <p:spTgt spid="3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1281"/>
      <p:bldP grpId="1" spid="11281"/>
      <p:bldP grpId="0" spid="11283"/>
      <p:bldP grpId="0" spid="11284"/>
      <p:bldP grpId="0" spid="11286"/>
      <p:bldP grpId="0" spid="11287"/>
      <p:bldP grpId="0" spid="11289"/>
      <p:bldP grpId="0" spid="11290"/>
      <p:bldP grpId="0" spid="11292"/>
      <p:bldP grpId="0" spid="11293"/>
      <p:bldP grpId="0" spid="11295"/>
      <p:bldP grpId="0" spid="11296"/>
      <p:bldP grpId="0" spid="11298"/>
      <p:bldP grpId="0" spid="11299"/>
      <p:bldP grpId="0" spid="52"/>
      <p:bldP grpId="1" spid="52"/>
      <p:bldP grpId="0" spid="53"/>
      <p:bldP grpId="1" spid="53"/>
      <p:bldP grpId="0" spid="37"/>
    </p:bldLst>
  </p:timing>
</p:sld>
</file>

<file path=ppt/slides/slide2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6" name="图片 5"/>
          <p:cNvPicPr>
            <a:picLocks noChangeAspect="1"/>
          </p:cNvPicPr>
          <p:nvPr/>
        </p:nvPicPr>
        <p:blipFill>
          <a:blip r:embed="rId3">
            <a:extLst>
              <a:ext uri="{28A0092B-C50C-407E-A947-70E740481C1C}">
                <a14:useLocalDpi val="0"/>
              </a:ext>
            </a:extLst>
          </a:blip>
          <a:stretch>
            <a:fillRect/>
          </a:stretch>
        </p:blipFill>
        <p:spPr>
          <a:xfrm>
            <a:off x="0" y="0"/>
            <a:ext cx="9144000" cy="5159341"/>
          </a:xfrm>
          <a:prstGeom prst="rect">
            <a:avLst/>
          </a:prstGeom>
        </p:spPr>
      </p:pic>
      <p:pic>
        <p:nvPicPr>
          <p:cNvPr id="5" name="图片 4"/>
          <p:cNvPicPr>
            <a:picLocks noChangeAspect="1"/>
          </p:cNvPicPr>
          <p:nvPr/>
        </p:nvPicPr>
        <p:blipFill>
          <a:blip r:embed="rId4">
            <a:extLst>
              <a:ext uri="{28A0092B-C50C-407E-A947-70E740481C1C}">
                <a14:useLocalDpi val="0"/>
              </a:ext>
            </a:extLst>
          </a:blip>
          <a:stretch>
            <a:fillRect/>
          </a:stretch>
        </p:blipFill>
        <p:spPr>
          <a:xfrm>
            <a:off x="0" y="3087874"/>
            <a:ext cx="9144000" cy="2071468"/>
          </a:xfrm>
          <a:prstGeom prst="rect">
            <a:avLst/>
          </a:prstGeom>
        </p:spPr>
      </p:pic>
      <p:pic>
        <p:nvPicPr>
          <p:cNvPr id="2" name="图片 1"/>
          <p:cNvPicPr>
            <a:picLocks noChangeAspect="1"/>
          </p:cNvPicPr>
          <p:nvPr/>
        </p:nvPicPr>
        <p:blipFill>
          <a:blip r:embed="rId5">
            <a:extLst>
              <a:ext uri="{28A0092B-C50C-407E-A947-70E740481C1C}">
                <a14:useLocalDpi val="0"/>
              </a:ext>
            </a:extLst>
          </a:blip>
          <a:stretch>
            <a:fillRect/>
          </a:stretch>
        </p:blipFill>
        <p:spPr>
          <a:xfrm>
            <a:off x="1920232" y="1375463"/>
            <a:ext cx="5303534" cy="1065578"/>
          </a:xfrm>
          <a:prstGeom prst="rect">
            <a:avLst/>
          </a:prstGeom>
        </p:spPr>
      </p:pic>
      <p:pic>
        <p:nvPicPr>
          <p:cNvPr id="3" name="图片 2"/>
          <p:cNvPicPr>
            <a:picLocks noChangeAspect="1"/>
          </p:cNvPicPr>
          <p:nvPr/>
        </p:nvPicPr>
        <p:blipFill>
          <a:blip r:embed="rId6">
            <a:extLst>
              <a:ext uri="{28A0092B-C50C-407E-A947-70E740481C1C}">
                <a14:useLocalDpi val="0"/>
              </a:ext>
            </a:extLst>
          </a:blip>
          <a:stretch>
            <a:fillRect/>
          </a:stretch>
        </p:blipFill>
        <p:spPr>
          <a:xfrm>
            <a:off x="4571999" y="3119141"/>
            <a:ext cx="2970378" cy="2008934"/>
          </a:xfrm>
          <a:prstGeom prst="rect">
            <a:avLst/>
          </a:prstGeom>
        </p:spPr>
      </p:pic>
      <p:pic>
        <p:nvPicPr>
          <p:cNvPr id="4" name="图片 3"/>
          <p:cNvPicPr>
            <a:picLocks noChangeAspect="1"/>
          </p:cNvPicPr>
          <p:nvPr/>
        </p:nvPicPr>
        <p:blipFill>
          <a:blip r:embed="rId7">
            <a:extLst>
              <a:ext uri="{28A0092B-C50C-407E-A947-70E740481C1C}">
                <a14:useLocalDpi val="0"/>
              </a:ext>
            </a:extLst>
          </a:blip>
          <a:stretch>
            <a:fillRect/>
          </a:stretch>
        </p:blipFill>
        <p:spPr>
          <a:xfrm>
            <a:off x="-1" y="0"/>
            <a:ext cx="2293257" cy="1612036"/>
          </a:xfrm>
          <a:prstGeom prst="rect">
            <a:avLst/>
          </a:prstGeom>
        </p:spPr>
      </p:pic>
      <p:sp>
        <p:nvSpPr>
          <p:cNvPr id="7" name="文本框 6"/>
          <p:cNvSpPr txBox="1"/>
          <p:nvPr/>
        </p:nvSpPr>
        <p:spPr>
          <a:xfrm>
            <a:off x="2812543" y="2559922"/>
            <a:ext cx="3295967" cy="396240"/>
          </a:xfrm>
          <a:prstGeom prst="rect">
            <a:avLst/>
          </a:prstGeom>
          <a:noFill/>
        </p:spPr>
        <p:txBody>
          <a:bodyPr rtlCol="0" wrap="none">
            <a:spAutoFit/>
          </a:bodyPr>
          <a:lstStyle/>
          <a:p>
            <a:r>
              <a:rPr altLang="en-US" lang="zh-CN" smtClean="0" sz="2000">
                <a:latin charset="-122" panose="020b0503020204020204" pitchFamily="34" typeface="微软雅黑"/>
                <a:ea charset="-122" panose="020b0503020204020204" pitchFamily="34" typeface="微软雅黑"/>
              </a:rPr>
              <a:t>感谢您的观看 THANK YOU</a:t>
            </a:r>
          </a:p>
        </p:txBody>
      </p:sp>
      <p:sp>
        <p:nvSpPr>
          <p:cNvPr id="8" name="文本框 7"/>
          <p:cNvSpPr txBox="1"/>
          <p:nvPr/>
        </p:nvSpPr>
        <p:spPr>
          <a:xfrm>
            <a:off x="3312680" y="774461"/>
            <a:ext cx="2494280" cy="396240"/>
          </a:xfrm>
          <a:prstGeom prst="rect">
            <a:avLst/>
          </a:prstGeom>
          <a:noFill/>
        </p:spPr>
        <p:txBody>
          <a:bodyPr rtlCol="0" wrap="none">
            <a:spAutoFit/>
          </a:bodyPr>
          <a:lstStyle/>
          <a:p>
            <a:r>
              <a:rPr altLang="zh-CN" lang="en-US" sz="2000">
                <a:latin charset="-122" panose="020b0503020204020204" pitchFamily="34" typeface="微软雅黑"/>
                <a:ea charset="-122" panose="020b0503020204020204" pitchFamily="34" typeface="微软雅黑"/>
              </a:rPr>
              <a:t>2017POWERPOINT</a:t>
            </a:r>
          </a:p>
        </p:txBody>
      </p:sp>
    </p:spTree>
    <p:extLst>
      <p:ext uri="{BB962C8B-B14F-4D97-AF65-F5344CB8AC3E}">
        <p14:creationId val="3371941482"/>
      </p:ext>
    </p:extLst>
  </p:cSld>
  <p:clrMapOvr>
    <a:masterClrMapping/>
  </p:clrMapOvr>
  <mc:AlternateContent>
    <mc:Choice Requires="p14">
      <p:transition p14:dur="1250" spd="slow">
        <p14:switch dir="r"/>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42" presetSubtype="0">
                                  <p:stCondLst>
                                    <p:cond delay="0"/>
                                  </p:stCondLst>
                                  <p:childTnLst>
                                    <p:set>
                                      <p:cBhvr>
                                        <p:cTn dur="1" fill="hold" id="6">
                                          <p:stCondLst>
                                            <p:cond delay="0"/>
                                          </p:stCondLst>
                                        </p:cTn>
                                        <p:tgtEl>
                                          <p:spTgt spid="5"/>
                                        </p:tgtEl>
                                        <p:attrNameLst>
                                          <p:attrName>style.visibility</p:attrName>
                                        </p:attrNameLst>
                                      </p:cBhvr>
                                      <p:to>
                                        <p:strVal val="visible"/>
                                      </p:to>
                                    </p:set>
                                    <p:animEffect filter="fade" transition="in">
                                      <p:cBhvr>
                                        <p:cTn dur="1000" id="7"/>
                                        <p:tgtEl>
                                          <p:spTgt spid="5"/>
                                        </p:tgtEl>
                                      </p:cBhvr>
                                    </p:animEffect>
                                    <p:anim calcmode="lin" valueType="num">
                                      <p:cBhvr>
                                        <p:cTn dur="1000" fill="hold" id="8"/>
                                        <p:tgtEl>
                                          <p:spTgt spid="5"/>
                                        </p:tgtEl>
                                        <p:attrNameLst>
                                          <p:attrName>ppt_x</p:attrName>
                                        </p:attrNameLst>
                                      </p:cBhvr>
                                      <p:tavLst>
                                        <p:tav tm="0">
                                          <p:val>
                                            <p:strVal val="#ppt_x"/>
                                          </p:val>
                                        </p:tav>
                                        <p:tav tm="100000">
                                          <p:val>
                                            <p:strVal val="#ppt_x"/>
                                          </p:val>
                                        </p:tav>
                                      </p:tavLst>
                                    </p:anim>
                                    <p:anim calcmode="lin" valueType="num">
                                      <p:cBhvr>
                                        <p:cTn dur="1000" fill="hold" id="9"/>
                                        <p:tgtEl>
                                          <p:spTgt spid="5"/>
                                        </p:tgtEl>
                                        <p:attrNameLst>
                                          <p:attrName>ppt_y</p:attrName>
                                        </p:attrNameLst>
                                      </p:cBhvr>
                                      <p:tavLst>
                                        <p:tav tm="0">
                                          <p:val>
                                            <p:strVal val="#ppt_y+.1"/>
                                          </p:val>
                                        </p:tav>
                                        <p:tav tm="100000">
                                          <p:val>
                                            <p:strVal val="#ppt_y"/>
                                          </p:val>
                                        </p:tav>
                                      </p:tavLst>
                                    </p:anim>
                                  </p:childTnLst>
                                </p:cTn>
                              </p:par>
                            </p:childTnLst>
                          </p:cTn>
                        </p:par>
                        <p:par>
                          <p:cTn fill="hold" id="10" nodeType="afterGroup">
                            <p:stCondLst>
                              <p:cond delay="1000"/>
                            </p:stCondLst>
                            <p:childTnLst>
                              <p:par>
                                <p:cTn fill="hold" id="11" nodeType="afterEffect" presetClass="entr" presetID="2" presetSubtype="12">
                                  <p:stCondLst>
                                    <p:cond delay="0"/>
                                  </p:stCondLst>
                                  <p:childTnLst>
                                    <p:set>
                                      <p:cBhvr>
                                        <p:cTn dur="1" fill="hold" id="12">
                                          <p:stCondLst>
                                            <p:cond delay="0"/>
                                          </p:stCondLst>
                                        </p:cTn>
                                        <p:tgtEl>
                                          <p:spTgt spid="3"/>
                                        </p:tgtEl>
                                        <p:attrNameLst>
                                          <p:attrName>style.visibility</p:attrName>
                                        </p:attrNameLst>
                                      </p:cBhvr>
                                      <p:to>
                                        <p:strVal val="visible"/>
                                      </p:to>
                                    </p:set>
                                    <p:anim calcmode="lin" valueType="num">
                                      <p:cBhvr additive="base">
                                        <p:cTn dur="1000" fill="hold" id="13"/>
                                        <p:tgtEl>
                                          <p:spTgt spid="3"/>
                                        </p:tgtEl>
                                        <p:attrNameLst>
                                          <p:attrName>ppt_x</p:attrName>
                                        </p:attrNameLst>
                                      </p:cBhvr>
                                      <p:tavLst>
                                        <p:tav tm="0">
                                          <p:val>
                                            <p:strVal val="0-#ppt_w/2"/>
                                          </p:val>
                                        </p:tav>
                                        <p:tav tm="100000">
                                          <p:val>
                                            <p:strVal val="#ppt_x"/>
                                          </p:val>
                                        </p:tav>
                                      </p:tavLst>
                                    </p:anim>
                                    <p:anim calcmode="lin" valueType="num">
                                      <p:cBhvr additive="base">
                                        <p:cTn dur="1000" fill="hold" id="14"/>
                                        <p:tgtEl>
                                          <p:spTgt spid="3"/>
                                        </p:tgtEl>
                                        <p:attrNameLst>
                                          <p:attrName>ppt_y</p:attrName>
                                        </p:attrNameLst>
                                      </p:cBhvr>
                                      <p:tavLst>
                                        <p:tav tm="0">
                                          <p:val>
                                            <p:strVal val="1+#ppt_h/2"/>
                                          </p:val>
                                        </p:tav>
                                        <p:tav tm="100000">
                                          <p:val>
                                            <p:strVal val="#ppt_y"/>
                                          </p:val>
                                        </p:tav>
                                      </p:tavLst>
                                    </p:anim>
                                  </p:childTnLst>
                                </p:cTn>
                              </p:par>
                            </p:childTnLst>
                          </p:cTn>
                        </p:par>
                        <p:par>
                          <p:cTn fill="hold" id="15" nodeType="afterGroup">
                            <p:stCondLst>
                              <p:cond delay="2000"/>
                            </p:stCondLst>
                            <p:childTnLst>
                              <p:par>
                                <p:cTn fill="hold" id="16" nodeType="afterEffect" presetClass="entr" presetID="22" presetSubtype="8">
                                  <p:stCondLst>
                                    <p:cond delay="0"/>
                                  </p:stCondLst>
                                  <p:childTnLst>
                                    <p:set>
                                      <p:cBhvr>
                                        <p:cTn dur="1" fill="hold" id="17">
                                          <p:stCondLst>
                                            <p:cond delay="0"/>
                                          </p:stCondLst>
                                        </p:cTn>
                                        <p:tgtEl>
                                          <p:spTgt spid="4"/>
                                        </p:tgtEl>
                                        <p:attrNameLst>
                                          <p:attrName>style.visibility</p:attrName>
                                        </p:attrNameLst>
                                      </p:cBhvr>
                                      <p:to>
                                        <p:strVal val="visible"/>
                                      </p:to>
                                    </p:set>
                                    <p:animEffect filter="wipe(left)" transition="in">
                                      <p:cBhvr>
                                        <p:cTn dur="750" id="18"/>
                                        <p:tgtEl>
                                          <p:spTgt spid="4"/>
                                        </p:tgtEl>
                                      </p:cBhvr>
                                    </p:animEffect>
                                  </p:childTnLst>
                                </p:cTn>
                              </p:par>
                            </p:childTnLst>
                          </p:cTn>
                        </p:par>
                        <p:par>
                          <p:cTn fill="hold" id="19" nodeType="afterGroup">
                            <p:stCondLst>
                              <p:cond delay="2750"/>
                            </p:stCondLst>
                            <p:childTnLst>
                              <p:par>
                                <p:cTn fill="hold" grpId="0" id="20" nodeType="afterEffect" presetClass="entr" presetID="47" presetSubtype="0">
                                  <p:stCondLst>
                                    <p:cond delay="0"/>
                                  </p:stCondLst>
                                  <p:childTnLst>
                                    <p:set>
                                      <p:cBhvr>
                                        <p:cTn dur="1" fill="hold" id="21">
                                          <p:stCondLst>
                                            <p:cond delay="0"/>
                                          </p:stCondLst>
                                        </p:cTn>
                                        <p:tgtEl>
                                          <p:spTgt spid="8"/>
                                        </p:tgtEl>
                                        <p:attrNameLst>
                                          <p:attrName>style.visibility</p:attrName>
                                        </p:attrNameLst>
                                      </p:cBhvr>
                                      <p:to>
                                        <p:strVal val="visible"/>
                                      </p:to>
                                    </p:set>
                                    <p:animEffect filter="fade" transition="in">
                                      <p:cBhvr>
                                        <p:cTn dur="1000" id="22"/>
                                        <p:tgtEl>
                                          <p:spTgt spid="8"/>
                                        </p:tgtEl>
                                      </p:cBhvr>
                                    </p:animEffect>
                                    <p:anim calcmode="lin" valueType="num">
                                      <p:cBhvr>
                                        <p:cTn dur="1000" fill="hold" id="23"/>
                                        <p:tgtEl>
                                          <p:spTgt spid="8"/>
                                        </p:tgtEl>
                                        <p:attrNameLst>
                                          <p:attrName>ppt_x</p:attrName>
                                        </p:attrNameLst>
                                      </p:cBhvr>
                                      <p:tavLst>
                                        <p:tav tm="0">
                                          <p:val>
                                            <p:strVal val="#ppt_x"/>
                                          </p:val>
                                        </p:tav>
                                        <p:tav tm="100000">
                                          <p:val>
                                            <p:strVal val="#ppt_x"/>
                                          </p:val>
                                        </p:tav>
                                      </p:tavLst>
                                    </p:anim>
                                    <p:anim calcmode="lin" valueType="num">
                                      <p:cBhvr>
                                        <p:cTn dur="1000" fill="hold" id="24"/>
                                        <p:tgtEl>
                                          <p:spTgt spid="8"/>
                                        </p:tgtEl>
                                        <p:attrNameLst>
                                          <p:attrName>ppt_y</p:attrName>
                                        </p:attrNameLst>
                                      </p:cBhvr>
                                      <p:tavLst>
                                        <p:tav tm="0">
                                          <p:val>
                                            <p:strVal val="#ppt_y-.1"/>
                                          </p:val>
                                        </p:tav>
                                        <p:tav tm="100000">
                                          <p:val>
                                            <p:strVal val="#ppt_y"/>
                                          </p:val>
                                        </p:tav>
                                      </p:tavLst>
                                    </p:anim>
                                  </p:childTnLst>
                                </p:cTn>
                              </p:par>
                            </p:childTnLst>
                          </p:cTn>
                        </p:par>
                        <p:par>
                          <p:cTn fill="hold" id="25" nodeType="afterGroup">
                            <p:stCondLst>
                              <p:cond delay="3750"/>
                            </p:stCondLst>
                            <p:childTnLst>
                              <p:par>
                                <p:cTn fill="hold" id="26" nodeType="afterEffect" presetClass="entr" presetID="22" presetSubtype="8">
                                  <p:stCondLst>
                                    <p:cond delay="0"/>
                                  </p:stCondLst>
                                  <p:childTnLst>
                                    <p:set>
                                      <p:cBhvr>
                                        <p:cTn dur="1" fill="hold" id="27">
                                          <p:stCondLst>
                                            <p:cond delay="0"/>
                                          </p:stCondLst>
                                        </p:cTn>
                                        <p:tgtEl>
                                          <p:spTgt spid="2"/>
                                        </p:tgtEl>
                                        <p:attrNameLst>
                                          <p:attrName>style.visibility</p:attrName>
                                        </p:attrNameLst>
                                      </p:cBhvr>
                                      <p:to>
                                        <p:strVal val="visible"/>
                                      </p:to>
                                    </p:set>
                                    <p:animEffect filter="wipe(left)" transition="in">
                                      <p:cBhvr>
                                        <p:cTn dur="1000" id="28"/>
                                        <p:tgtEl>
                                          <p:spTgt spid="2"/>
                                        </p:tgtEl>
                                      </p:cBhvr>
                                    </p:animEffect>
                                  </p:childTnLst>
                                </p:cTn>
                              </p:par>
                            </p:childTnLst>
                          </p:cTn>
                        </p:par>
                        <p:par>
                          <p:cTn fill="hold" id="29" nodeType="afterGroup">
                            <p:stCondLst>
                              <p:cond delay="4750"/>
                            </p:stCondLst>
                            <p:childTnLst>
                              <p:par>
                                <p:cTn fill="hold" grpId="0" id="30" nodeType="afterEffect" presetClass="entr" presetID="22" presetSubtype="8">
                                  <p:stCondLst>
                                    <p:cond delay="0"/>
                                  </p:stCondLst>
                                  <p:childTnLst>
                                    <p:set>
                                      <p:cBhvr>
                                        <p:cTn dur="1" fill="hold" id="31">
                                          <p:stCondLst>
                                            <p:cond delay="0"/>
                                          </p:stCondLst>
                                        </p:cTn>
                                        <p:tgtEl>
                                          <p:spTgt spid="7"/>
                                        </p:tgtEl>
                                        <p:attrNameLst>
                                          <p:attrName>style.visibility</p:attrName>
                                        </p:attrNameLst>
                                      </p:cBhvr>
                                      <p:to>
                                        <p:strVal val="visible"/>
                                      </p:to>
                                    </p:set>
                                    <p:animEffect filter="wipe(left)" transition="in">
                                      <p:cBhvr>
                                        <p:cTn dur="750" id="32"/>
                                        <p:tgtEl>
                                          <p:spTgt spid="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7"/>
      <p:bldP grpId="0" spid="8"/>
    </p:bldLst>
  </p:timing>
</p:sld>
</file>

<file path=ppt/slides/slide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6" name="图片 5"/>
          <p:cNvPicPr>
            <a:picLocks noChangeAspect="1"/>
          </p:cNvPicPr>
          <p:nvPr/>
        </p:nvPicPr>
        <p:blipFill>
          <a:blip r:embed="rId3">
            <a:extLst>
              <a:ext uri="{28A0092B-C50C-407E-A947-70E740481C1C}">
                <a14:useLocalDpi val="0"/>
              </a:ext>
            </a:extLst>
          </a:blip>
          <a:stretch>
            <a:fillRect/>
          </a:stretch>
        </p:blipFill>
        <p:spPr>
          <a:xfrm>
            <a:off x="0" y="0"/>
            <a:ext cx="9144000" cy="5159341"/>
          </a:xfrm>
          <a:prstGeom prst="rect">
            <a:avLst/>
          </a:prstGeom>
        </p:spPr>
      </p:pic>
      <p:pic>
        <p:nvPicPr>
          <p:cNvPr id="5" name="图片 4"/>
          <p:cNvPicPr>
            <a:picLocks noChangeAspect="1"/>
          </p:cNvPicPr>
          <p:nvPr/>
        </p:nvPicPr>
        <p:blipFill>
          <a:blip r:embed="rId4">
            <a:extLst>
              <a:ext uri="{28A0092B-C50C-407E-A947-70E740481C1C}">
                <a14:useLocalDpi val="0"/>
              </a:ext>
            </a:extLst>
          </a:blip>
          <a:stretch>
            <a:fillRect/>
          </a:stretch>
        </p:blipFill>
        <p:spPr>
          <a:xfrm>
            <a:off x="0" y="3087874"/>
            <a:ext cx="9144000" cy="2071468"/>
          </a:xfrm>
          <a:prstGeom prst="rect">
            <a:avLst/>
          </a:prstGeom>
        </p:spPr>
      </p:pic>
      <p:pic>
        <p:nvPicPr>
          <p:cNvPr id="3" name="图片 2"/>
          <p:cNvPicPr>
            <a:picLocks noChangeAspect="1"/>
          </p:cNvPicPr>
          <p:nvPr/>
        </p:nvPicPr>
        <p:blipFill>
          <a:blip r:embed="rId5">
            <a:extLst>
              <a:ext uri="{28A0092B-C50C-407E-A947-70E740481C1C}">
                <a14:useLocalDpi val="0"/>
              </a:ext>
            </a:extLst>
          </a:blip>
          <a:stretch>
            <a:fillRect/>
          </a:stretch>
        </p:blipFill>
        <p:spPr>
          <a:xfrm>
            <a:off x="6995885" y="79561"/>
            <a:ext cx="1901372" cy="1285941"/>
          </a:xfrm>
          <a:prstGeom prst="rect">
            <a:avLst/>
          </a:prstGeom>
        </p:spPr>
      </p:pic>
      <p:pic>
        <p:nvPicPr>
          <p:cNvPr id="4" name="图片 3"/>
          <p:cNvPicPr>
            <a:picLocks noChangeAspect="1"/>
          </p:cNvPicPr>
          <p:nvPr/>
        </p:nvPicPr>
        <p:blipFill>
          <a:blip r:embed="rId6">
            <a:extLst>
              <a:ext uri="{28A0092B-C50C-407E-A947-70E740481C1C}">
                <a14:useLocalDpi val="0"/>
              </a:ext>
            </a:extLst>
          </a:blip>
          <a:stretch>
            <a:fillRect/>
          </a:stretch>
        </p:blipFill>
        <p:spPr>
          <a:xfrm>
            <a:off x="-1" y="0"/>
            <a:ext cx="2293257" cy="1612036"/>
          </a:xfrm>
          <a:prstGeom prst="rect">
            <a:avLst/>
          </a:prstGeom>
        </p:spPr>
      </p:pic>
      <p:sp>
        <p:nvSpPr>
          <p:cNvPr id="28" name="文本占位符 4"/>
          <p:cNvSpPr txBox="1"/>
          <p:nvPr>
            <p:custDataLst>
              <p:tags r:id="rId7"/>
            </p:custDataLst>
          </p:nvPr>
        </p:nvSpPr>
        <p:spPr>
          <a:xfrm>
            <a:off x="2206631" y="1254703"/>
            <a:ext cx="1714500" cy="2069795"/>
          </a:xfrm>
          <a:prstGeom prst="rect">
            <a:avLst/>
          </a:prstGeom>
        </p:spPr>
        <p:txBody>
          <a:bodyPr anchor="ctr" bIns="34290" lIns="0" rIns="0" rtlCol="0" tIns="34290" vert="horz">
            <a:noAutofit/>
          </a:bodyPr>
          <a:lstStyle>
            <a:lvl1pPr algn="r" defTabSz="914400" eaLnBrk="1" hangingPunct="1" indent="-1143000" latinLnBrk="0" marL="1143000" rtl="0">
              <a:lnSpc>
                <a:spcPct val="110000"/>
              </a:lnSpc>
              <a:spcBef>
                <a:spcPts val="1800"/>
              </a:spcBef>
              <a:spcAft>
                <a:spcPct val="0"/>
              </a:spcAft>
              <a:buSzPct val="80000"/>
              <a:buFont charset="0" panose="020b0604020202020204" pitchFamily="34" typeface="Arial"/>
              <a:buNone/>
              <a:defRPr altLang="en-US" b="1" baseline="0" i="1" kern="1200" lang="zh-CN" sz="23900">
                <a:gradFill>
                  <a:gsLst>
                    <a:gs pos="0">
                      <a:schemeClr val="accent2"/>
                    </a:gs>
                    <a:gs pos="100000">
                      <a:schemeClr val="accent1"/>
                    </a:gs>
                  </a:gsLst>
                  <a:lin ang="5400000" scaled="0"/>
                </a:gradFill>
                <a:latin charset="0" panose="04060505060202020a04" pitchFamily="82" typeface="Felix Titling"/>
                <a:ea charset="-122" panose="02010509060101010101" pitchFamily="49" typeface="幼圆"/>
                <a:cs typeface="+mn-cs"/>
              </a:defRPr>
            </a:lvl1pPr>
            <a:lvl2pPr algn="just" defTabSz="914400" eaLnBrk="1" hangingPunct="1" indent="-285750" latinLnBrk="0" marL="357188" rtl="0">
              <a:lnSpc>
                <a:spcPct val="130000"/>
              </a:lnSpc>
              <a:spcBef>
                <a:spcPts val="200"/>
              </a:spcBef>
              <a:spcAft>
                <a:spcPts val="800"/>
              </a:spcAft>
              <a:buFont charset="-122" panose="03000509000000000000" pitchFamily="65" typeface="宋体-方正超大字符集"/>
              <a:buChar char=" "/>
              <a:defRPr baseline="0" kern="1200" sz="1600">
                <a:solidFill>
                  <a:schemeClr val="tx1">
                    <a:lumMod val="60000"/>
                    <a:lumOff val="40000"/>
                  </a:schemeClr>
                </a:solidFill>
                <a:latin charset="-122" panose="03000509000000000000" pitchFamily="65" typeface="宋体-方正超大字符集"/>
                <a:ea charset="-122" panose="03000509000000000000" pitchFamily="65" typeface="宋体-方正超大字符集"/>
                <a:cs typeface="+mn-cs"/>
              </a:defRPr>
            </a:lvl2pPr>
            <a:lvl3pPr algn="l" defTabSz="914400" eaLnBrk="1" hangingPunct="1" indent="-228600" latinLnBrk="0" marL="1143000" rtl="0">
              <a:lnSpc>
                <a:spcPct val="90000"/>
              </a:lnSpc>
              <a:spcBef>
                <a:spcPts val="500"/>
              </a:spcBef>
              <a:buFont charset="0" panose="020b0604020202020204" pitchFamily="34" typeface="Arial"/>
              <a:buChar char="•"/>
              <a:defRPr kern="1200" sz="2000">
                <a:solidFill>
                  <a:schemeClr val="tx1"/>
                </a:solidFill>
                <a:latin typeface="+mn-lt"/>
                <a:ea typeface="+mn-ea"/>
                <a:cs typeface="+mn-cs"/>
              </a:defRPr>
            </a:lvl3pPr>
            <a:lvl4pPr algn="l" defTabSz="914400" eaLnBrk="1" hangingPunct="1" indent="-228600" latinLnBrk="0" marL="16002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4pPr>
            <a:lvl5pPr algn="l" defTabSz="914400" eaLnBrk="1" hangingPunct="1" indent="-228600" latinLnBrk="0" marL="20574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5pPr>
            <a:lvl6pPr algn="l" defTabSz="914400" eaLnBrk="1" hangingPunct="1" indent="-228600" latinLnBrk="0" marL="25146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9pPr>
          </a:lstStyle>
          <a:p>
            <a:pPr algn="ctr" defTabSz="685800" indent="0" marL="0">
              <a:lnSpc>
                <a:spcPct val="100000"/>
              </a:lnSpc>
              <a:spcBef>
                <a:spcPct val="0"/>
              </a:spcBef>
              <a:defRPr/>
            </a:pPr>
            <a:r>
              <a:rPr altLang="zh-CN" lang="en-US" sz="13875">
                <a:gradFill>
                  <a:gsLst>
                    <a:gs pos="0">
                      <a:srgbClr val="00A1C7"/>
                    </a:gs>
                    <a:gs pos="100000">
                      <a:srgbClr val="A3C902"/>
                    </a:gs>
                  </a:gsLst>
                  <a:lin ang="5400000" scaled="0"/>
                </a:gradFill>
              </a:rPr>
              <a:t>1</a:t>
            </a:r>
          </a:p>
        </p:txBody>
      </p:sp>
      <p:sp>
        <p:nvSpPr>
          <p:cNvPr id="29" name="标题 5"/>
          <p:cNvSpPr txBox="1"/>
          <p:nvPr>
            <p:custDataLst>
              <p:tags r:id="rId8"/>
            </p:custDataLst>
          </p:nvPr>
        </p:nvSpPr>
        <p:spPr>
          <a:xfrm>
            <a:off x="3485531" y="2527261"/>
            <a:ext cx="3515400" cy="457199"/>
          </a:xfrm>
          <a:prstGeom prst="roundRect">
            <a:avLst>
              <a:gd fmla="val 50000" name="adj"/>
            </a:avLst>
          </a:prstGeom>
          <a:noFill/>
          <a:ln w="12700">
            <a:gradFill>
              <a:gsLst>
                <a:gs pos="0">
                  <a:srgbClr val="00A1C7"/>
                </a:gs>
                <a:gs pos="100000">
                  <a:srgbClr val="A3C902"/>
                </a:gs>
              </a:gsLst>
              <a:lin ang="7800000" scaled="0"/>
            </a:gradFill>
          </a:ln>
        </p:spPr>
        <p:txBody>
          <a:bodyPr anchor="ctr" bIns="34290" lIns="68580" rIns="68580" rtlCol="0" tIns="34290" vert="horz">
            <a:normAutofit fontScale="85000" lnSpcReduction="20000"/>
          </a:bodyPr>
          <a:lstStyle>
            <a:lvl1pPr algn="l" defTabSz="914400" eaLnBrk="1" hangingPunct="1" latinLnBrk="0" rtl="0">
              <a:lnSpc>
                <a:spcPct val="90000"/>
              </a:lnSpc>
              <a:spcBef>
                <a:spcPct val="0"/>
              </a:spcBef>
              <a:buNone/>
              <a:defRPr b="1" baseline="0" i="0" kern="1200" sz="4000">
                <a:gradFill>
                  <a:gsLst>
                    <a:gs pos="0">
                      <a:schemeClr val="accent2"/>
                    </a:gs>
                    <a:gs pos="100000">
                      <a:schemeClr val="accent1"/>
                    </a:gs>
                  </a:gsLst>
                  <a:lin ang="6600000" scaled="0"/>
                </a:gradFill>
                <a:latin charset="-122" panose="02010509060101010101" pitchFamily="49" typeface="幼圆"/>
                <a:ea charset="-122" panose="02010509060101010101" pitchFamily="49" typeface="幼圆"/>
                <a:cs typeface="+mj-cs"/>
              </a:defRPr>
            </a:lvl1pPr>
          </a:lstStyle>
          <a:p>
            <a:pPr algn="ctr" lvl="0">
              <a:defRPr/>
            </a:pPr>
            <a:r>
              <a:rPr altLang="en-US" lang="zh-CN" smtClean="0" sz="2700">
                <a:gradFill>
                  <a:gsLst>
                    <a:gs pos="0">
                      <a:srgbClr val="00A1C7"/>
                    </a:gs>
                    <a:gs pos="100000">
                      <a:srgbClr val="A3C902"/>
                    </a:gs>
                  </a:gsLst>
                  <a:lin ang="6600000" scaled="0"/>
                </a:gradFill>
              </a:rPr>
              <a:t>单击此处添加文字标题</a:t>
            </a:r>
          </a:p>
        </p:txBody>
      </p:sp>
      <p:sp>
        <p:nvSpPr>
          <p:cNvPr id="30" name="文本占位符 6"/>
          <p:cNvSpPr txBox="1"/>
          <p:nvPr>
            <p:custDataLst>
              <p:tags r:id="rId9"/>
            </p:custDataLst>
          </p:nvPr>
        </p:nvSpPr>
        <p:spPr>
          <a:xfrm>
            <a:off x="2858106" y="2140211"/>
            <a:ext cx="1254849" cy="283636"/>
          </a:xfrm>
          <a:prstGeom prst="rect">
            <a:avLst/>
          </a:prstGeom>
          <a:solidFill>
            <a:srgbClr val="FFFFFF"/>
          </a:solidFill>
        </p:spPr>
        <p:txBody>
          <a:bodyPr anchor="ctr" bIns="34290" lIns="68580" rIns="68580" rtlCol="0" tIns="34290" vert="horz">
            <a:noAutofit/>
          </a:bodyPr>
          <a:lstStyle>
            <a:lvl1pPr algn="l" defTabSz="914400" eaLnBrk="1" hangingPunct="1" indent="0" latinLnBrk="0" marL="0" rtl="0">
              <a:lnSpc>
                <a:spcPct val="110000"/>
              </a:lnSpc>
              <a:spcBef>
                <a:spcPts val="1800"/>
              </a:spcBef>
              <a:spcAft>
                <a:spcPct val="0"/>
              </a:spcAft>
              <a:buSzPct val="80000"/>
              <a:buFontTx/>
              <a:buNone/>
              <a:defRPr b="1" baseline="0" kern="1200" sz="1600">
                <a:solidFill>
                  <a:schemeClr val="accent1"/>
                </a:solidFill>
                <a:latin charset="0" panose="04060505060202020a04" pitchFamily="82" typeface="Felix Titling"/>
                <a:ea charset="-122" panose="02010509060101010101" pitchFamily="49" typeface="幼圆"/>
                <a:cs typeface="+mn-cs"/>
              </a:defRPr>
            </a:lvl1pPr>
            <a:lvl2pPr algn="just" defTabSz="914400" eaLnBrk="1" hangingPunct="1" indent="0" latinLnBrk="0" marL="457200" rtl="0">
              <a:lnSpc>
                <a:spcPct val="130000"/>
              </a:lnSpc>
              <a:spcBef>
                <a:spcPts val="200"/>
              </a:spcBef>
              <a:spcAft>
                <a:spcPts val="800"/>
              </a:spcAft>
              <a:buFont charset="-122" panose="03000509000000000000" pitchFamily="65" typeface="宋体-方正超大字符集"/>
              <a:buNone/>
              <a:defRPr baseline="0" kern="1200" sz="2000">
                <a:solidFill>
                  <a:schemeClr val="tx1">
                    <a:tint val="75000"/>
                  </a:schemeClr>
                </a:solidFill>
                <a:latin charset="-122" panose="03000509000000000000" pitchFamily="65" typeface="宋体-方正超大字符集"/>
                <a:ea charset="-122" panose="03000509000000000000" pitchFamily="65" typeface="宋体-方正超大字符集"/>
                <a:cs typeface="+mn-cs"/>
              </a:defRPr>
            </a:lvl2pPr>
            <a:lvl3pPr algn="l" defTabSz="914400" eaLnBrk="1" hangingPunct="1" indent="0" latinLnBrk="0" marL="914400" rtl="0">
              <a:lnSpc>
                <a:spcPct val="90000"/>
              </a:lnSpc>
              <a:spcBef>
                <a:spcPts val="500"/>
              </a:spcBef>
              <a:buFont charset="0" panose="020b0604020202020204" pitchFamily="34" typeface="Arial"/>
              <a:buNone/>
              <a:defRPr kern="1200" sz="1800">
                <a:solidFill>
                  <a:schemeClr val="tx1">
                    <a:tint val="75000"/>
                  </a:schemeClr>
                </a:solidFill>
                <a:latin typeface="+mn-lt"/>
                <a:ea typeface="+mn-ea"/>
                <a:cs typeface="+mn-cs"/>
              </a:defRPr>
            </a:lvl3pPr>
            <a:lvl4pPr algn="l" defTabSz="914400" eaLnBrk="1" hangingPunct="1" indent="0" latinLnBrk="0" marL="1371600" rtl="0">
              <a:lnSpc>
                <a:spcPct val="90000"/>
              </a:lnSpc>
              <a:spcBef>
                <a:spcPts val="500"/>
              </a:spcBef>
              <a:buFont charset="0" panose="020b0604020202020204" pitchFamily="34" typeface="Arial"/>
              <a:buNone/>
              <a:defRPr kern="1200" sz="1600">
                <a:solidFill>
                  <a:schemeClr val="tx1">
                    <a:tint val="75000"/>
                  </a:schemeClr>
                </a:solidFill>
                <a:latin typeface="+mn-lt"/>
                <a:ea typeface="+mn-ea"/>
                <a:cs typeface="+mn-cs"/>
              </a:defRPr>
            </a:lvl4pPr>
            <a:lvl5pPr algn="l" defTabSz="914400" eaLnBrk="1" hangingPunct="1" indent="0" latinLnBrk="0" marL="1828800" rtl="0">
              <a:lnSpc>
                <a:spcPct val="90000"/>
              </a:lnSpc>
              <a:spcBef>
                <a:spcPts val="500"/>
              </a:spcBef>
              <a:buFont charset="0" panose="020b0604020202020204" pitchFamily="34" typeface="Arial"/>
              <a:buNone/>
              <a:defRPr kern="1200" sz="1600">
                <a:solidFill>
                  <a:schemeClr val="tx1">
                    <a:tint val="75000"/>
                  </a:schemeClr>
                </a:solidFill>
                <a:latin typeface="+mn-lt"/>
                <a:ea typeface="+mn-ea"/>
                <a:cs typeface="+mn-cs"/>
              </a:defRPr>
            </a:lvl5pPr>
            <a:lvl6pPr algn="l" defTabSz="914400" eaLnBrk="1" hangingPunct="1" indent="0" latinLnBrk="0" marL="2286000" rtl="0">
              <a:lnSpc>
                <a:spcPct val="90000"/>
              </a:lnSpc>
              <a:spcBef>
                <a:spcPts val="500"/>
              </a:spcBef>
              <a:buFont charset="0" panose="020b0604020202020204" pitchFamily="34" typeface="Arial"/>
              <a:buNone/>
              <a:defRPr kern="1200" sz="1600">
                <a:solidFill>
                  <a:schemeClr val="tx1">
                    <a:tint val="75000"/>
                  </a:schemeClr>
                </a:solidFill>
                <a:latin typeface="+mn-lt"/>
                <a:ea typeface="+mn-ea"/>
                <a:cs typeface="+mn-cs"/>
              </a:defRPr>
            </a:lvl6pPr>
            <a:lvl7pPr algn="l" defTabSz="914400" eaLnBrk="1" hangingPunct="1" indent="0" latinLnBrk="0" marL="2743200" rtl="0">
              <a:lnSpc>
                <a:spcPct val="90000"/>
              </a:lnSpc>
              <a:spcBef>
                <a:spcPts val="500"/>
              </a:spcBef>
              <a:buFont charset="0" panose="020b0604020202020204" pitchFamily="34" typeface="Arial"/>
              <a:buNone/>
              <a:defRPr kern="1200" sz="1600">
                <a:solidFill>
                  <a:schemeClr val="tx1">
                    <a:tint val="75000"/>
                  </a:schemeClr>
                </a:solidFill>
                <a:latin typeface="+mn-lt"/>
                <a:ea typeface="+mn-ea"/>
                <a:cs typeface="+mn-cs"/>
              </a:defRPr>
            </a:lvl7pPr>
            <a:lvl8pPr algn="l" defTabSz="914400" eaLnBrk="1" hangingPunct="1" indent="0" latinLnBrk="0" marL="3200400" rtl="0">
              <a:lnSpc>
                <a:spcPct val="90000"/>
              </a:lnSpc>
              <a:spcBef>
                <a:spcPts val="500"/>
              </a:spcBef>
              <a:buFont charset="0" panose="020b0604020202020204" pitchFamily="34" typeface="Arial"/>
              <a:buNone/>
              <a:defRPr kern="1200" sz="1600">
                <a:solidFill>
                  <a:schemeClr val="tx1">
                    <a:tint val="75000"/>
                  </a:schemeClr>
                </a:solidFill>
                <a:latin typeface="+mn-lt"/>
                <a:ea typeface="+mn-ea"/>
                <a:cs typeface="+mn-cs"/>
              </a:defRPr>
            </a:lvl8pPr>
            <a:lvl9pPr algn="l" defTabSz="914400" eaLnBrk="1" hangingPunct="1" indent="0" latinLnBrk="0" marL="3657600" rtl="0">
              <a:lnSpc>
                <a:spcPct val="90000"/>
              </a:lnSpc>
              <a:spcBef>
                <a:spcPts val="500"/>
              </a:spcBef>
              <a:buFont charset="0" panose="020b0604020202020204" pitchFamily="34" typeface="Arial"/>
              <a:buNone/>
              <a:defRPr kern="1200" sz="1600">
                <a:solidFill>
                  <a:schemeClr val="tx1">
                    <a:tint val="75000"/>
                  </a:schemeClr>
                </a:solidFill>
                <a:latin typeface="+mn-lt"/>
                <a:ea typeface="+mn-ea"/>
                <a:cs typeface="+mn-cs"/>
              </a:defRPr>
            </a:lvl9pPr>
          </a:lstStyle>
          <a:p>
            <a:pPr lvl="0">
              <a:defRPr/>
            </a:pPr>
            <a:r>
              <a:rPr altLang="en-US" lang="zh-CN" smtClean="0" sz="1800">
                <a:solidFill>
                  <a:srgbClr val="A3C902"/>
                </a:solidFill>
              </a:rPr>
              <a:t>第一部分</a:t>
            </a:r>
          </a:p>
        </p:txBody>
      </p:sp>
    </p:spTree>
    <p:extLst>
      <p:ext uri="{BB962C8B-B14F-4D97-AF65-F5344CB8AC3E}">
        <p14:creationId val="2873499163"/>
      </p:ext>
    </p:extLst>
  </p:cSld>
  <p:clrMapOvr>
    <a:masterClrMapping/>
  </p:clrMapOvr>
  <mc:AlternateContent>
    <mc:Choice Requires="p14">
      <p:transition p14:dur="1250" spd="slow">
        <p14:switch dir="r"/>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withEffect" presetClass="entr" presetID="22" presetSubtype="4">
                                  <p:stCondLst>
                                    <p:cond delay="0"/>
                                  </p:stCondLst>
                                  <p:childTnLst>
                                    <p:set>
                                      <p:cBhvr>
                                        <p:cTn dur="1" fill="hold" id="6">
                                          <p:stCondLst>
                                            <p:cond delay="0"/>
                                          </p:stCondLst>
                                        </p:cTn>
                                        <p:tgtEl>
                                          <p:spTgt spid="28"/>
                                        </p:tgtEl>
                                        <p:attrNameLst>
                                          <p:attrName>style.visibility</p:attrName>
                                        </p:attrNameLst>
                                      </p:cBhvr>
                                      <p:to>
                                        <p:strVal val="visible"/>
                                      </p:to>
                                    </p:set>
                                    <p:animEffect filter="wipe(down)" transition="in">
                                      <p:cBhvr>
                                        <p:cTn dur="1000" id="7"/>
                                        <p:tgtEl>
                                          <p:spTgt spid="28"/>
                                        </p:tgtEl>
                                      </p:cBhvr>
                                    </p:animEffect>
                                  </p:childTnLst>
                                </p:cTn>
                              </p:par>
                            </p:childTnLst>
                          </p:cTn>
                        </p:par>
                        <p:par>
                          <p:cTn fill="hold" id="8" nodeType="afterGroup">
                            <p:stCondLst>
                              <p:cond delay="1000"/>
                            </p:stCondLst>
                            <p:childTnLst>
                              <p:par>
                                <p:cTn fill="hold" grpId="0" id="9" nodeType="afterEffect" presetClass="entr" presetID="42" presetSubtype="0">
                                  <p:stCondLst>
                                    <p:cond delay="0"/>
                                  </p:stCondLst>
                                  <p:childTnLst>
                                    <p:set>
                                      <p:cBhvr>
                                        <p:cTn dur="1" fill="hold" id="10">
                                          <p:stCondLst>
                                            <p:cond delay="0"/>
                                          </p:stCondLst>
                                        </p:cTn>
                                        <p:tgtEl>
                                          <p:spTgt spid="30"/>
                                        </p:tgtEl>
                                        <p:attrNameLst>
                                          <p:attrName>style.visibility</p:attrName>
                                        </p:attrNameLst>
                                      </p:cBhvr>
                                      <p:to>
                                        <p:strVal val="visible"/>
                                      </p:to>
                                    </p:set>
                                    <p:animEffect filter="fade" transition="in">
                                      <p:cBhvr>
                                        <p:cTn dur="1000" id="11"/>
                                        <p:tgtEl>
                                          <p:spTgt spid="30"/>
                                        </p:tgtEl>
                                      </p:cBhvr>
                                    </p:animEffect>
                                    <p:anim calcmode="lin" valueType="num">
                                      <p:cBhvr>
                                        <p:cTn dur="1000" fill="hold" id="12"/>
                                        <p:tgtEl>
                                          <p:spTgt spid="30"/>
                                        </p:tgtEl>
                                        <p:attrNameLst>
                                          <p:attrName>ppt_x</p:attrName>
                                        </p:attrNameLst>
                                      </p:cBhvr>
                                      <p:tavLst>
                                        <p:tav tm="0">
                                          <p:val>
                                            <p:strVal val="#ppt_x"/>
                                          </p:val>
                                        </p:tav>
                                        <p:tav tm="100000">
                                          <p:val>
                                            <p:strVal val="#ppt_x"/>
                                          </p:val>
                                        </p:tav>
                                      </p:tavLst>
                                    </p:anim>
                                    <p:anim calcmode="lin" valueType="num">
                                      <p:cBhvr>
                                        <p:cTn dur="1000" fill="hold" id="13"/>
                                        <p:tgtEl>
                                          <p:spTgt spid="30"/>
                                        </p:tgtEl>
                                        <p:attrNameLst>
                                          <p:attrName>ppt_y</p:attrName>
                                        </p:attrNameLst>
                                      </p:cBhvr>
                                      <p:tavLst>
                                        <p:tav tm="0">
                                          <p:val>
                                            <p:strVal val="#ppt_y+.1"/>
                                          </p:val>
                                        </p:tav>
                                        <p:tav tm="100000">
                                          <p:val>
                                            <p:strVal val="#ppt_y"/>
                                          </p:val>
                                        </p:tav>
                                      </p:tavLst>
                                    </p:anim>
                                  </p:childTnLst>
                                </p:cTn>
                              </p:par>
                            </p:childTnLst>
                          </p:cTn>
                        </p:par>
                        <p:par>
                          <p:cTn fill="hold" id="14" nodeType="afterGroup">
                            <p:stCondLst>
                              <p:cond delay="2000"/>
                            </p:stCondLst>
                            <p:childTnLst>
                              <p:par>
                                <p:cTn fill="hold" grpId="0" id="15" nodeType="afterEffect" presetClass="entr" presetID="16" presetSubtype="21">
                                  <p:stCondLst>
                                    <p:cond delay="0"/>
                                  </p:stCondLst>
                                  <p:childTnLst>
                                    <p:set>
                                      <p:cBhvr>
                                        <p:cTn dur="1" fill="hold" id="16">
                                          <p:stCondLst>
                                            <p:cond delay="0"/>
                                          </p:stCondLst>
                                        </p:cTn>
                                        <p:tgtEl>
                                          <p:spTgt spid="29"/>
                                        </p:tgtEl>
                                        <p:attrNameLst>
                                          <p:attrName>style.visibility</p:attrName>
                                        </p:attrNameLst>
                                      </p:cBhvr>
                                      <p:to>
                                        <p:strVal val="visible"/>
                                      </p:to>
                                    </p:set>
                                    <p:animEffect filter="barn(inVertical)" transition="in">
                                      <p:cBhvr>
                                        <p:cTn dur="1000" id="17"/>
                                        <p:tgtEl>
                                          <p:spTgt spid="2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8"/>
      <p:bldP grpId="0" spid="29"/>
      <p:bldP grpId="0" spid="30"/>
    </p:bldLst>
  </p:timing>
</p:sld>
</file>

<file path=ppt/slides/slide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5367" name="矩形 7"/>
          <p:cNvSpPr>
            <a:spLocks noChangeArrowheads="1"/>
          </p:cNvSpPr>
          <p:nvPr/>
        </p:nvSpPr>
        <p:spPr bwMode="auto">
          <a:xfrm>
            <a:off x="931069" y="3754041"/>
            <a:ext cx="7143750" cy="38404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eaLnBrk="0" hangingPunct="0">
              <a:defRPr>
                <a:solidFill>
                  <a:schemeClr val="tx1"/>
                </a:solidFill>
                <a:latin charset="0" panose="020f0502020204030204" pitchFamily="34" typeface="Calibri"/>
                <a:ea charset="-122" panose="02010600030101010101" pitchFamily="2" typeface="宋体"/>
              </a:defRPr>
            </a:lvl1pPr>
            <a:lvl2pPr defTabSz="1216025" eaLnBrk="0" hangingPunct="0">
              <a:defRPr>
                <a:solidFill>
                  <a:schemeClr val="tx1"/>
                </a:solidFill>
                <a:latin charset="0" panose="020f0502020204030204" pitchFamily="34" typeface="Calibri"/>
                <a:ea charset="-122" panose="02010600030101010101" pitchFamily="2" typeface="宋体"/>
              </a:defRPr>
            </a:lvl2pPr>
            <a:lvl3pPr defTabSz="1216025" eaLnBrk="0" hangingPunct="0">
              <a:defRPr>
                <a:solidFill>
                  <a:schemeClr val="tx1"/>
                </a:solidFill>
                <a:latin charset="0" panose="020f0502020204030204" pitchFamily="34" typeface="Calibri"/>
                <a:ea charset="-122" panose="02010600030101010101" pitchFamily="2" typeface="宋体"/>
              </a:defRPr>
            </a:lvl3pPr>
            <a:lvl4pPr defTabSz="1216025" eaLnBrk="0" hangingPunct="0">
              <a:defRPr>
                <a:solidFill>
                  <a:schemeClr val="tx1"/>
                </a:solidFill>
                <a:latin charset="0" panose="020f0502020204030204" pitchFamily="34" typeface="Calibri"/>
                <a:ea charset="-122" panose="02010600030101010101" pitchFamily="2" typeface="宋体"/>
              </a:defRPr>
            </a:lvl4pPr>
            <a:lvl5pPr defTabSz="1216025" eaLnBrk="0" hangingPunct="0">
              <a:defRPr>
                <a:solidFill>
                  <a:schemeClr val="tx1"/>
                </a:solidFill>
                <a:latin charset="0" panose="020f0502020204030204" pitchFamily="34" typeface="Calibri"/>
                <a:ea charset="-122" panose="02010600030101010101" pitchFamily="2" typeface="宋体"/>
              </a:defRPr>
            </a:lvl5pPr>
            <a:lvl6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6pPr>
            <a:lvl7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7pPr>
            <a:lvl8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8pPr>
            <a:lvl9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9pPr>
          </a:lstStyle>
          <a:p>
            <a:pPr eaLnBrk="1" hangingPunct="1">
              <a:lnSpc>
                <a:spcPct val="120000"/>
              </a:lnSpc>
              <a:spcBef>
                <a:spcPct val="20000"/>
              </a:spcBef>
            </a:pPr>
            <a:r>
              <a:rPr altLang="en-US" lang="zh-CN" sz="1050">
                <a:solidFill>
                  <a:srgbClr val="445469"/>
                </a:solidFill>
                <a:latin charset="-122" panose="020b0503020204020204" pitchFamily="34" typeface="微软雅黑"/>
                <a:ea charset="-122" panose="020b0503020204020204" pitchFamily="34" typeface="微软雅黑"/>
                <a:sym charset="0" panose="020b0604020202020204" pitchFamily="34" typeface="Arial"/>
              </a:rPr>
              <a:t>单击此处编辑您要的内容，建议您在展示时采用微软雅黑字体，本模版所有图形线条及其相应素材均可自由编辑、改色、替换。更多使用说明和作品请详阅模版最末的使用手册。</a:t>
            </a:r>
          </a:p>
        </p:txBody>
      </p:sp>
      <p:sp>
        <p:nvSpPr>
          <p:cNvPr id="15368" name="TextBox 13"/>
          <p:cNvSpPr txBox="1">
            <a:spLocks noChangeArrowheads="1"/>
          </p:cNvSpPr>
          <p:nvPr/>
        </p:nvSpPr>
        <p:spPr bwMode="auto">
          <a:xfrm>
            <a:off x="931069" y="3513535"/>
            <a:ext cx="2064544" cy="18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eaLnBrk="0" hangingPunct="0">
              <a:defRPr>
                <a:solidFill>
                  <a:schemeClr val="tx1"/>
                </a:solidFill>
                <a:latin charset="0" panose="020f0502020204030204" pitchFamily="34" typeface="Calibri"/>
                <a:ea charset="-122" panose="02010600030101010101" pitchFamily="2" typeface="宋体"/>
              </a:defRPr>
            </a:lvl1pPr>
            <a:lvl2pPr defTabSz="1216025" eaLnBrk="0" hangingPunct="0">
              <a:defRPr>
                <a:solidFill>
                  <a:schemeClr val="tx1"/>
                </a:solidFill>
                <a:latin charset="0" panose="020f0502020204030204" pitchFamily="34" typeface="Calibri"/>
                <a:ea charset="-122" panose="02010600030101010101" pitchFamily="2" typeface="宋体"/>
              </a:defRPr>
            </a:lvl2pPr>
            <a:lvl3pPr defTabSz="1216025" eaLnBrk="0" hangingPunct="0">
              <a:defRPr>
                <a:solidFill>
                  <a:schemeClr val="tx1"/>
                </a:solidFill>
                <a:latin charset="0" panose="020f0502020204030204" pitchFamily="34" typeface="Calibri"/>
                <a:ea charset="-122" panose="02010600030101010101" pitchFamily="2" typeface="宋体"/>
              </a:defRPr>
            </a:lvl3pPr>
            <a:lvl4pPr defTabSz="1216025" eaLnBrk="0" hangingPunct="0">
              <a:defRPr>
                <a:solidFill>
                  <a:schemeClr val="tx1"/>
                </a:solidFill>
                <a:latin charset="0" panose="020f0502020204030204" pitchFamily="34" typeface="Calibri"/>
                <a:ea charset="-122" panose="02010600030101010101" pitchFamily="2" typeface="宋体"/>
              </a:defRPr>
            </a:lvl4pPr>
            <a:lvl5pPr defTabSz="1216025" eaLnBrk="0" hangingPunct="0">
              <a:defRPr>
                <a:solidFill>
                  <a:schemeClr val="tx1"/>
                </a:solidFill>
                <a:latin charset="0" panose="020f0502020204030204" pitchFamily="34" typeface="Calibri"/>
                <a:ea charset="-122" panose="02010600030101010101" pitchFamily="2" typeface="宋体"/>
              </a:defRPr>
            </a:lvl5pPr>
            <a:lvl6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6pPr>
            <a:lvl7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7pPr>
            <a:lvl8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8pPr>
            <a:lvl9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9pPr>
          </a:lstStyle>
          <a:p>
            <a:pPr eaLnBrk="1" hangingPunct="1">
              <a:spcBef>
                <a:spcPct val="20000"/>
              </a:spcBef>
            </a:pPr>
            <a:r>
              <a:rPr altLang="en-US" b="1" lang="zh-CN" sz="1200">
                <a:solidFill>
                  <a:srgbClr val="445469"/>
                </a:solidFill>
                <a:latin charset="0" panose="020b0604020202020204" pitchFamily="34" typeface="Arial"/>
                <a:ea charset="-122" panose="020b0503020204020204" pitchFamily="34" typeface="微软雅黑"/>
                <a:sym charset="0" panose="020b0604020202020204" pitchFamily="34" typeface="Arial"/>
              </a:rPr>
              <a:t>单击编辑标题</a:t>
            </a:r>
          </a:p>
        </p:txBody>
      </p:sp>
      <p:grpSp>
        <p:nvGrpSpPr>
          <p:cNvPr id="4" name="组合 3"/>
          <p:cNvGrpSpPr/>
          <p:nvPr/>
        </p:nvGrpSpPr>
        <p:grpSpPr>
          <a:xfrm>
            <a:off x="4623197" y="1451372"/>
            <a:ext cx="1604963" cy="1604963"/>
            <a:chOff x="4623197" y="1451372"/>
            <a:chExt cx="1604963" cy="1604963"/>
          </a:xfrm>
        </p:grpSpPr>
        <p:sp>
          <p:nvSpPr>
            <p:cNvPr id="15363" name="椭圆 3"/>
            <p:cNvSpPr>
              <a:spLocks noChangeArrowheads="1"/>
            </p:cNvSpPr>
            <p:nvPr/>
          </p:nvSpPr>
          <p:spPr bwMode="auto">
            <a:xfrm>
              <a:off x="4623197" y="1451372"/>
              <a:ext cx="1604963" cy="1604963"/>
            </a:xfrm>
            <a:prstGeom prst="ellipse">
              <a:avLst/>
            </a:prstGeom>
            <a:solidFill>
              <a:srgbClr val="FFBF53"/>
            </a:solidFill>
            <a:ln w="12700">
              <a:solidFill>
                <a:schemeClr val="bg1"/>
              </a:solidFill>
              <a:round/>
            </a:ln>
            <a:effectLst>
              <a:outerShdw algn="ctr" dir="8100000" dist="63500" rotWithShape="0">
                <a:srgbClr val="000000">
                  <a:alpha val="25000"/>
                </a:srgbClr>
              </a:outerShdw>
            </a:effectLst>
          </p:spPr>
          <p:txBody>
            <a:bodyPr anchor="ctr"/>
            <a:lstStyle/>
            <a:p>
              <a:pPr algn="ctr"/>
              <a:endParaRPr altLang="en-US" lang="zh-CN" sz="2325">
                <a:solidFill>
                  <a:srgbClr val="FFFFFF"/>
                </a:solidFill>
              </a:endParaRPr>
            </a:p>
          </p:txBody>
        </p:sp>
        <p:pic>
          <p:nvPicPr>
            <p:cNvPr id="15369" name="图片 9"/>
            <p:cNvPicPr>
              <a:picLocks noChangeArrowheads="1" noChangeAspect="1"/>
            </p:cNvPicPr>
            <p:nvPr/>
          </p:nvPicPr>
          <p:blipFill>
            <a:blip r:embed="rId2">
              <a:extLst>
                <a:ext uri="{28A0092B-C50C-407E-A947-70E740481C1C}">
                  <a14:useLocalDpi val="0"/>
                </a:ext>
              </a:extLst>
            </a:blip>
            <a:stretch>
              <a:fillRect/>
            </a:stretch>
          </p:blipFill>
          <p:spPr bwMode="auto">
            <a:xfrm>
              <a:off x="4750594" y="1577579"/>
              <a:ext cx="1348979" cy="135255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grpSp>
      <p:grpSp>
        <p:nvGrpSpPr>
          <p:cNvPr id="5" name="组合 4"/>
          <p:cNvGrpSpPr/>
          <p:nvPr/>
        </p:nvGrpSpPr>
        <p:grpSpPr>
          <a:xfrm>
            <a:off x="6468666" y="1451372"/>
            <a:ext cx="1606153" cy="1604963"/>
            <a:chOff x="6468666" y="1451372"/>
            <a:chExt cx="1606153" cy="1604963"/>
          </a:xfrm>
        </p:grpSpPr>
        <p:sp>
          <p:nvSpPr>
            <p:cNvPr id="15364" name="椭圆 4"/>
            <p:cNvSpPr>
              <a:spLocks noChangeArrowheads="1"/>
            </p:cNvSpPr>
            <p:nvPr/>
          </p:nvSpPr>
          <p:spPr bwMode="auto">
            <a:xfrm>
              <a:off x="6468666" y="1451372"/>
              <a:ext cx="1606153" cy="1604963"/>
            </a:xfrm>
            <a:prstGeom prst="ellipse">
              <a:avLst/>
            </a:prstGeom>
            <a:solidFill>
              <a:srgbClr val="02B3C5"/>
            </a:solidFill>
            <a:ln w="12700">
              <a:solidFill>
                <a:schemeClr val="bg1"/>
              </a:solidFill>
              <a:round/>
            </a:ln>
            <a:effectLst>
              <a:outerShdw algn="ctr" dir="8100000" dist="63500" rotWithShape="0">
                <a:srgbClr val="000000">
                  <a:alpha val="25000"/>
                </a:srgbClr>
              </a:outerShdw>
            </a:effectLst>
          </p:spPr>
          <p:txBody>
            <a:bodyPr anchor="ctr"/>
            <a:lstStyle/>
            <a:p>
              <a:pPr algn="ctr"/>
              <a:endParaRPr altLang="en-US" lang="zh-CN" sz="2325">
                <a:solidFill>
                  <a:srgbClr val="FFFFFF"/>
                </a:solidFill>
              </a:endParaRPr>
            </a:p>
          </p:txBody>
        </p:sp>
        <p:pic>
          <p:nvPicPr>
            <p:cNvPr id="15370" name="图片 10"/>
            <p:cNvPicPr>
              <a:picLocks noChangeArrowheads="1" noChangeAspect="1"/>
            </p:cNvPicPr>
            <p:nvPr/>
          </p:nvPicPr>
          <p:blipFill>
            <a:blip r:embed="rId3">
              <a:extLst>
                <a:ext uri="{28A0092B-C50C-407E-A947-70E740481C1C}">
                  <a14:useLocalDpi val="0"/>
                </a:ext>
              </a:extLst>
            </a:blip>
            <a:stretch>
              <a:fillRect/>
            </a:stretch>
          </p:blipFill>
          <p:spPr bwMode="auto">
            <a:xfrm>
              <a:off x="6597254" y="1577579"/>
              <a:ext cx="1348978" cy="135255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grpSp>
      <p:grpSp>
        <p:nvGrpSpPr>
          <p:cNvPr id="3" name="组合 2"/>
          <p:cNvGrpSpPr/>
          <p:nvPr/>
        </p:nvGrpSpPr>
        <p:grpSpPr>
          <a:xfrm>
            <a:off x="2776537" y="1451372"/>
            <a:ext cx="1606154" cy="1604963"/>
            <a:chOff x="2776537" y="1451372"/>
            <a:chExt cx="1606154" cy="1604963"/>
          </a:xfrm>
        </p:grpSpPr>
        <p:sp>
          <p:nvSpPr>
            <p:cNvPr id="15365" name="椭圆 5"/>
            <p:cNvSpPr>
              <a:spLocks noChangeArrowheads="1"/>
            </p:cNvSpPr>
            <p:nvPr/>
          </p:nvSpPr>
          <p:spPr bwMode="auto">
            <a:xfrm>
              <a:off x="2776537" y="1451372"/>
              <a:ext cx="1606154" cy="1604963"/>
            </a:xfrm>
            <a:prstGeom prst="ellipse">
              <a:avLst/>
            </a:prstGeom>
            <a:solidFill>
              <a:srgbClr val="6A3C7C"/>
            </a:solidFill>
            <a:ln w="12700">
              <a:solidFill>
                <a:schemeClr val="bg1"/>
              </a:solidFill>
              <a:round/>
            </a:ln>
            <a:effectLst>
              <a:outerShdw algn="ctr" dir="8100000" dist="63500" rotWithShape="0">
                <a:srgbClr val="000000">
                  <a:alpha val="25000"/>
                </a:srgbClr>
              </a:outerShdw>
            </a:effectLst>
          </p:spPr>
          <p:txBody>
            <a:bodyPr anchor="ctr"/>
            <a:lstStyle/>
            <a:p>
              <a:pPr algn="ctr"/>
              <a:endParaRPr altLang="en-US" lang="zh-CN" sz="2325">
                <a:solidFill>
                  <a:srgbClr val="FFFFFF"/>
                </a:solidFill>
              </a:endParaRPr>
            </a:p>
          </p:txBody>
        </p:sp>
        <p:pic>
          <p:nvPicPr>
            <p:cNvPr id="15371" name="图片 13"/>
            <p:cNvPicPr>
              <a:picLocks noChangeArrowheads="1" noChangeAspect="1"/>
            </p:cNvPicPr>
            <p:nvPr/>
          </p:nvPicPr>
          <p:blipFill>
            <a:blip r:embed="rId4">
              <a:extLst>
                <a:ext uri="{28A0092B-C50C-407E-A947-70E740481C1C}">
                  <a14:useLocalDpi val="0"/>
                </a:ext>
              </a:extLst>
            </a:blip>
            <a:stretch>
              <a:fillRect/>
            </a:stretch>
          </p:blipFill>
          <p:spPr bwMode="auto">
            <a:xfrm>
              <a:off x="2902744" y="1577579"/>
              <a:ext cx="1353741" cy="135255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grpSp>
      <p:grpSp>
        <p:nvGrpSpPr>
          <p:cNvPr id="2" name="组合 1"/>
          <p:cNvGrpSpPr/>
          <p:nvPr/>
        </p:nvGrpSpPr>
        <p:grpSpPr>
          <a:xfrm>
            <a:off x="931069" y="1451372"/>
            <a:ext cx="1606154" cy="1604963"/>
            <a:chOff x="931069" y="1451372"/>
            <a:chExt cx="1606154" cy="1604963"/>
          </a:xfrm>
        </p:grpSpPr>
        <p:sp>
          <p:nvSpPr>
            <p:cNvPr id="15366" name="椭圆 6"/>
            <p:cNvSpPr>
              <a:spLocks noChangeArrowheads="1"/>
            </p:cNvSpPr>
            <p:nvPr/>
          </p:nvSpPr>
          <p:spPr bwMode="auto">
            <a:xfrm>
              <a:off x="931069" y="1451372"/>
              <a:ext cx="1606154" cy="1604963"/>
            </a:xfrm>
            <a:prstGeom prst="ellipse">
              <a:avLst/>
            </a:prstGeom>
            <a:solidFill>
              <a:srgbClr val="F07474"/>
            </a:solidFill>
            <a:ln w="12700">
              <a:solidFill>
                <a:schemeClr val="bg1"/>
              </a:solidFill>
              <a:round/>
            </a:ln>
            <a:effectLst>
              <a:outerShdw algn="ctr" dir="8100000" dist="63500" rotWithShape="0">
                <a:srgbClr val="000000">
                  <a:alpha val="25000"/>
                </a:srgbClr>
              </a:outerShdw>
            </a:effectLst>
          </p:spPr>
          <p:txBody>
            <a:bodyPr anchor="ctr"/>
            <a:lstStyle/>
            <a:p>
              <a:pPr algn="ctr"/>
              <a:endParaRPr altLang="en-US" lang="zh-CN" sz="2325">
                <a:solidFill>
                  <a:srgbClr val="FFFFFF"/>
                </a:solidFill>
              </a:endParaRPr>
            </a:p>
          </p:txBody>
        </p:sp>
        <p:pic>
          <p:nvPicPr>
            <p:cNvPr id="15372" name="图片 14"/>
            <p:cNvPicPr>
              <a:picLocks noChangeArrowheads="1" noChangeAspect="1"/>
            </p:cNvPicPr>
            <p:nvPr/>
          </p:nvPicPr>
          <p:blipFill>
            <a:blip r:embed="rId5">
              <a:extLst>
                <a:ext uri="{28A0092B-C50C-407E-A947-70E740481C1C}">
                  <a14:useLocalDpi val="0"/>
                </a:ext>
              </a:extLst>
            </a:blip>
            <a:stretch>
              <a:fillRect/>
            </a:stretch>
          </p:blipFill>
          <p:spPr bwMode="auto">
            <a:xfrm>
              <a:off x="1060848" y="1582342"/>
              <a:ext cx="1348978" cy="134421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grpSp>
    </p:spTree>
    <p:extLst>
      <p:ext uri="{BB962C8B-B14F-4D97-AF65-F5344CB8AC3E}">
        <p14:creationId val="498669533"/>
      </p:ext>
    </p:extLst>
  </p:cSld>
  <p:clrMapOvr>
    <a:masterClrMapping/>
  </p:clrMapOvr>
  <mc:AlternateContent>
    <mc:Choice Requires="p14">
      <p:transition p14:dur="1250" spd="slow">
        <p14:switch dir="r"/>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decel="100000" fill="hold" id="5" nodeType="afterEffect" presetClass="entr" presetID="49" presetSubtype="0">
                                  <p:stCondLst>
                                    <p:cond delay="0"/>
                                  </p:stCondLst>
                                  <p:childTnLst>
                                    <p:set>
                                      <p:cBhvr>
                                        <p:cTn dur="1" fill="hold" id="6">
                                          <p:stCondLst>
                                            <p:cond delay="0"/>
                                          </p:stCondLst>
                                        </p:cTn>
                                        <p:tgtEl>
                                          <p:spTgt spid="2"/>
                                        </p:tgtEl>
                                        <p:attrNameLst>
                                          <p:attrName>style.visibility</p:attrName>
                                        </p:attrNameLst>
                                      </p:cBhvr>
                                      <p:to>
                                        <p:strVal val="visible"/>
                                      </p:to>
                                    </p:set>
                                    <p:anim calcmode="lin" valueType="num">
                                      <p:cBhvr>
                                        <p:cTn dur="500" fill="hold" id="7"/>
                                        <p:tgtEl>
                                          <p:spTgt spid="2"/>
                                        </p:tgtEl>
                                        <p:attrNameLst>
                                          <p:attrName>ppt_w</p:attrName>
                                        </p:attrNameLst>
                                      </p:cBhvr>
                                      <p:tavLst>
                                        <p:tav tm="0">
                                          <p:val>
                                            <p:fltVal val="0"/>
                                          </p:val>
                                        </p:tav>
                                        <p:tav tm="100000">
                                          <p:val>
                                            <p:strVal val="#ppt_w"/>
                                          </p:val>
                                        </p:tav>
                                      </p:tavLst>
                                    </p:anim>
                                    <p:anim calcmode="lin" valueType="num">
                                      <p:cBhvr>
                                        <p:cTn dur="500" fill="hold" id="8"/>
                                        <p:tgtEl>
                                          <p:spTgt spid="2"/>
                                        </p:tgtEl>
                                        <p:attrNameLst>
                                          <p:attrName>ppt_h</p:attrName>
                                        </p:attrNameLst>
                                      </p:cBhvr>
                                      <p:tavLst>
                                        <p:tav tm="0">
                                          <p:val>
                                            <p:fltVal val="0"/>
                                          </p:val>
                                        </p:tav>
                                        <p:tav tm="100000">
                                          <p:val>
                                            <p:strVal val="#ppt_h"/>
                                          </p:val>
                                        </p:tav>
                                      </p:tavLst>
                                    </p:anim>
                                    <p:anim calcmode="lin" valueType="num">
                                      <p:cBhvr>
                                        <p:cTn dur="500" fill="hold" id="9"/>
                                        <p:tgtEl>
                                          <p:spTgt spid="2"/>
                                        </p:tgtEl>
                                        <p:attrNameLst>
                                          <p:attrName>style.rotation</p:attrName>
                                        </p:attrNameLst>
                                      </p:cBhvr>
                                      <p:tavLst>
                                        <p:tav tm="0">
                                          <p:val>
                                            <p:fltVal val="360"/>
                                          </p:val>
                                        </p:tav>
                                        <p:tav tm="100000">
                                          <p:val>
                                            <p:fltVal val="0"/>
                                          </p:val>
                                        </p:tav>
                                      </p:tavLst>
                                    </p:anim>
                                    <p:animEffect filter="fade" transition="in">
                                      <p:cBhvr>
                                        <p:cTn dur="500" id="10"/>
                                        <p:tgtEl>
                                          <p:spTgt spid="2"/>
                                        </p:tgtEl>
                                      </p:cBhvr>
                                    </p:animEffect>
                                  </p:childTnLst>
                                </p:cTn>
                              </p:par>
                            </p:childTnLst>
                          </p:cTn>
                        </p:par>
                        <p:par>
                          <p:cTn fill="hold" id="11" nodeType="afterGroup">
                            <p:stCondLst>
                              <p:cond delay="500"/>
                            </p:stCondLst>
                            <p:childTnLst>
                              <p:par>
                                <p:cTn decel="100000" fill="hold" id="12" nodeType="afterEffect" presetClass="entr" presetID="49" presetSubtype="0">
                                  <p:stCondLst>
                                    <p:cond delay="0"/>
                                  </p:stCondLst>
                                  <p:childTnLst>
                                    <p:set>
                                      <p:cBhvr>
                                        <p:cTn dur="1" fill="hold" id="13">
                                          <p:stCondLst>
                                            <p:cond delay="0"/>
                                          </p:stCondLst>
                                        </p:cTn>
                                        <p:tgtEl>
                                          <p:spTgt spid="3"/>
                                        </p:tgtEl>
                                        <p:attrNameLst>
                                          <p:attrName>style.visibility</p:attrName>
                                        </p:attrNameLst>
                                      </p:cBhvr>
                                      <p:to>
                                        <p:strVal val="visible"/>
                                      </p:to>
                                    </p:set>
                                    <p:anim calcmode="lin" valueType="num">
                                      <p:cBhvr>
                                        <p:cTn dur="500" fill="hold" id="14"/>
                                        <p:tgtEl>
                                          <p:spTgt spid="3"/>
                                        </p:tgtEl>
                                        <p:attrNameLst>
                                          <p:attrName>ppt_w</p:attrName>
                                        </p:attrNameLst>
                                      </p:cBhvr>
                                      <p:tavLst>
                                        <p:tav tm="0">
                                          <p:val>
                                            <p:fltVal val="0"/>
                                          </p:val>
                                        </p:tav>
                                        <p:tav tm="100000">
                                          <p:val>
                                            <p:strVal val="#ppt_w"/>
                                          </p:val>
                                        </p:tav>
                                      </p:tavLst>
                                    </p:anim>
                                    <p:anim calcmode="lin" valueType="num">
                                      <p:cBhvr>
                                        <p:cTn dur="500" fill="hold" id="15"/>
                                        <p:tgtEl>
                                          <p:spTgt spid="3"/>
                                        </p:tgtEl>
                                        <p:attrNameLst>
                                          <p:attrName>ppt_h</p:attrName>
                                        </p:attrNameLst>
                                      </p:cBhvr>
                                      <p:tavLst>
                                        <p:tav tm="0">
                                          <p:val>
                                            <p:fltVal val="0"/>
                                          </p:val>
                                        </p:tav>
                                        <p:tav tm="100000">
                                          <p:val>
                                            <p:strVal val="#ppt_h"/>
                                          </p:val>
                                        </p:tav>
                                      </p:tavLst>
                                    </p:anim>
                                    <p:anim calcmode="lin" valueType="num">
                                      <p:cBhvr>
                                        <p:cTn dur="500" fill="hold" id="16"/>
                                        <p:tgtEl>
                                          <p:spTgt spid="3"/>
                                        </p:tgtEl>
                                        <p:attrNameLst>
                                          <p:attrName>style.rotation</p:attrName>
                                        </p:attrNameLst>
                                      </p:cBhvr>
                                      <p:tavLst>
                                        <p:tav tm="0">
                                          <p:val>
                                            <p:fltVal val="360"/>
                                          </p:val>
                                        </p:tav>
                                        <p:tav tm="100000">
                                          <p:val>
                                            <p:fltVal val="0"/>
                                          </p:val>
                                        </p:tav>
                                      </p:tavLst>
                                    </p:anim>
                                    <p:animEffect filter="fade" transition="in">
                                      <p:cBhvr>
                                        <p:cTn dur="500" id="17"/>
                                        <p:tgtEl>
                                          <p:spTgt spid="3"/>
                                        </p:tgtEl>
                                      </p:cBhvr>
                                    </p:animEffect>
                                  </p:childTnLst>
                                </p:cTn>
                              </p:par>
                            </p:childTnLst>
                          </p:cTn>
                        </p:par>
                        <p:par>
                          <p:cTn fill="hold" id="18" nodeType="afterGroup">
                            <p:stCondLst>
                              <p:cond delay="1000"/>
                            </p:stCondLst>
                            <p:childTnLst>
                              <p:par>
                                <p:cTn decel="100000" fill="hold" id="19" nodeType="afterEffect" presetClass="entr" presetID="49" presetSubtype="0">
                                  <p:stCondLst>
                                    <p:cond delay="0"/>
                                  </p:stCondLst>
                                  <p:childTnLst>
                                    <p:set>
                                      <p:cBhvr>
                                        <p:cTn dur="1" fill="hold" id="20">
                                          <p:stCondLst>
                                            <p:cond delay="0"/>
                                          </p:stCondLst>
                                        </p:cTn>
                                        <p:tgtEl>
                                          <p:spTgt spid="4"/>
                                        </p:tgtEl>
                                        <p:attrNameLst>
                                          <p:attrName>style.visibility</p:attrName>
                                        </p:attrNameLst>
                                      </p:cBhvr>
                                      <p:to>
                                        <p:strVal val="visible"/>
                                      </p:to>
                                    </p:set>
                                    <p:anim calcmode="lin" valueType="num">
                                      <p:cBhvr>
                                        <p:cTn dur="500" fill="hold" id="21"/>
                                        <p:tgtEl>
                                          <p:spTgt spid="4"/>
                                        </p:tgtEl>
                                        <p:attrNameLst>
                                          <p:attrName>ppt_w</p:attrName>
                                        </p:attrNameLst>
                                      </p:cBhvr>
                                      <p:tavLst>
                                        <p:tav tm="0">
                                          <p:val>
                                            <p:fltVal val="0"/>
                                          </p:val>
                                        </p:tav>
                                        <p:tav tm="100000">
                                          <p:val>
                                            <p:strVal val="#ppt_w"/>
                                          </p:val>
                                        </p:tav>
                                      </p:tavLst>
                                    </p:anim>
                                    <p:anim calcmode="lin" valueType="num">
                                      <p:cBhvr>
                                        <p:cTn dur="500" fill="hold" id="22"/>
                                        <p:tgtEl>
                                          <p:spTgt spid="4"/>
                                        </p:tgtEl>
                                        <p:attrNameLst>
                                          <p:attrName>ppt_h</p:attrName>
                                        </p:attrNameLst>
                                      </p:cBhvr>
                                      <p:tavLst>
                                        <p:tav tm="0">
                                          <p:val>
                                            <p:fltVal val="0"/>
                                          </p:val>
                                        </p:tav>
                                        <p:tav tm="100000">
                                          <p:val>
                                            <p:strVal val="#ppt_h"/>
                                          </p:val>
                                        </p:tav>
                                      </p:tavLst>
                                    </p:anim>
                                    <p:anim calcmode="lin" valueType="num">
                                      <p:cBhvr>
                                        <p:cTn dur="500" fill="hold" id="23"/>
                                        <p:tgtEl>
                                          <p:spTgt spid="4"/>
                                        </p:tgtEl>
                                        <p:attrNameLst>
                                          <p:attrName>style.rotation</p:attrName>
                                        </p:attrNameLst>
                                      </p:cBhvr>
                                      <p:tavLst>
                                        <p:tav tm="0">
                                          <p:val>
                                            <p:fltVal val="360"/>
                                          </p:val>
                                        </p:tav>
                                        <p:tav tm="100000">
                                          <p:val>
                                            <p:fltVal val="0"/>
                                          </p:val>
                                        </p:tav>
                                      </p:tavLst>
                                    </p:anim>
                                    <p:animEffect filter="fade" transition="in">
                                      <p:cBhvr>
                                        <p:cTn dur="500" id="24"/>
                                        <p:tgtEl>
                                          <p:spTgt spid="4"/>
                                        </p:tgtEl>
                                      </p:cBhvr>
                                    </p:animEffect>
                                  </p:childTnLst>
                                </p:cTn>
                              </p:par>
                            </p:childTnLst>
                          </p:cTn>
                        </p:par>
                        <p:par>
                          <p:cTn fill="hold" id="25" nodeType="afterGroup">
                            <p:stCondLst>
                              <p:cond delay="1500"/>
                            </p:stCondLst>
                            <p:childTnLst>
                              <p:par>
                                <p:cTn decel="100000" fill="hold" id="26" nodeType="afterEffect" presetClass="entr" presetID="49" presetSubtype="0">
                                  <p:stCondLst>
                                    <p:cond delay="0"/>
                                  </p:stCondLst>
                                  <p:childTnLst>
                                    <p:set>
                                      <p:cBhvr>
                                        <p:cTn dur="1" fill="hold" id="27">
                                          <p:stCondLst>
                                            <p:cond delay="0"/>
                                          </p:stCondLst>
                                        </p:cTn>
                                        <p:tgtEl>
                                          <p:spTgt spid="5"/>
                                        </p:tgtEl>
                                        <p:attrNameLst>
                                          <p:attrName>style.visibility</p:attrName>
                                        </p:attrNameLst>
                                      </p:cBhvr>
                                      <p:to>
                                        <p:strVal val="visible"/>
                                      </p:to>
                                    </p:set>
                                    <p:anim calcmode="lin" valueType="num">
                                      <p:cBhvr>
                                        <p:cTn dur="500" fill="hold" id="28"/>
                                        <p:tgtEl>
                                          <p:spTgt spid="5"/>
                                        </p:tgtEl>
                                        <p:attrNameLst>
                                          <p:attrName>ppt_w</p:attrName>
                                        </p:attrNameLst>
                                      </p:cBhvr>
                                      <p:tavLst>
                                        <p:tav tm="0">
                                          <p:val>
                                            <p:fltVal val="0"/>
                                          </p:val>
                                        </p:tav>
                                        <p:tav tm="100000">
                                          <p:val>
                                            <p:strVal val="#ppt_w"/>
                                          </p:val>
                                        </p:tav>
                                      </p:tavLst>
                                    </p:anim>
                                    <p:anim calcmode="lin" valueType="num">
                                      <p:cBhvr>
                                        <p:cTn dur="500" fill="hold" id="29"/>
                                        <p:tgtEl>
                                          <p:spTgt spid="5"/>
                                        </p:tgtEl>
                                        <p:attrNameLst>
                                          <p:attrName>ppt_h</p:attrName>
                                        </p:attrNameLst>
                                      </p:cBhvr>
                                      <p:tavLst>
                                        <p:tav tm="0">
                                          <p:val>
                                            <p:fltVal val="0"/>
                                          </p:val>
                                        </p:tav>
                                        <p:tav tm="100000">
                                          <p:val>
                                            <p:strVal val="#ppt_h"/>
                                          </p:val>
                                        </p:tav>
                                      </p:tavLst>
                                    </p:anim>
                                    <p:anim calcmode="lin" valueType="num">
                                      <p:cBhvr>
                                        <p:cTn dur="500" fill="hold" id="30"/>
                                        <p:tgtEl>
                                          <p:spTgt spid="5"/>
                                        </p:tgtEl>
                                        <p:attrNameLst>
                                          <p:attrName>style.rotation</p:attrName>
                                        </p:attrNameLst>
                                      </p:cBhvr>
                                      <p:tavLst>
                                        <p:tav tm="0">
                                          <p:val>
                                            <p:fltVal val="360"/>
                                          </p:val>
                                        </p:tav>
                                        <p:tav tm="100000">
                                          <p:val>
                                            <p:fltVal val="0"/>
                                          </p:val>
                                        </p:tav>
                                      </p:tavLst>
                                    </p:anim>
                                    <p:animEffect filter="fade" transition="in">
                                      <p:cBhvr>
                                        <p:cTn dur="500" id="31"/>
                                        <p:tgtEl>
                                          <p:spTgt spid="5"/>
                                        </p:tgtEl>
                                      </p:cBhvr>
                                    </p:animEffect>
                                  </p:childTnLst>
                                </p:cTn>
                              </p:par>
                            </p:childTnLst>
                          </p:cTn>
                        </p:par>
                        <p:par>
                          <p:cTn fill="hold" id="32" nodeType="afterGroup">
                            <p:stCondLst>
                              <p:cond delay="2000"/>
                            </p:stCondLst>
                            <p:childTnLst>
                              <p:par>
                                <p:cTn fill="hold" grpId="0" id="33" nodeType="afterEffect" presetClass="entr" presetID="22" presetSubtype="8">
                                  <p:stCondLst>
                                    <p:cond delay="0"/>
                                  </p:stCondLst>
                                  <p:childTnLst>
                                    <p:set>
                                      <p:cBhvr>
                                        <p:cTn dur="1" fill="hold" id="34">
                                          <p:stCondLst>
                                            <p:cond delay="0"/>
                                          </p:stCondLst>
                                        </p:cTn>
                                        <p:tgtEl>
                                          <p:spTgt spid="15367"/>
                                        </p:tgtEl>
                                        <p:attrNameLst>
                                          <p:attrName>style.visibility</p:attrName>
                                        </p:attrNameLst>
                                      </p:cBhvr>
                                      <p:to>
                                        <p:strVal val="visible"/>
                                      </p:to>
                                    </p:set>
                                    <p:animEffect filter="wipe(left)" transition="in">
                                      <p:cBhvr>
                                        <p:cTn dur="500" id="35"/>
                                        <p:tgtEl>
                                          <p:spTgt spid="15367"/>
                                        </p:tgtEl>
                                      </p:cBhvr>
                                    </p:animEffect>
                                  </p:childTnLst>
                                </p:cTn>
                              </p:par>
                              <p:par>
                                <p:cTn fill="hold" grpId="0" id="36" nodeType="withEffect" presetClass="entr" presetID="22" presetSubtype="8">
                                  <p:stCondLst>
                                    <p:cond delay="0"/>
                                  </p:stCondLst>
                                  <p:childTnLst>
                                    <p:set>
                                      <p:cBhvr>
                                        <p:cTn dur="1" fill="hold" id="37">
                                          <p:stCondLst>
                                            <p:cond delay="0"/>
                                          </p:stCondLst>
                                        </p:cTn>
                                        <p:tgtEl>
                                          <p:spTgt spid="15368"/>
                                        </p:tgtEl>
                                        <p:attrNameLst>
                                          <p:attrName>style.visibility</p:attrName>
                                        </p:attrNameLst>
                                      </p:cBhvr>
                                      <p:to>
                                        <p:strVal val="visible"/>
                                      </p:to>
                                    </p:set>
                                    <p:animEffect filter="wipe(left)" transition="in">
                                      <p:cBhvr>
                                        <p:cTn dur="500" id="38"/>
                                        <p:tgtEl>
                                          <p:spTgt spid="15368"/>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5367"/>
      <p:bldP grpId="0" spid="15368"/>
    </p:bldLst>
  </p:timing>
</p:sld>
</file>

<file path=ppt/slides/slide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0" name="Freeform 53"/>
          <p:cNvSpPr/>
          <p:nvPr/>
        </p:nvSpPr>
        <p:spPr bwMode="auto">
          <a:xfrm>
            <a:off x="2093304" y="2952751"/>
            <a:ext cx="2468710" cy="1519607"/>
          </a:xfrm>
          <a:custGeom>
            <a:gdLst>
              <a:gd fmla="*/ 112 w 112" name="T0"/>
              <a:gd fmla="*/ 69 h 69" name="T1"/>
              <a:gd fmla="*/ 87 w 112" name="T2"/>
              <a:gd fmla="*/ 55 h 69" name="T3"/>
              <a:gd fmla="*/ 25 w 112" name="T4"/>
              <a:gd fmla="*/ 55 h 69" name="T5"/>
              <a:gd fmla="*/ 0 w 112" name="T6"/>
              <a:gd fmla="*/ 30 h 69" name="T7"/>
              <a:gd fmla="*/ 0 w 112" name="T8"/>
              <a:gd fmla="*/ 25 h 69" name="T9"/>
              <a:gd fmla="*/ 25 w 112" name="T10"/>
              <a:gd fmla="*/ 0 h 69" name="T11"/>
              <a:gd fmla="*/ 87 w 112" name="T12"/>
              <a:gd fmla="*/ 0 h 69" name="T13"/>
              <a:gd fmla="*/ 112 w 112" name="T14"/>
              <a:gd fmla="*/ 25 h 69" name="T15"/>
              <a:gd fmla="*/ 112 w 112" name="T16"/>
              <a:gd fmla="*/ 69 h 69"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69" w="112">
                <a:moveTo>
                  <a:pt x="112" y="69"/>
                </a:moveTo>
                <a:cubicBezTo>
                  <a:pt x="107" y="61"/>
                  <a:pt x="98" y="55"/>
                  <a:pt x="87" y="55"/>
                </a:cubicBezTo>
                <a:cubicBezTo>
                  <a:pt x="25" y="55"/>
                  <a:pt x="25" y="55"/>
                  <a:pt x="25" y="55"/>
                </a:cubicBezTo>
                <a:cubicBezTo>
                  <a:pt x="11" y="55"/>
                  <a:pt x="0" y="43"/>
                  <a:pt x="0" y="30"/>
                </a:cubicBezTo>
                <a:cubicBezTo>
                  <a:pt x="0" y="25"/>
                  <a:pt x="0" y="25"/>
                  <a:pt x="0" y="25"/>
                </a:cubicBezTo>
                <a:cubicBezTo>
                  <a:pt x="0" y="11"/>
                  <a:pt x="11" y="0"/>
                  <a:pt x="25" y="0"/>
                </a:cubicBezTo>
                <a:cubicBezTo>
                  <a:pt x="87" y="0"/>
                  <a:pt x="87" y="0"/>
                  <a:pt x="87" y="0"/>
                </a:cubicBezTo>
                <a:cubicBezTo>
                  <a:pt x="101" y="0"/>
                  <a:pt x="112" y="11"/>
                  <a:pt x="112" y="25"/>
                </a:cubicBezTo>
                <a:lnTo>
                  <a:pt x="112" y="69"/>
                </a:lnTo>
                <a:close/>
              </a:path>
            </a:pathLst>
          </a:custGeom>
          <a:solidFill>
            <a:srgbClr val="FF6D67"/>
          </a:solidFill>
          <a:ln>
            <a:noFill/>
          </a:ln>
        </p:spPr>
        <p:txBody>
          <a:bodyPr anchor="t" anchorCtr="0" bIns="45720" compatLnSpc="1" lIns="91440" numCol="1" rIns="91440" tIns="45720" vert="horz" wrap="square"/>
          <a:lstStyle/>
          <a:p>
            <a:endParaRPr lang="en-US" sz="1800"/>
          </a:p>
        </p:txBody>
      </p:sp>
      <p:sp>
        <p:nvSpPr>
          <p:cNvPr id="11" name="Freeform 56"/>
          <p:cNvSpPr/>
          <p:nvPr/>
        </p:nvSpPr>
        <p:spPr bwMode="auto">
          <a:xfrm>
            <a:off x="2671847" y="1903508"/>
            <a:ext cx="1877464" cy="1125443"/>
          </a:xfrm>
          <a:custGeom>
            <a:gdLst>
              <a:gd fmla="*/ 85 w 85" name="T0"/>
              <a:gd fmla="*/ 51 h 51" name="T1"/>
              <a:gd fmla="*/ 66 w 85" name="T2"/>
              <a:gd fmla="*/ 40 h 51" name="T3"/>
              <a:gd fmla="*/ 19 w 85" name="T4"/>
              <a:gd fmla="*/ 40 h 51" name="T5"/>
              <a:gd fmla="*/ 0 w 85" name="T6"/>
              <a:gd fmla="*/ 22 h 51" name="T7"/>
              <a:gd fmla="*/ 0 w 85" name="T8"/>
              <a:gd fmla="*/ 18 h 51" name="T9"/>
              <a:gd fmla="*/ 19 w 85" name="T10"/>
              <a:gd fmla="*/ 0 h 51" name="T11"/>
              <a:gd fmla="*/ 66 w 85" name="T12"/>
              <a:gd fmla="*/ 0 h 51" name="T13"/>
              <a:gd fmla="*/ 85 w 85" name="T14"/>
              <a:gd fmla="*/ 18 h 51" name="T15"/>
              <a:gd fmla="*/ 85 w 85" name="T16"/>
              <a:gd fmla="*/ 51 h 51"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1" w="85">
                <a:moveTo>
                  <a:pt x="85" y="51"/>
                </a:moveTo>
                <a:cubicBezTo>
                  <a:pt x="81" y="45"/>
                  <a:pt x="74" y="40"/>
                  <a:pt x="66" y="40"/>
                </a:cubicBezTo>
                <a:cubicBezTo>
                  <a:pt x="19" y="40"/>
                  <a:pt x="19" y="40"/>
                  <a:pt x="19" y="40"/>
                </a:cubicBezTo>
                <a:cubicBezTo>
                  <a:pt x="9" y="40"/>
                  <a:pt x="0" y="32"/>
                  <a:pt x="0" y="22"/>
                </a:cubicBezTo>
                <a:cubicBezTo>
                  <a:pt x="0" y="18"/>
                  <a:pt x="0" y="18"/>
                  <a:pt x="0" y="18"/>
                </a:cubicBezTo>
                <a:cubicBezTo>
                  <a:pt x="0" y="8"/>
                  <a:pt x="9" y="0"/>
                  <a:pt x="19" y="0"/>
                </a:cubicBezTo>
                <a:cubicBezTo>
                  <a:pt x="66" y="0"/>
                  <a:pt x="66" y="0"/>
                  <a:pt x="66" y="0"/>
                </a:cubicBezTo>
                <a:cubicBezTo>
                  <a:pt x="76" y="0"/>
                  <a:pt x="85" y="8"/>
                  <a:pt x="85" y="18"/>
                </a:cubicBezTo>
                <a:lnTo>
                  <a:pt x="85" y="51"/>
                </a:lnTo>
                <a:close/>
              </a:path>
            </a:pathLst>
          </a:custGeom>
          <a:solidFill>
            <a:srgbClr val="FFC000"/>
          </a:solidFill>
          <a:ln>
            <a:noFill/>
          </a:ln>
        </p:spPr>
        <p:txBody>
          <a:bodyPr anchor="t" anchorCtr="0" bIns="45720" compatLnSpc="1" lIns="91440" numCol="1" rIns="91440" tIns="45720" vert="horz" wrap="square"/>
          <a:lstStyle/>
          <a:p>
            <a:endParaRPr lang="en-US" sz="1800"/>
          </a:p>
        </p:txBody>
      </p:sp>
      <p:sp>
        <p:nvSpPr>
          <p:cNvPr id="12" name="Freeform 58"/>
          <p:cNvSpPr/>
          <p:nvPr/>
        </p:nvSpPr>
        <p:spPr bwMode="auto">
          <a:xfrm>
            <a:off x="4684104" y="2474803"/>
            <a:ext cx="2204207" cy="1343270"/>
          </a:xfrm>
          <a:custGeom>
            <a:gdLst>
              <a:gd fmla="*/ 0 w 100" name="T0"/>
              <a:gd fmla="*/ 61 h 61" name="T1"/>
              <a:gd fmla="*/ 22 w 100" name="T2"/>
              <a:gd fmla="*/ 48 h 61" name="T3"/>
              <a:gd fmla="*/ 78 w 100" name="T4"/>
              <a:gd fmla="*/ 48 h 61" name="T5"/>
              <a:gd fmla="*/ 100 w 100" name="T6"/>
              <a:gd fmla="*/ 26 h 61" name="T7"/>
              <a:gd fmla="*/ 100 w 100" name="T8"/>
              <a:gd fmla="*/ 22 h 61" name="T9"/>
              <a:gd fmla="*/ 78 w 100" name="T10"/>
              <a:gd fmla="*/ 0 h 61" name="T11"/>
              <a:gd fmla="*/ 22 w 100" name="T12"/>
              <a:gd fmla="*/ 0 h 61" name="T13"/>
              <a:gd fmla="*/ 0 w 100" name="T14"/>
              <a:gd fmla="*/ 22 h 61" name="T15"/>
              <a:gd fmla="*/ 0 w 100" name="T16"/>
              <a:gd fmla="*/ 61 h 61"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61" w="100">
                <a:moveTo>
                  <a:pt x="0" y="61"/>
                </a:moveTo>
                <a:cubicBezTo>
                  <a:pt x="4" y="54"/>
                  <a:pt x="13" y="48"/>
                  <a:pt x="22" y="48"/>
                </a:cubicBezTo>
                <a:cubicBezTo>
                  <a:pt x="78" y="48"/>
                  <a:pt x="78" y="48"/>
                  <a:pt x="78" y="48"/>
                </a:cubicBezTo>
                <a:cubicBezTo>
                  <a:pt x="90" y="48"/>
                  <a:pt x="100" y="38"/>
                  <a:pt x="100" y="26"/>
                </a:cubicBezTo>
                <a:cubicBezTo>
                  <a:pt x="100" y="22"/>
                  <a:pt x="100" y="22"/>
                  <a:pt x="100" y="22"/>
                </a:cubicBezTo>
                <a:cubicBezTo>
                  <a:pt x="100" y="10"/>
                  <a:pt x="90" y="0"/>
                  <a:pt x="78" y="0"/>
                </a:cubicBezTo>
                <a:cubicBezTo>
                  <a:pt x="22" y="0"/>
                  <a:pt x="22" y="0"/>
                  <a:pt x="22" y="0"/>
                </a:cubicBezTo>
                <a:cubicBezTo>
                  <a:pt x="10" y="0"/>
                  <a:pt x="0" y="10"/>
                  <a:pt x="0" y="22"/>
                </a:cubicBezTo>
                <a:lnTo>
                  <a:pt x="0" y="61"/>
                </a:lnTo>
                <a:close/>
              </a:path>
            </a:pathLst>
          </a:custGeom>
          <a:solidFill>
            <a:srgbClr val="FFC000"/>
          </a:solidFill>
          <a:ln>
            <a:noFill/>
          </a:ln>
        </p:spPr>
        <p:txBody>
          <a:bodyPr anchor="t" anchorCtr="0" bIns="45720" compatLnSpc="1" lIns="91440" numCol="1" rIns="91440" tIns="45720" vert="horz" wrap="square"/>
          <a:lstStyle/>
          <a:p>
            <a:endParaRPr lang="en-US" sz="1800"/>
          </a:p>
        </p:txBody>
      </p:sp>
      <p:sp>
        <p:nvSpPr>
          <p:cNvPr id="13" name="Freeform 60"/>
          <p:cNvSpPr/>
          <p:nvPr/>
        </p:nvSpPr>
        <p:spPr bwMode="auto">
          <a:xfrm>
            <a:off x="4684104" y="1581150"/>
            <a:ext cx="1587028" cy="969852"/>
          </a:xfrm>
          <a:custGeom>
            <a:gdLst>
              <a:gd fmla="*/ 0 w 72" name="T0"/>
              <a:gd fmla="*/ 44 h 44" name="T1"/>
              <a:gd fmla="*/ 16 w 72" name="T2"/>
              <a:gd fmla="*/ 34 h 44" name="T3"/>
              <a:gd fmla="*/ 56 w 72" name="T4"/>
              <a:gd fmla="*/ 34 h 44" name="T5"/>
              <a:gd fmla="*/ 72 w 72" name="T6"/>
              <a:gd fmla="*/ 18 h 44" name="T7"/>
              <a:gd fmla="*/ 72 w 72" name="T8"/>
              <a:gd fmla="*/ 16 h 44" name="T9"/>
              <a:gd fmla="*/ 56 w 72" name="T10"/>
              <a:gd fmla="*/ 0 h 44" name="T11"/>
              <a:gd fmla="*/ 16 w 72" name="T12"/>
              <a:gd fmla="*/ 0 h 44" name="T13"/>
              <a:gd fmla="*/ 0 w 72" name="T14"/>
              <a:gd fmla="*/ 16 h 44" name="T15"/>
              <a:gd fmla="*/ 0 w 72" name="T16"/>
              <a:gd fmla="*/ 44 h 44"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4" w="72">
                <a:moveTo>
                  <a:pt x="0" y="44"/>
                </a:moveTo>
                <a:cubicBezTo>
                  <a:pt x="3" y="38"/>
                  <a:pt x="9" y="34"/>
                  <a:pt x="16" y="34"/>
                </a:cubicBezTo>
                <a:cubicBezTo>
                  <a:pt x="56" y="34"/>
                  <a:pt x="56" y="34"/>
                  <a:pt x="56" y="34"/>
                </a:cubicBezTo>
                <a:cubicBezTo>
                  <a:pt x="65" y="34"/>
                  <a:pt x="72" y="27"/>
                  <a:pt x="72" y="18"/>
                </a:cubicBezTo>
                <a:cubicBezTo>
                  <a:pt x="72" y="16"/>
                  <a:pt x="72" y="16"/>
                  <a:pt x="72" y="16"/>
                </a:cubicBezTo>
                <a:cubicBezTo>
                  <a:pt x="72" y="7"/>
                  <a:pt x="65" y="0"/>
                  <a:pt x="56" y="0"/>
                </a:cubicBezTo>
                <a:cubicBezTo>
                  <a:pt x="16" y="0"/>
                  <a:pt x="16" y="0"/>
                  <a:pt x="16" y="0"/>
                </a:cubicBezTo>
                <a:cubicBezTo>
                  <a:pt x="7" y="0"/>
                  <a:pt x="0" y="7"/>
                  <a:pt x="0" y="16"/>
                </a:cubicBezTo>
                <a:lnTo>
                  <a:pt x="0" y="44"/>
                </a:lnTo>
                <a:close/>
              </a:path>
            </a:pathLst>
          </a:custGeom>
          <a:solidFill>
            <a:srgbClr val="92D050"/>
          </a:solidFill>
          <a:ln>
            <a:noFill/>
          </a:ln>
        </p:spPr>
        <p:txBody>
          <a:bodyPr anchor="t" anchorCtr="0" bIns="45720" compatLnSpc="1" lIns="91440" numCol="1" rIns="91440" tIns="45720" vert="horz" wrap="square"/>
          <a:lstStyle/>
          <a:p>
            <a:endParaRPr lang="en-US" sz="1800"/>
          </a:p>
        </p:txBody>
      </p:sp>
      <p:sp>
        <p:nvSpPr>
          <p:cNvPr id="16" name="TextBox 15"/>
          <p:cNvSpPr txBox="1"/>
          <p:nvPr/>
        </p:nvSpPr>
        <p:spPr>
          <a:xfrm>
            <a:off x="987129" y="3161406"/>
            <a:ext cx="1025644" cy="335432"/>
          </a:xfrm>
          <a:prstGeom prst="rect">
            <a:avLst/>
          </a:prstGeom>
          <a:noFill/>
        </p:spPr>
        <p:txBody>
          <a:bodyPr rtlCol="0" wrap="square">
            <a:spAutoFit/>
          </a:bodyPr>
          <a:lstStyle/>
          <a:p>
            <a:r>
              <a:rPr altLang="en-US" lang="zh-CN" sz="1601">
                <a:solidFill>
                  <a:srgbClr val="00C3D9"/>
                </a:solidFill>
                <a:latin typeface="+mj-lt"/>
              </a:rPr>
              <a:t>微信营销</a:t>
            </a:r>
          </a:p>
        </p:txBody>
      </p:sp>
      <p:sp>
        <p:nvSpPr>
          <p:cNvPr id="17" name="Rectangle 16"/>
          <p:cNvSpPr/>
          <p:nvPr/>
        </p:nvSpPr>
        <p:spPr>
          <a:xfrm>
            <a:off x="609600" y="3404167"/>
            <a:ext cx="1447800" cy="593903"/>
          </a:xfrm>
          <a:prstGeom prst="rect">
            <a:avLst/>
          </a:prstGeom>
        </p:spPr>
        <p:txBody>
          <a:bodyPr wrap="square">
            <a:spAutoFit/>
          </a:bodyPr>
          <a:lstStyle/>
          <a:p>
            <a:r>
              <a:rPr altLang="en-US" lang="zh-CN" sz="1099">
                <a:solidFill>
                  <a:schemeClr val="bg1">
                    <a:lumMod val="65000"/>
                  </a:schemeClr>
                </a:solidFill>
              </a:rPr>
              <a:t>您的内容打在这里，或者通过复制您的文本</a:t>
            </a:r>
          </a:p>
        </p:txBody>
      </p:sp>
      <p:sp>
        <p:nvSpPr>
          <p:cNvPr id="18" name="TextBox 17"/>
          <p:cNvSpPr txBox="1"/>
          <p:nvPr/>
        </p:nvSpPr>
        <p:spPr>
          <a:xfrm>
            <a:off x="1200150" y="1977499"/>
            <a:ext cx="1447800" cy="335432"/>
          </a:xfrm>
          <a:prstGeom prst="rect">
            <a:avLst/>
          </a:prstGeom>
          <a:noFill/>
        </p:spPr>
        <p:txBody>
          <a:bodyPr rtlCol="0" wrap="square">
            <a:spAutoFit/>
          </a:bodyPr>
          <a:lstStyle/>
          <a:p>
            <a:r>
              <a:rPr altLang="en-US" lang="zh-CN" sz="1601">
                <a:solidFill>
                  <a:schemeClr val="tx1">
                    <a:lumMod val="65000"/>
                    <a:lumOff val="35000"/>
                  </a:schemeClr>
                </a:solidFill>
                <a:latin typeface="+mj-lt"/>
              </a:rPr>
              <a:t>各种分享平台</a:t>
            </a:r>
          </a:p>
        </p:txBody>
      </p:sp>
      <p:sp>
        <p:nvSpPr>
          <p:cNvPr id="19" name="Rectangle 18"/>
          <p:cNvSpPr/>
          <p:nvPr/>
        </p:nvSpPr>
        <p:spPr>
          <a:xfrm>
            <a:off x="1219200" y="2253279"/>
            <a:ext cx="1447800" cy="593903"/>
          </a:xfrm>
          <a:prstGeom prst="rect">
            <a:avLst/>
          </a:prstGeom>
        </p:spPr>
        <p:txBody>
          <a:bodyPr wrap="square">
            <a:spAutoFit/>
          </a:bodyPr>
          <a:lstStyle/>
          <a:p>
            <a:r>
              <a:rPr altLang="en-US" lang="zh-CN" sz="1099">
                <a:solidFill>
                  <a:schemeClr val="bg1">
                    <a:lumMod val="65000"/>
                  </a:schemeClr>
                </a:solidFill>
              </a:rPr>
              <a:t>您的内容打在这里，或者通过复制您的文本</a:t>
            </a:r>
          </a:p>
        </p:txBody>
      </p:sp>
      <p:sp>
        <p:nvSpPr>
          <p:cNvPr id="20" name="TextBox 19"/>
          <p:cNvSpPr txBox="1"/>
          <p:nvPr/>
        </p:nvSpPr>
        <p:spPr>
          <a:xfrm>
            <a:off x="6401310" y="1524697"/>
            <a:ext cx="1290191" cy="335432"/>
          </a:xfrm>
          <a:prstGeom prst="rect">
            <a:avLst/>
          </a:prstGeom>
          <a:noFill/>
        </p:spPr>
        <p:txBody>
          <a:bodyPr rtlCol="0" wrap="square">
            <a:spAutoFit/>
          </a:bodyPr>
          <a:lstStyle/>
          <a:p>
            <a:r>
              <a:rPr altLang="en-US" lang="zh-CN" sz="1601">
                <a:solidFill>
                  <a:srgbClr val="01D48F"/>
                </a:solidFill>
                <a:latin typeface="+mj-lt"/>
              </a:rPr>
              <a:t>朋友圈推广</a:t>
            </a:r>
          </a:p>
        </p:txBody>
      </p:sp>
      <p:sp>
        <p:nvSpPr>
          <p:cNvPr id="21" name="Rectangle 20"/>
          <p:cNvSpPr/>
          <p:nvPr/>
        </p:nvSpPr>
        <p:spPr>
          <a:xfrm>
            <a:off x="6401310" y="1793818"/>
            <a:ext cx="1447800" cy="593903"/>
          </a:xfrm>
          <a:prstGeom prst="rect">
            <a:avLst/>
          </a:prstGeom>
        </p:spPr>
        <p:txBody>
          <a:bodyPr wrap="square">
            <a:spAutoFit/>
          </a:bodyPr>
          <a:lstStyle/>
          <a:p>
            <a:r>
              <a:rPr altLang="en-US" lang="zh-CN" sz="1099">
                <a:solidFill>
                  <a:schemeClr val="bg1">
                    <a:lumMod val="65000"/>
                  </a:schemeClr>
                </a:solidFill>
              </a:rPr>
              <a:t>您的内容打在这里，或者通过复制您的文本</a:t>
            </a:r>
          </a:p>
        </p:txBody>
      </p:sp>
      <p:sp>
        <p:nvSpPr>
          <p:cNvPr id="22" name="TextBox 21"/>
          <p:cNvSpPr txBox="1"/>
          <p:nvPr/>
        </p:nvSpPr>
        <p:spPr>
          <a:xfrm>
            <a:off x="7145280" y="2743089"/>
            <a:ext cx="1025644" cy="335432"/>
          </a:xfrm>
          <a:prstGeom prst="rect">
            <a:avLst/>
          </a:prstGeom>
          <a:noFill/>
        </p:spPr>
        <p:txBody>
          <a:bodyPr rtlCol="0" wrap="square">
            <a:spAutoFit/>
          </a:bodyPr>
          <a:lstStyle/>
          <a:p>
            <a:r>
              <a:rPr altLang="en-US" lang="zh-CN" sz="1601">
                <a:solidFill>
                  <a:srgbClr val="DF7307"/>
                </a:solidFill>
                <a:latin typeface="+mj-lt"/>
              </a:rPr>
              <a:t>微博营销</a:t>
            </a:r>
          </a:p>
        </p:txBody>
      </p:sp>
      <p:sp>
        <p:nvSpPr>
          <p:cNvPr id="23" name="Rectangle 22"/>
          <p:cNvSpPr/>
          <p:nvPr/>
        </p:nvSpPr>
        <p:spPr>
          <a:xfrm>
            <a:off x="7122079" y="2945120"/>
            <a:ext cx="1447800" cy="593903"/>
          </a:xfrm>
          <a:prstGeom prst="rect">
            <a:avLst/>
          </a:prstGeom>
        </p:spPr>
        <p:txBody>
          <a:bodyPr wrap="square">
            <a:spAutoFit/>
          </a:bodyPr>
          <a:lstStyle/>
          <a:p>
            <a:r>
              <a:rPr altLang="en-US" lang="zh-CN" sz="1099">
                <a:solidFill>
                  <a:schemeClr val="bg1">
                    <a:lumMod val="65000"/>
                  </a:schemeClr>
                </a:solidFill>
              </a:rPr>
              <a:t>您的内容打在这里，或者通过复制您的文本</a:t>
            </a:r>
          </a:p>
        </p:txBody>
      </p:sp>
      <p:sp>
        <p:nvSpPr>
          <p:cNvPr id="25" name="TextBox 24"/>
          <p:cNvSpPr txBox="1"/>
          <p:nvPr/>
        </p:nvSpPr>
        <p:spPr>
          <a:xfrm>
            <a:off x="3137850" y="2212324"/>
            <a:ext cx="1056108" cy="335432"/>
          </a:xfrm>
          <a:prstGeom prst="rect">
            <a:avLst/>
          </a:prstGeom>
          <a:noFill/>
        </p:spPr>
        <p:txBody>
          <a:bodyPr rtlCol="0" wrap="square">
            <a:spAutoFit/>
          </a:bodyPr>
          <a:lstStyle/>
          <a:p>
            <a:r>
              <a:rPr altLang="en-US" lang="zh-CN" sz="1601">
                <a:solidFill>
                  <a:schemeClr val="bg1"/>
                </a:solidFill>
                <a:latin typeface="+mj-lt"/>
              </a:rPr>
              <a:t>平台分享</a:t>
            </a:r>
          </a:p>
        </p:txBody>
      </p:sp>
      <p:sp>
        <p:nvSpPr>
          <p:cNvPr id="26" name="TextBox 25"/>
          <p:cNvSpPr txBox="1"/>
          <p:nvPr/>
        </p:nvSpPr>
        <p:spPr>
          <a:xfrm>
            <a:off x="5094903" y="1810467"/>
            <a:ext cx="945457" cy="335432"/>
          </a:xfrm>
          <a:prstGeom prst="rect">
            <a:avLst/>
          </a:prstGeom>
          <a:noFill/>
        </p:spPr>
        <p:txBody>
          <a:bodyPr rtlCol="0" wrap="square">
            <a:spAutoFit/>
          </a:bodyPr>
          <a:lstStyle/>
          <a:p>
            <a:r>
              <a:rPr altLang="en-US" lang="zh-CN" sz="1601">
                <a:solidFill>
                  <a:schemeClr val="bg1"/>
                </a:solidFill>
                <a:latin typeface="+mj-lt"/>
              </a:rPr>
              <a:t>朋友圈</a:t>
            </a:r>
          </a:p>
        </p:txBody>
      </p:sp>
      <p:sp>
        <p:nvSpPr>
          <p:cNvPr id="34" name="TextBox 33"/>
          <p:cNvSpPr txBox="1"/>
          <p:nvPr/>
        </p:nvSpPr>
        <p:spPr>
          <a:xfrm>
            <a:off x="3163107" y="3393571"/>
            <a:ext cx="1138863" cy="335432"/>
          </a:xfrm>
          <a:prstGeom prst="rect">
            <a:avLst/>
          </a:prstGeom>
          <a:noFill/>
        </p:spPr>
        <p:txBody>
          <a:bodyPr rtlCol="0" wrap="square">
            <a:spAutoFit/>
          </a:bodyPr>
          <a:lstStyle/>
          <a:p>
            <a:r>
              <a:rPr altLang="en-US" lang="zh-CN" sz="1601">
                <a:solidFill>
                  <a:schemeClr val="bg1"/>
                </a:solidFill>
                <a:latin typeface="+mj-lt"/>
              </a:rPr>
              <a:t>微信营销</a:t>
            </a:r>
          </a:p>
        </p:txBody>
      </p:sp>
      <p:sp>
        <p:nvSpPr>
          <p:cNvPr id="41" name="TextBox 40"/>
          <p:cNvSpPr txBox="1"/>
          <p:nvPr/>
        </p:nvSpPr>
        <p:spPr>
          <a:xfrm>
            <a:off x="5598610" y="2845983"/>
            <a:ext cx="1025618" cy="335432"/>
          </a:xfrm>
          <a:prstGeom prst="rect">
            <a:avLst/>
          </a:prstGeom>
          <a:noFill/>
        </p:spPr>
        <p:txBody>
          <a:bodyPr rtlCol="0" wrap="square">
            <a:spAutoFit/>
          </a:bodyPr>
          <a:lstStyle/>
          <a:p>
            <a:r>
              <a:rPr altLang="en-US" lang="zh-CN" sz="1601">
                <a:solidFill>
                  <a:schemeClr val="bg1"/>
                </a:solidFill>
                <a:latin typeface="+mj-lt"/>
              </a:rPr>
              <a:t>微博营销</a:t>
            </a:r>
          </a:p>
        </p:txBody>
      </p:sp>
      <p:sp>
        <p:nvSpPr>
          <p:cNvPr id="42" name="Freeform 12"/>
          <p:cNvSpPr>
            <a:spLocks noEditPoints="1"/>
          </p:cNvSpPr>
          <p:nvPr/>
        </p:nvSpPr>
        <p:spPr bwMode="auto">
          <a:xfrm>
            <a:off x="2654078" y="3393571"/>
            <a:ext cx="473126" cy="369450"/>
          </a:xfrm>
          <a:custGeom>
            <a:gdLst>
              <a:gd fmla="*/ 451 w 771" name="T0"/>
              <a:gd fmla="*/ 411 h 602" name="T1"/>
              <a:gd fmla="*/ 457 w 771" name="T2"/>
              <a:gd fmla="*/ 396 h 602" name="T3"/>
              <a:gd fmla="*/ 459 w 771" name="T4"/>
              <a:gd fmla="*/ 388 h 602" name="T5"/>
              <a:gd fmla="*/ 463 w 771" name="T6"/>
              <a:gd fmla="*/ 372 h 602" name="T7"/>
              <a:gd fmla="*/ 464 w 771" name="T8"/>
              <a:gd fmla="*/ 365 h 602" name="T9"/>
              <a:gd fmla="*/ 466 w 771" name="T10"/>
              <a:gd fmla="*/ 341 h 602" name="T11"/>
              <a:gd fmla="*/ 233 w 771" name="T12"/>
              <a:gd fmla="*/ 139 h 602" name="T13"/>
              <a:gd fmla="*/ 201 w 771" name="T14"/>
              <a:gd fmla="*/ 141 h 602" name="T15"/>
              <a:gd fmla="*/ 201 w 771" name="T16"/>
              <a:gd fmla="*/ 141 h 602" name="T17"/>
              <a:gd fmla="*/ 0 w 771" name="T18"/>
              <a:gd fmla="*/ 341 h 602" name="T19"/>
              <a:gd fmla="*/ 61 w 771" name="T20"/>
              <a:gd fmla="*/ 477 h 602" name="T21"/>
              <a:gd fmla="*/ 37 w 771" name="T22"/>
              <a:gd fmla="*/ 602 h 602" name="T23"/>
              <a:gd fmla="*/ 129 w 771" name="T24"/>
              <a:gd fmla="*/ 522 h 602" name="T25"/>
              <a:gd fmla="*/ 233 w 771" name="T26"/>
              <a:gd fmla="*/ 544 h 602" name="T27"/>
              <a:gd fmla="*/ 363 w 771" name="T28"/>
              <a:gd fmla="*/ 509 h 602" name="T29"/>
              <a:gd fmla="*/ 363 w 771" name="T30"/>
              <a:gd fmla="*/ 509 h 602" name="T31"/>
              <a:gd fmla="*/ 383 w 771" name="T32"/>
              <a:gd fmla="*/ 496 h 602" name="T33"/>
              <a:gd fmla="*/ 389 w 771" name="T34"/>
              <a:gd fmla="*/ 491 h 602" name="T35"/>
              <a:gd fmla="*/ 402 w 771" name="T36"/>
              <a:gd fmla="*/ 480 h 602" name="T37"/>
              <a:gd fmla="*/ 408 w 771" name="T38"/>
              <a:gd fmla="*/ 474 h 602" name="T39"/>
              <a:gd fmla="*/ 419 w 771" name="T40"/>
              <a:gd fmla="*/ 462 h 602" name="T41"/>
              <a:gd fmla="*/ 424 w 771" name="T42"/>
              <a:gd fmla="*/ 457 h 602" name="T43"/>
              <a:gd fmla="*/ 448 w 771" name="T44"/>
              <a:gd fmla="*/ 417 h 602" name="T45"/>
              <a:gd fmla="*/ 451 w 771" name="T46"/>
              <a:gd fmla="*/ 411 h 602" name="T47"/>
              <a:gd fmla="*/ 771 w 771" name="T48"/>
              <a:gd fmla="*/ 263 h 602" name="T49"/>
              <a:gd fmla="*/ 771 w 771" name="T50"/>
              <a:gd fmla="*/ 263 h 602" name="T51"/>
              <a:gd fmla="*/ 469 w 771" name="T52"/>
              <a:gd fmla="*/ 0 h 602" name="T53"/>
              <a:gd fmla="*/ 243 w 771" name="T54"/>
              <a:gd fmla="*/ 89 h 602" name="T55"/>
              <a:gd fmla="*/ 508 w 771" name="T56"/>
              <a:gd fmla="*/ 341 h 602" name="T57"/>
              <a:gd fmla="*/ 424 w 771" name="T58"/>
              <a:gd fmla="*/ 523 h 602" name="T59"/>
              <a:gd fmla="*/ 469 w 771" name="T60"/>
              <a:gd fmla="*/ 526 h 602" name="T61"/>
              <a:gd fmla="*/ 603 w 771" name="T62"/>
              <a:gd fmla="*/ 498 h 602" name="T63"/>
              <a:gd fmla="*/ 722 w 771" name="T64"/>
              <a:gd fmla="*/ 602 h 602" name="T65"/>
              <a:gd fmla="*/ 692 w 771" name="T66"/>
              <a:gd fmla="*/ 440 h 602" name="T67"/>
              <a:gd fmla="*/ 771 w 771" name="T68"/>
              <a:gd fmla="*/ 263 h 602" name="T6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b="b" l="0" r="r" t="0"/>
            <a:pathLst>
              <a:path h="602" w="771">
                <a:moveTo>
                  <a:pt x="451" y="411"/>
                </a:moveTo>
                <a:cubicBezTo>
                  <a:pt x="453" y="406"/>
                  <a:pt x="455" y="401"/>
                  <a:pt x="457" y="396"/>
                </a:cubicBezTo>
                <a:cubicBezTo>
                  <a:pt x="458" y="393"/>
                  <a:pt x="458" y="391"/>
                  <a:pt x="459" y="388"/>
                </a:cubicBezTo>
                <a:cubicBezTo>
                  <a:pt x="460" y="383"/>
                  <a:pt x="462" y="377"/>
                  <a:pt x="463" y="372"/>
                </a:cubicBezTo>
                <a:cubicBezTo>
                  <a:pt x="463" y="370"/>
                  <a:pt x="464" y="367"/>
                  <a:pt x="464" y="365"/>
                </a:cubicBezTo>
                <a:cubicBezTo>
                  <a:pt x="465" y="357"/>
                  <a:pt x="466" y="349"/>
                  <a:pt x="466" y="341"/>
                </a:cubicBezTo>
                <a:cubicBezTo>
                  <a:pt x="466" y="230"/>
                  <a:pt x="361" y="139"/>
                  <a:pt x="233" y="139"/>
                </a:cubicBezTo>
                <a:cubicBezTo>
                  <a:pt x="222" y="139"/>
                  <a:pt x="212" y="140"/>
                  <a:pt x="201" y="141"/>
                </a:cubicBezTo>
                <a:lnTo>
                  <a:pt x="201" y="141"/>
                </a:lnTo>
                <a:cubicBezTo>
                  <a:pt x="88" y="154"/>
                  <a:pt x="0" y="239"/>
                  <a:pt x="0" y="341"/>
                </a:cubicBezTo>
                <a:cubicBezTo>
                  <a:pt x="0" y="394"/>
                  <a:pt x="23" y="441"/>
                  <a:pt x="61" y="477"/>
                </a:cubicBezTo>
                <a:lnTo>
                  <a:pt x="37" y="602"/>
                </a:lnTo>
                <a:lnTo>
                  <a:pt x="129" y="522"/>
                </a:lnTo>
                <a:cubicBezTo>
                  <a:pt x="161" y="536"/>
                  <a:pt x="196" y="544"/>
                  <a:pt x="233" y="544"/>
                </a:cubicBezTo>
                <a:cubicBezTo>
                  <a:pt x="281" y="544"/>
                  <a:pt x="325" y="531"/>
                  <a:pt x="363" y="509"/>
                </a:cubicBezTo>
                <a:cubicBezTo>
                  <a:pt x="363" y="509"/>
                  <a:pt x="363" y="509"/>
                  <a:pt x="363" y="509"/>
                </a:cubicBezTo>
                <a:cubicBezTo>
                  <a:pt x="370" y="505"/>
                  <a:pt x="376" y="500"/>
                  <a:pt x="383" y="496"/>
                </a:cubicBezTo>
                <a:cubicBezTo>
                  <a:pt x="385" y="494"/>
                  <a:pt x="387" y="493"/>
                  <a:pt x="389" y="491"/>
                </a:cubicBezTo>
                <a:cubicBezTo>
                  <a:pt x="393" y="487"/>
                  <a:pt x="398" y="484"/>
                  <a:pt x="402" y="480"/>
                </a:cubicBezTo>
                <a:cubicBezTo>
                  <a:pt x="404" y="478"/>
                  <a:pt x="406" y="476"/>
                  <a:pt x="408" y="474"/>
                </a:cubicBezTo>
                <a:cubicBezTo>
                  <a:pt x="412" y="470"/>
                  <a:pt x="415" y="466"/>
                  <a:pt x="419" y="462"/>
                </a:cubicBezTo>
                <a:cubicBezTo>
                  <a:pt x="421" y="460"/>
                  <a:pt x="422" y="458"/>
                  <a:pt x="424" y="457"/>
                </a:cubicBezTo>
                <a:cubicBezTo>
                  <a:pt x="433" y="445"/>
                  <a:pt x="442" y="431"/>
                  <a:pt x="448" y="417"/>
                </a:cubicBezTo>
                <a:cubicBezTo>
                  <a:pt x="449" y="415"/>
                  <a:pt x="450" y="413"/>
                  <a:pt x="451" y="411"/>
                </a:cubicBezTo>
                <a:close/>
                <a:moveTo>
                  <a:pt x="771" y="263"/>
                </a:moveTo>
                <a:lnTo>
                  <a:pt x="771" y="263"/>
                </a:lnTo>
                <a:cubicBezTo>
                  <a:pt x="771" y="118"/>
                  <a:pt x="635" y="0"/>
                  <a:pt x="469" y="0"/>
                </a:cubicBezTo>
                <a:cubicBezTo>
                  <a:pt x="379" y="0"/>
                  <a:pt x="299" y="35"/>
                  <a:pt x="243" y="89"/>
                </a:cubicBezTo>
                <a:cubicBezTo>
                  <a:pt x="390" y="94"/>
                  <a:pt x="508" y="205"/>
                  <a:pt x="508" y="341"/>
                </a:cubicBezTo>
                <a:cubicBezTo>
                  <a:pt x="508" y="413"/>
                  <a:pt x="476" y="477"/>
                  <a:pt x="424" y="523"/>
                </a:cubicBezTo>
                <a:cubicBezTo>
                  <a:pt x="439" y="525"/>
                  <a:pt x="453" y="526"/>
                  <a:pt x="469" y="526"/>
                </a:cubicBezTo>
                <a:cubicBezTo>
                  <a:pt x="517" y="526"/>
                  <a:pt x="563" y="516"/>
                  <a:pt x="603" y="498"/>
                </a:cubicBezTo>
                <a:lnTo>
                  <a:pt x="722" y="602"/>
                </a:lnTo>
                <a:lnTo>
                  <a:pt x="692" y="440"/>
                </a:lnTo>
                <a:cubicBezTo>
                  <a:pt x="741" y="393"/>
                  <a:pt x="771" y="331"/>
                  <a:pt x="771" y="263"/>
                </a:cubicBezTo>
                <a:close/>
              </a:path>
            </a:pathLst>
          </a:custGeom>
          <a:solidFill>
            <a:schemeClr val="bg1"/>
          </a:solidFill>
          <a:ln>
            <a:noFill/>
          </a:ln>
        </p:spPr>
        <p:txBody>
          <a:bodyPr anchor="t" anchorCtr="0" bIns="25711" compatLnSpc="1" lIns="51422" numCol="1" rIns="51422" tIns="25711" vert="horz" wrap="square"/>
          <a:lstStyle/>
          <a:p>
            <a:endParaRPr altLang="en-US" lang="zh-CN" sz="1013"/>
          </a:p>
        </p:txBody>
      </p:sp>
      <p:grpSp>
        <p:nvGrpSpPr>
          <p:cNvPr id="2" name="组合 1"/>
          <p:cNvGrpSpPr/>
          <p:nvPr/>
        </p:nvGrpSpPr>
        <p:grpSpPr>
          <a:xfrm>
            <a:off x="5173111" y="2842742"/>
            <a:ext cx="394520" cy="372418"/>
            <a:chOff x="3192323" y="6405978"/>
            <a:chExt cx="526026" cy="496557"/>
          </a:xfrm>
          <a:solidFill>
            <a:schemeClr val="bg1"/>
          </a:solidFill>
        </p:grpSpPr>
        <p:sp>
          <p:nvSpPr>
            <p:cNvPr id="43" name="Freeform 33"/>
            <p:cNvSpPr/>
            <p:nvPr/>
          </p:nvSpPr>
          <p:spPr bwMode="auto">
            <a:xfrm>
              <a:off x="3200233" y="6405978"/>
              <a:ext cx="510206" cy="245311"/>
            </a:xfrm>
            <a:custGeom>
              <a:gdLst>
                <a:gd fmla="*/ 530 w 626" name="T0"/>
                <a:gd fmla="*/ 0 h 300" name="T1"/>
                <a:gd fmla="*/ 97 w 626" name="T2"/>
                <a:gd fmla="*/ 0 h 300" name="T3"/>
                <a:gd fmla="*/ 0 w 626" name="T4"/>
                <a:gd fmla="*/ 73 h 300" name="T5"/>
                <a:gd fmla="*/ 313 w 626" name="T6"/>
                <a:gd fmla="*/ 300 h 300" name="T7"/>
                <a:gd fmla="*/ 626 w 626" name="T8"/>
                <a:gd fmla="*/ 73 h 300" name="T9"/>
                <a:gd fmla="*/ 530 w 626" name="T10"/>
                <a:gd fmla="*/ 0 h 300" name="T11"/>
              </a:gdLst>
              <a:cxnLst>
                <a:cxn ang="0">
                  <a:pos x="T0" y="T1"/>
                </a:cxn>
                <a:cxn ang="0">
                  <a:pos x="T2" y="T3"/>
                </a:cxn>
                <a:cxn ang="0">
                  <a:pos x="T4" y="T5"/>
                </a:cxn>
                <a:cxn ang="0">
                  <a:pos x="T6" y="T7"/>
                </a:cxn>
                <a:cxn ang="0">
                  <a:pos x="T8" y="T9"/>
                </a:cxn>
                <a:cxn ang="0">
                  <a:pos x="T10" y="T11"/>
                </a:cxn>
              </a:cxnLst>
              <a:rect b="b" l="0" r="r" t="0"/>
              <a:pathLst>
                <a:path h="300" w="626">
                  <a:moveTo>
                    <a:pt x="530" y="0"/>
                  </a:moveTo>
                  <a:lnTo>
                    <a:pt x="97" y="0"/>
                  </a:lnTo>
                  <a:cubicBezTo>
                    <a:pt x="54" y="0"/>
                    <a:pt x="17" y="30"/>
                    <a:pt x="0" y="73"/>
                  </a:cubicBezTo>
                  <a:lnTo>
                    <a:pt x="313" y="300"/>
                  </a:lnTo>
                  <a:lnTo>
                    <a:pt x="626" y="73"/>
                  </a:lnTo>
                  <a:cubicBezTo>
                    <a:pt x="609" y="30"/>
                    <a:pt x="572" y="0"/>
                    <a:pt x="530" y="0"/>
                  </a:cubicBezTo>
                  <a:close/>
                </a:path>
              </a:pathLst>
            </a:custGeom>
            <a:grpFill/>
            <a:ln>
              <a:noFill/>
            </a:ln>
          </p:spPr>
          <p:txBody>
            <a:bodyPr anchor="t" anchorCtr="0" bIns="25711" compatLnSpc="1" lIns="51422" numCol="1" rIns="51422" tIns="25711" vert="horz" wrap="square"/>
            <a:lstStyle/>
            <a:p>
              <a:endParaRPr altLang="en-US" lang="zh-CN" sz="1013"/>
            </a:p>
          </p:txBody>
        </p:sp>
        <p:sp>
          <p:nvSpPr>
            <p:cNvPr id="52" name="Freeform 34"/>
            <p:cNvSpPr/>
            <p:nvPr/>
          </p:nvSpPr>
          <p:spPr bwMode="auto">
            <a:xfrm>
              <a:off x="3192323" y="6542482"/>
              <a:ext cx="526026" cy="360053"/>
            </a:xfrm>
            <a:custGeom>
              <a:gdLst>
                <a:gd fmla="*/ 322 w 644" name="T0"/>
                <a:gd fmla="*/ 230 h 440" name="T1"/>
                <a:gd fmla="*/ 311 w 644" name="T2"/>
                <a:gd fmla="*/ 226 h 440" name="T3"/>
                <a:gd fmla="*/ 0 w 644" name="T4"/>
                <a:gd fmla="*/ 0 h 440" name="T5"/>
                <a:gd fmla="*/ 0 w 644" name="T6"/>
                <a:gd fmla="*/ 317 h 440" name="T7"/>
                <a:gd fmla="*/ 106 w 644" name="T8"/>
                <a:gd fmla="*/ 440 h 440" name="T9"/>
                <a:gd fmla="*/ 539 w 644" name="T10"/>
                <a:gd fmla="*/ 440 h 440" name="T11"/>
                <a:gd fmla="*/ 644 w 644" name="T12"/>
                <a:gd fmla="*/ 317 h 440" name="T13"/>
                <a:gd fmla="*/ 644 w 644" name="T14"/>
                <a:gd fmla="*/ 0 h 440" name="T15"/>
                <a:gd fmla="*/ 333 w 644" name="T16"/>
                <a:gd fmla="*/ 226 h 440" name="T17"/>
                <a:gd fmla="*/ 322 w 644" name="T18"/>
                <a:gd fmla="*/ 230 h 440"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440" w="644">
                  <a:moveTo>
                    <a:pt x="322" y="230"/>
                  </a:moveTo>
                  <a:cubicBezTo>
                    <a:pt x="318" y="230"/>
                    <a:pt x="315" y="229"/>
                    <a:pt x="311" y="226"/>
                  </a:cubicBezTo>
                  <a:lnTo>
                    <a:pt x="0" y="0"/>
                  </a:lnTo>
                  <a:lnTo>
                    <a:pt x="0" y="317"/>
                  </a:lnTo>
                  <a:cubicBezTo>
                    <a:pt x="0" y="385"/>
                    <a:pt x="47" y="440"/>
                    <a:pt x="106" y="440"/>
                  </a:cubicBezTo>
                  <a:lnTo>
                    <a:pt x="539" y="440"/>
                  </a:lnTo>
                  <a:cubicBezTo>
                    <a:pt x="597" y="440"/>
                    <a:pt x="644" y="385"/>
                    <a:pt x="644" y="317"/>
                  </a:cubicBezTo>
                  <a:lnTo>
                    <a:pt x="644" y="0"/>
                  </a:lnTo>
                  <a:lnTo>
                    <a:pt x="333" y="226"/>
                  </a:lnTo>
                  <a:cubicBezTo>
                    <a:pt x="330" y="229"/>
                    <a:pt x="326" y="230"/>
                    <a:pt x="322" y="230"/>
                  </a:cubicBezTo>
                  <a:close/>
                </a:path>
              </a:pathLst>
            </a:custGeom>
            <a:grpFill/>
            <a:ln>
              <a:noFill/>
            </a:ln>
          </p:spPr>
          <p:txBody>
            <a:bodyPr anchor="t" anchorCtr="0" bIns="25711" compatLnSpc="1" lIns="51422" numCol="1" rIns="51422" tIns="25711" vert="horz" wrap="square"/>
            <a:lstStyle/>
            <a:p>
              <a:endParaRPr altLang="en-US" lang="zh-CN" sz="1013"/>
            </a:p>
          </p:txBody>
        </p:sp>
      </p:grpSp>
      <p:sp>
        <p:nvSpPr>
          <p:cNvPr id="24" name="标题 8"/>
          <p:cNvSpPr txBox="1">
            <a:spLocks noChangeArrowheads="1"/>
          </p:cNvSpPr>
          <p:nvPr/>
        </p:nvSpPr>
        <p:spPr bwMode="auto">
          <a:xfrm>
            <a:off x="4732981" y="-776622"/>
            <a:ext cx="545762" cy="34638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bIns="40809" lIns="81619" rIns="81619" tIns="40809"/>
          <a:lstStyle/>
          <a:p>
            <a:pPr algn="ctr"/>
            <a:r>
              <a:rPr altLang="zh-CN" b="1" lang="en-US" sz="1500">
                <a:solidFill>
                  <a:schemeClr val="bg1"/>
                </a:solidFill>
                <a:latin charset="-122" panose="020b0503020204020204" pitchFamily="34" typeface="微软雅黑"/>
                <a:ea charset="-122" panose="020b0503020204020204" pitchFamily="34" typeface="微软雅黑"/>
              </a:rPr>
              <a:t>0</a:t>
            </a:r>
          </a:p>
        </p:txBody>
      </p:sp>
    </p:spTree>
    <p:extLst>
      <p:ext uri="{BB962C8B-B14F-4D97-AF65-F5344CB8AC3E}">
        <p14:creationId val="2225469790"/>
      </p:ext>
    </p:extLst>
  </p:cSld>
  <p:clrMapOvr>
    <a:masterClrMapping/>
  </p:clrMapOvr>
  <mc:AlternateContent>
    <mc:Choice Requires="p14">
      <p:transition p14:dur="1250" spd="slow">
        <p14:switch dir="r"/>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4">
                                  <p:stCondLst>
                                    <p:cond delay="0"/>
                                  </p:stCondLst>
                                  <p:childTnLst>
                                    <p:set>
                                      <p:cBhvr>
                                        <p:cTn dur="1" fill="hold" id="6">
                                          <p:stCondLst>
                                            <p:cond delay="0"/>
                                          </p:stCondLst>
                                        </p:cTn>
                                        <p:tgtEl>
                                          <p:spTgt spid="10"/>
                                        </p:tgtEl>
                                        <p:attrNameLst>
                                          <p:attrName>style.visibility</p:attrName>
                                        </p:attrNameLst>
                                      </p:cBhvr>
                                      <p:to>
                                        <p:strVal val="visible"/>
                                      </p:to>
                                    </p:set>
                                    <p:animEffect filter="wipe(down)" transition="in">
                                      <p:cBhvr>
                                        <p:cTn dur="500" id="7"/>
                                        <p:tgtEl>
                                          <p:spTgt spid="10"/>
                                        </p:tgtEl>
                                      </p:cBhvr>
                                    </p:animEffect>
                                  </p:childTnLst>
                                </p:cTn>
                              </p:par>
                            </p:childTnLst>
                          </p:cTn>
                        </p:par>
                        <p:par>
                          <p:cTn fill="hold" id="8" nodeType="afterGroup">
                            <p:stCondLst>
                              <p:cond delay="500"/>
                            </p:stCondLst>
                            <p:childTnLst>
                              <p:par>
                                <p:cTn fill="hold" grpId="0" id="9" nodeType="afterEffect" presetClass="entr" presetID="22" presetSubtype="4">
                                  <p:stCondLst>
                                    <p:cond delay="0"/>
                                  </p:stCondLst>
                                  <p:childTnLst>
                                    <p:set>
                                      <p:cBhvr>
                                        <p:cTn dur="1" fill="hold" id="10">
                                          <p:stCondLst>
                                            <p:cond delay="0"/>
                                          </p:stCondLst>
                                        </p:cTn>
                                        <p:tgtEl>
                                          <p:spTgt spid="12"/>
                                        </p:tgtEl>
                                        <p:attrNameLst>
                                          <p:attrName>style.visibility</p:attrName>
                                        </p:attrNameLst>
                                      </p:cBhvr>
                                      <p:to>
                                        <p:strVal val="visible"/>
                                      </p:to>
                                    </p:set>
                                    <p:animEffect filter="wipe(down)" transition="in">
                                      <p:cBhvr>
                                        <p:cTn dur="500" id="11"/>
                                        <p:tgtEl>
                                          <p:spTgt spid="12"/>
                                        </p:tgtEl>
                                      </p:cBhvr>
                                    </p:animEffect>
                                  </p:childTnLst>
                                </p:cTn>
                              </p:par>
                            </p:childTnLst>
                          </p:cTn>
                        </p:par>
                        <p:par>
                          <p:cTn fill="hold" id="12" nodeType="afterGroup">
                            <p:stCondLst>
                              <p:cond delay="1000"/>
                            </p:stCondLst>
                            <p:childTnLst>
                              <p:par>
                                <p:cTn fill="hold" grpId="0" id="13" nodeType="afterEffect" presetClass="entr" presetID="22" presetSubtype="4">
                                  <p:stCondLst>
                                    <p:cond delay="0"/>
                                  </p:stCondLst>
                                  <p:childTnLst>
                                    <p:set>
                                      <p:cBhvr>
                                        <p:cTn dur="1" fill="hold" id="14">
                                          <p:stCondLst>
                                            <p:cond delay="0"/>
                                          </p:stCondLst>
                                        </p:cTn>
                                        <p:tgtEl>
                                          <p:spTgt spid="11"/>
                                        </p:tgtEl>
                                        <p:attrNameLst>
                                          <p:attrName>style.visibility</p:attrName>
                                        </p:attrNameLst>
                                      </p:cBhvr>
                                      <p:to>
                                        <p:strVal val="visible"/>
                                      </p:to>
                                    </p:set>
                                    <p:animEffect filter="wipe(down)" transition="in">
                                      <p:cBhvr>
                                        <p:cTn dur="500" id="15"/>
                                        <p:tgtEl>
                                          <p:spTgt spid="11"/>
                                        </p:tgtEl>
                                      </p:cBhvr>
                                    </p:animEffect>
                                  </p:childTnLst>
                                </p:cTn>
                              </p:par>
                            </p:childTnLst>
                          </p:cTn>
                        </p:par>
                        <p:par>
                          <p:cTn fill="hold" id="16" nodeType="afterGroup">
                            <p:stCondLst>
                              <p:cond delay="1500"/>
                            </p:stCondLst>
                            <p:childTnLst>
                              <p:par>
                                <p:cTn fill="hold" grpId="0" id="17" nodeType="afterEffect" presetClass="entr" presetID="22" presetSubtype="4">
                                  <p:stCondLst>
                                    <p:cond delay="0"/>
                                  </p:stCondLst>
                                  <p:childTnLst>
                                    <p:set>
                                      <p:cBhvr>
                                        <p:cTn dur="1" fill="hold" id="18">
                                          <p:stCondLst>
                                            <p:cond delay="0"/>
                                          </p:stCondLst>
                                        </p:cTn>
                                        <p:tgtEl>
                                          <p:spTgt spid="13"/>
                                        </p:tgtEl>
                                        <p:attrNameLst>
                                          <p:attrName>style.visibility</p:attrName>
                                        </p:attrNameLst>
                                      </p:cBhvr>
                                      <p:to>
                                        <p:strVal val="visible"/>
                                      </p:to>
                                    </p:set>
                                    <p:animEffect filter="wipe(down)" transition="in">
                                      <p:cBhvr>
                                        <p:cTn dur="500" id="19"/>
                                        <p:tgtEl>
                                          <p:spTgt spid="13"/>
                                        </p:tgtEl>
                                      </p:cBhvr>
                                    </p:animEffect>
                                  </p:childTnLst>
                                </p:cTn>
                              </p:par>
                            </p:childTnLst>
                          </p:cTn>
                        </p:par>
                        <p:par>
                          <p:cTn fill="hold" id="20" nodeType="afterGroup">
                            <p:stCondLst>
                              <p:cond delay="2000"/>
                            </p:stCondLst>
                            <p:childTnLst>
                              <p:par>
                                <p:cTn fill="hold" grpId="0" id="21" nodeType="afterEffect" presetClass="entr" presetID="10" presetSubtype="0">
                                  <p:stCondLst>
                                    <p:cond delay="0"/>
                                  </p:stCondLst>
                                  <p:childTnLst>
                                    <p:set>
                                      <p:cBhvr>
                                        <p:cTn dur="1" fill="hold" id="22">
                                          <p:stCondLst>
                                            <p:cond delay="0"/>
                                          </p:stCondLst>
                                        </p:cTn>
                                        <p:tgtEl>
                                          <p:spTgt spid="42"/>
                                        </p:tgtEl>
                                        <p:attrNameLst>
                                          <p:attrName>style.visibility</p:attrName>
                                        </p:attrNameLst>
                                      </p:cBhvr>
                                      <p:to>
                                        <p:strVal val="visible"/>
                                      </p:to>
                                    </p:set>
                                    <p:animEffect filter="fade" transition="in">
                                      <p:cBhvr>
                                        <p:cTn dur="500" id="23"/>
                                        <p:tgtEl>
                                          <p:spTgt spid="42"/>
                                        </p:tgtEl>
                                      </p:cBhvr>
                                    </p:animEffect>
                                  </p:childTnLst>
                                </p:cTn>
                              </p:par>
                            </p:childTnLst>
                          </p:cTn>
                        </p:par>
                        <p:par>
                          <p:cTn fill="hold" id="24" nodeType="afterGroup">
                            <p:stCondLst>
                              <p:cond delay="2500"/>
                            </p:stCondLst>
                            <p:childTnLst>
                              <p:par>
                                <p:cTn fill="hold" id="25" nodeType="afterEffect" presetClass="entr" presetID="10" presetSubtype="0">
                                  <p:stCondLst>
                                    <p:cond delay="0"/>
                                  </p:stCondLst>
                                  <p:childTnLst>
                                    <p:set>
                                      <p:cBhvr>
                                        <p:cTn dur="1" fill="hold" id="26">
                                          <p:stCondLst>
                                            <p:cond delay="0"/>
                                          </p:stCondLst>
                                        </p:cTn>
                                        <p:tgtEl>
                                          <p:spTgt spid="2"/>
                                        </p:tgtEl>
                                        <p:attrNameLst>
                                          <p:attrName>style.visibility</p:attrName>
                                        </p:attrNameLst>
                                      </p:cBhvr>
                                      <p:to>
                                        <p:strVal val="visible"/>
                                      </p:to>
                                    </p:set>
                                    <p:animEffect filter="fade" transition="in">
                                      <p:cBhvr>
                                        <p:cTn dur="500" id="27"/>
                                        <p:tgtEl>
                                          <p:spTgt spid="2"/>
                                        </p:tgtEl>
                                      </p:cBhvr>
                                    </p:animEffect>
                                  </p:childTnLst>
                                </p:cTn>
                              </p:par>
                            </p:childTnLst>
                          </p:cTn>
                        </p:par>
                        <p:par>
                          <p:cTn fill="hold" id="28" nodeType="afterGroup">
                            <p:stCondLst>
                              <p:cond delay="3000"/>
                            </p:stCondLst>
                            <p:childTnLst>
                              <p:par>
                                <p:cTn fill="hold" grpId="0" id="29" nodeType="afterEffect" presetClass="entr" presetID="2" presetSubtype="4">
                                  <p:stCondLst>
                                    <p:cond delay="0"/>
                                  </p:stCondLst>
                                  <p:childTnLst>
                                    <p:set>
                                      <p:cBhvr>
                                        <p:cTn dur="1" fill="hold" id="30">
                                          <p:stCondLst>
                                            <p:cond delay="0"/>
                                          </p:stCondLst>
                                        </p:cTn>
                                        <p:tgtEl>
                                          <p:spTgt spid="34"/>
                                        </p:tgtEl>
                                        <p:attrNameLst>
                                          <p:attrName>style.visibility</p:attrName>
                                        </p:attrNameLst>
                                      </p:cBhvr>
                                      <p:to>
                                        <p:strVal val="visible"/>
                                      </p:to>
                                    </p:set>
                                    <p:anim calcmode="lin" valueType="num">
                                      <p:cBhvr additive="base">
                                        <p:cTn dur="250" fill="hold" id="31"/>
                                        <p:tgtEl>
                                          <p:spTgt spid="34"/>
                                        </p:tgtEl>
                                        <p:attrNameLst>
                                          <p:attrName>ppt_x</p:attrName>
                                        </p:attrNameLst>
                                      </p:cBhvr>
                                      <p:tavLst>
                                        <p:tav tm="0">
                                          <p:val>
                                            <p:strVal val="#ppt_x"/>
                                          </p:val>
                                        </p:tav>
                                        <p:tav tm="100000">
                                          <p:val>
                                            <p:strVal val="#ppt_x"/>
                                          </p:val>
                                        </p:tav>
                                      </p:tavLst>
                                    </p:anim>
                                    <p:anim calcmode="lin" valueType="num">
                                      <p:cBhvr additive="base">
                                        <p:cTn dur="250" fill="hold" id="32"/>
                                        <p:tgtEl>
                                          <p:spTgt spid="34"/>
                                        </p:tgtEl>
                                        <p:attrNameLst>
                                          <p:attrName>ppt_y</p:attrName>
                                        </p:attrNameLst>
                                      </p:cBhvr>
                                      <p:tavLst>
                                        <p:tav tm="0">
                                          <p:val>
                                            <p:strVal val="1+#ppt_h/2"/>
                                          </p:val>
                                        </p:tav>
                                        <p:tav tm="100000">
                                          <p:val>
                                            <p:strVal val="#ppt_y"/>
                                          </p:val>
                                        </p:tav>
                                      </p:tavLst>
                                    </p:anim>
                                  </p:childTnLst>
                                </p:cTn>
                              </p:par>
                            </p:childTnLst>
                          </p:cTn>
                        </p:par>
                        <p:par>
                          <p:cTn fill="hold" id="33" nodeType="afterGroup">
                            <p:stCondLst>
                              <p:cond delay="3250"/>
                            </p:stCondLst>
                            <p:childTnLst>
                              <p:par>
                                <p:cTn fill="hold" grpId="0" id="34" nodeType="afterEffect" presetClass="entr" presetID="2" presetSubtype="4">
                                  <p:stCondLst>
                                    <p:cond delay="0"/>
                                  </p:stCondLst>
                                  <p:childTnLst>
                                    <p:set>
                                      <p:cBhvr>
                                        <p:cTn dur="1" fill="hold" id="35">
                                          <p:stCondLst>
                                            <p:cond delay="0"/>
                                          </p:stCondLst>
                                        </p:cTn>
                                        <p:tgtEl>
                                          <p:spTgt spid="41"/>
                                        </p:tgtEl>
                                        <p:attrNameLst>
                                          <p:attrName>style.visibility</p:attrName>
                                        </p:attrNameLst>
                                      </p:cBhvr>
                                      <p:to>
                                        <p:strVal val="visible"/>
                                      </p:to>
                                    </p:set>
                                    <p:anim calcmode="lin" valueType="num">
                                      <p:cBhvr additive="base">
                                        <p:cTn dur="250" fill="hold" id="36"/>
                                        <p:tgtEl>
                                          <p:spTgt spid="41"/>
                                        </p:tgtEl>
                                        <p:attrNameLst>
                                          <p:attrName>ppt_x</p:attrName>
                                        </p:attrNameLst>
                                      </p:cBhvr>
                                      <p:tavLst>
                                        <p:tav tm="0">
                                          <p:val>
                                            <p:strVal val="#ppt_x"/>
                                          </p:val>
                                        </p:tav>
                                        <p:tav tm="100000">
                                          <p:val>
                                            <p:strVal val="#ppt_x"/>
                                          </p:val>
                                        </p:tav>
                                      </p:tavLst>
                                    </p:anim>
                                    <p:anim calcmode="lin" valueType="num">
                                      <p:cBhvr additive="base">
                                        <p:cTn dur="250" fill="hold" id="37"/>
                                        <p:tgtEl>
                                          <p:spTgt spid="41"/>
                                        </p:tgtEl>
                                        <p:attrNameLst>
                                          <p:attrName>ppt_y</p:attrName>
                                        </p:attrNameLst>
                                      </p:cBhvr>
                                      <p:tavLst>
                                        <p:tav tm="0">
                                          <p:val>
                                            <p:strVal val="1+#ppt_h/2"/>
                                          </p:val>
                                        </p:tav>
                                        <p:tav tm="100000">
                                          <p:val>
                                            <p:strVal val="#ppt_y"/>
                                          </p:val>
                                        </p:tav>
                                      </p:tavLst>
                                    </p:anim>
                                  </p:childTnLst>
                                </p:cTn>
                              </p:par>
                            </p:childTnLst>
                          </p:cTn>
                        </p:par>
                        <p:par>
                          <p:cTn fill="hold" id="38" nodeType="afterGroup">
                            <p:stCondLst>
                              <p:cond delay="3500"/>
                            </p:stCondLst>
                            <p:childTnLst>
                              <p:par>
                                <p:cTn fill="hold" grpId="0" id="39" nodeType="afterEffect" presetClass="entr" presetID="2" presetSubtype="4">
                                  <p:stCondLst>
                                    <p:cond delay="0"/>
                                  </p:stCondLst>
                                  <p:childTnLst>
                                    <p:set>
                                      <p:cBhvr>
                                        <p:cTn dur="1" fill="hold" id="40">
                                          <p:stCondLst>
                                            <p:cond delay="0"/>
                                          </p:stCondLst>
                                        </p:cTn>
                                        <p:tgtEl>
                                          <p:spTgt spid="25"/>
                                        </p:tgtEl>
                                        <p:attrNameLst>
                                          <p:attrName>style.visibility</p:attrName>
                                        </p:attrNameLst>
                                      </p:cBhvr>
                                      <p:to>
                                        <p:strVal val="visible"/>
                                      </p:to>
                                    </p:set>
                                    <p:anim calcmode="lin" valueType="num">
                                      <p:cBhvr additive="base">
                                        <p:cTn dur="250" fill="hold" id="41"/>
                                        <p:tgtEl>
                                          <p:spTgt spid="25"/>
                                        </p:tgtEl>
                                        <p:attrNameLst>
                                          <p:attrName>ppt_x</p:attrName>
                                        </p:attrNameLst>
                                      </p:cBhvr>
                                      <p:tavLst>
                                        <p:tav tm="0">
                                          <p:val>
                                            <p:strVal val="#ppt_x"/>
                                          </p:val>
                                        </p:tav>
                                        <p:tav tm="100000">
                                          <p:val>
                                            <p:strVal val="#ppt_x"/>
                                          </p:val>
                                        </p:tav>
                                      </p:tavLst>
                                    </p:anim>
                                    <p:anim calcmode="lin" valueType="num">
                                      <p:cBhvr additive="base">
                                        <p:cTn dur="250" fill="hold" id="42"/>
                                        <p:tgtEl>
                                          <p:spTgt spid="25"/>
                                        </p:tgtEl>
                                        <p:attrNameLst>
                                          <p:attrName>ppt_y</p:attrName>
                                        </p:attrNameLst>
                                      </p:cBhvr>
                                      <p:tavLst>
                                        <p:tav tm="0">
                                          <p:val>
                                            <p:strVal val="1+#ppt_h/2"/>
                                          </p:val>
                                        </p:tav>
                                        <p:tav tm="100000">
                                          <p:val>
                                            <p:strVal val="#ppt_y"/>
                                          </p:val>
                                        </p:tav>
                                      </p:tavLst>
                                    </p:anim>
                                  </p:childTnLst>
                                </p:cTn>
                              </p:par>
                            </p:childTnLst>
                          </p:cTn>
                        </p:par>
                        <p:par>
                          <p:cTn fill="hold" id="43" nodeType="afterGroup">
                            <p:stCondLst>
                              <p:cond delay="3750"/>
                            </p:stCondLst>
                            <p:childTnLst>
                              <p:par>
                                <p:cTn fill="hold" grpId="0" id="44" nodeType="afterEffect" presetClass="entr" presetID="2" presetSubtype="4">
                                  <p:stCondLst>
                                    <p:cond delay="0"/>
                                  </p:stCondLst>
                                  <p:childTnLst>
                                    <p:set>
                                      <p:cBhvr>
                                        <p:cTn dur="1" fill="hold" id="45">
                                          <p:stCondLst>
                                            <p:cond delay="0"/>
                                          </p:stCondLst>
                                        </p:cTn>
                                        <p:tgtEl>
                                          <p:spTgt spid="26"/>
                                        </p:tgtEl>
                                        <p:attrNameLst>
                                          <p:attrName>style.visibility</p:attrName>
                                        </p:attrNameLst>
                                      </p:cBhvr>
                                      <p:to>
                                        <p:strVal val="visible"/>
                                      </p:to>
                                    </p:set>
                                    <p:anim calcmode="lin" valueType="num">
                                      <p:cBhvr additive="base">
                                        <p:cTn dur="250" fill="hold" id="46"/>
                                        <p:tgtEl>
                                          <p:spTgt spid="26"/>
                                        </p:tgtEl>
                                        <p:attrNameLst>
                                          <p:attrName>ppt_x</p:attrName>
                                        </p:attrNameLst>
                                      </p:cBhvr>
                                      <p:tavLst>
                                        <p:tav tm="0">
                                          <p:val>
                                            <p:strVal val="#ppt_x"/>
                                          </p:val>
                                        </p:tav>
                                        <p:tav tm="100000">
                                          <p:val>
                                            <p:strVal val="#ppt_x"/>
                                          </p:val>
                                        </p:tav>
                                      </p:tavLst>
                                    </p:anim>
                                    <p:anim calcmode="lin" valueType="num">
                                      <p:cBhvr additive="base">
                                        <p:cTn dur="250" fill="hold" id="47"/>
                                        <p:tgtEl>
                                          <p:spTgt spid="26"/>
                                        </p:tgtEl>
                                        <p:attrNameLst>
                                          <p:attrName>ppt_y</p:attrName>
                                        </p:attrNameLst>
                                      </p:cBhvr>
                                      <p:tavLst>
                                        <p:tav tm="0">
                                          <p:val>
                                            <p:strVal val="1+#ppt_h/2"/>
                                          </p:val>
                                        </p:tav>
                                        <p:tav tm="100000">
                                          <p:val>
                                            <p:strVal val="#ppt_y"/>
                                          </p:val>
                                        </p:tav>
                                      </p:tavLst>
                                    </p:anim>
                                  </p:childTnLst>
                                </p:cTn>
                              </p:par>
                            </p:childTnLst>
                          </p:cTn>
                        </p:par>
                        <p:par>
                          <p:cTn fill="hold" id="48" nodeType="afterGroup">
                            <p:stCondLst>
                              <p:cond delay="4000"/>
                            </p:stCondLst>
                            <p:childTnLst>
                              <p:par>
                                <p:cTn fill="hold" grpId="0" id="49" nodeType="afterEffect" presetClass="entr" presetID="22" presetSubtype="2">
                                  <p:stCondLst>
                                    <p:cond delay="0"/>
                                  </p:stCondLst>
                                  <p:childTnLst>
                                    <p:set>
                                      <p:cBhvr>
                                        <p:cTn dur="1" fill="hold" id="50">
                                          <p:stCondLst>
                                            <p:cond delay="0"/>
                                          </p:stCondLst>
                                        </p:cTn>
                                        <p:tgtEl>
                                          <p:spTgt spid="16"/>
                                        </p:tgtEl>
                                        <p:attrNameLst>
                                          <p:attrName>style.visibility</p:attrName>
                                        </p:attrNameLst>
                                      </p:cBhvr>
                                      <p:to>
                                        <p:strVal val="visible"/>
                                      </p:to>
                                    </p:set>
                                    <p:animEffect filter="wipe(right)" transition="in">
                                      <p:cBhvr>
                                        <p:cTn dur="500" id="51"/>
                                        <p:tgtEl>
                                          <p:spTgt spid="16"/>
                                        </p:tgtEl>
                                      </p:cBhvr>
                                    </p:animEffect>
                                  </p:childTnLst>
                                </p:cTn>
                              </p:par>
                            </p:childTnLst>
                          </p:cTn>
                        </p:par>
                        <p:par>
                          <p:cTn fill="hold" id="52" nodeType="afterGroup">
                            <p:stCondLst>
                              <p:cond delay="4500"/>
                            </p:stCondLst>
                            <p:childTnLst>
                              <p:par>
                                <p:cTn fill="hold" grpId="0" id="53" nodeType="afterEffect" presetClass="entr" presetID="22" presetSubtype="8">
                                  <p:stCondLst>
                                    <p:cond delay="0"/>
                                  </p:stCondLst>
                                  <p:childTnLst>
                                    <p:set>
                                      <p:cBhvr>
                                        <p:cTn dur="1" fill="hold" id="54">
                                          <p:stCondLst>
                                            <p:cond delay="0"/>
                                          </p:stCondLst>
                                        </p:cTn>
                                        <p:tgtEl>
                                          <p:spTgt spid="22"/>
                                        </p:tgtEl>
                                        <p:attrNameLst>
                                          <p:attrName>style.visibility</p:attrName>
                                        </p:attrNameLst>
                                      </p:cBhvr>
                                      <p:to>
                                        <p:strVal val="visible"/>
                                      </p:to>
                                    </p:set>
                                    <p:animEffect filter="wipe(left)" transition="in">
                                      <p:cBhvr>
                                        <p:cTn dur="500" id="55"/>
                                        <p:tgtEl>
                                          <p:spTgt spid="22"/>
                                        </p:tgtEl>
                                      </p:cBhvr>
                                    </p:animEffect>
                                  </p:childTnLst>
                                </p:cTn>
                              </p:par>
                            </p:childTnLst>
                          </p:cTn>
                        </p:par>
                        <p:par>
                          <p:cTn fill="hold" id="56" nodeType="afterGroup">
                            <p:stCondLst>
                              <p:cond delay="5000"/>
                            </p:stCondLst>
                            <p:childTnLst>
                              <p:par>
                                <p:cTn fill="hold" grpId="0" id="57" nodeType="afterEffect" presetClass="entr" presetID="22" presetSubtype="2">
                                  <p:stCondLst>
                                    <p:cond delay="0"/>
                                  </p:stCondLst>
                                  <p:childTnLst>
                                    <p:set>
                                      <p:cBhvr>
                                        <p:cTn dur="1" fill="hold" id="58">
                                          <p:stCondLst>
                                            <p:cond delay="0"/>
                                          </p:stCondLst>
                                        </p:cTn>
                                        <p:tgtEl>
                                          <p:spTgt spid="18"/>
                                        </p:tgtEl>
                                        <p:attrNameLst>
                                          <p:attrName>style.visibility</p:attrName>
                                        </p:attrNameLst>
                                      </p:cBhvr>
                                      <p:to>
                                        <p:strVal val="visible"/>
                                      </p:to>
                                    </p:set>
                                    <p:animEffect filter="wipe(right)" transition="in">
                                      <p:cBhvr>
                                        <p:cTn dur="500" id="59"/>
                                        <p:tgtEl>
                                          <p:spTgt spid="18"/>
                                        </p:tgtEl>
                                      </p:cBhvr>
                                    </p:animEffect>
                                  </p:childTnLst>
                                </p:cTn>
                              </p:par>
                            </p:childTnLst>
                          </p:cTn>
                        </p:par>
                        <p:par>
                          <p:cTn fill="hold" id="60" nodeType="afterGroup">
                            <p:stCondLst>
                              <p:cond delay="5500"/>
                            </p:stCondLst>
                            <p:childTnLst>
                              <p:par>
                                <p:cTn fill="hold" grpId="0" id="61" nodeType="afterEffect" presetClass="entr" presetID="22" presetSubtype="8">
                                  <p:stCondLst>
                                    <p:cond delay="0"/>
                                  </p:stCondLst>
                                  <p:childTnLst>
                                    <p:set>
                                      <p:cBhvr>
                                        <p:cTn dur="1" fill="hold" id="62">
                                          <p:stCondLst>
                                            <p:cond delay="0"/>
                                          </p:stCondLst>
                                        </p:cTn>
                                        <p:tgtEl>
                                          <p:spTgt spid="20"/>
                                        </p:tgtEl>
                                        <p:attrNameLst>
                                          <p:attrName>style.visibility</p:attrName>
                                        </p:attrNameLst>
                                      </p:cBhvr>
                                      <p:to>
                                        <p:strVal val="visible"/>
                                      </p:to>
                                    </p:set>
                                    <p:animEffect filter="wipe(left)" transition="in">
                                      <p:cBhvr>
                                        <p:cTn dur="500" id="63"/>
                                        <p:tgtEl>
                                          <p:spTgt spid="20"/>
                                        </p:tgtEl>
                                      </p:cBhvr>
                                    </p:animEffect>
                                  </p:childTnLst>
                                </p:cTn>
                              </p:par>
                            </p:childTnLst>
                          </p:cTn>
                        </p:par>
                        <p:par>
                          <p:cTn fill="hold" id="64" nodeType="afterGroup">
                            <p:stCondLst>
                              <p:cond delay="6000"/>
                            </p:stCondLst>
                            <p:childTnLst>
                              <p:par>
                                <p:cTn fill="hold" grpId="0" id="65" nodeType="afterEffect" presetClass="entr" presetID="10" presetSubtype="0">
                                  <p:stCondLst>
                                    <p:cond delay="0"/>
                                  </p:stCondLst>
                                  <p:childTnLst>
                                    <p:set>
                                      <p:cBhvr>
                                        <p:cTn dur="1" fill="hold" id="66">
                                          <p:stCondLst>
                                            <p:cond delay="0"/>
                                          </p:stCondLst>
                                        </p:cTn>
                                        <p:tgtEl>
                                          <p:spTgt spid="17"/>
                                        </p:tgtEl>
                                        <p:attrNameLst>
                                          <p:attrName>style.visibility</p:attrName>
                                        </p:attrNameLst>
                                      </p:cBhvr>
                                      <p:to>
                                        <p:strVal val="visible"/>
                                      </p:to>
                                    </p:set>
                                    <p:animEffect filter="fade" transition="in">
                                      <p:cBhvr>
                                        <p:cTn dur="500" id="67"/>
                                        <p:tgtEl>
                                          <p:spTgt spid="17"/>
                                        </p:tgtEl>
                                      </p:cBhvr>
                                    </p:animEffect>
                                  </p:childTnLst>
                                </p:cTn>
                              </p:par>
                            </p:childTnLst>
                          </p:cTn>
                        </p:par>
                        <p:par>
                          <p:cTn fill="hold" id="68" nodeType="afterGroup">
                            <p:stCondLst>
                              <p:cond delay="6500"/>
                            </p:stCondLst>
                            <p:childTnLst>
                              <p:par>
                                <p:cTn fill="hold" grpId="0" id="69" nodeType="afterEffect" presetClass="entr" presetID="10" presetSubtype="0">
                                  <p:stCondLst>
                                    <p:cond delay="0"/>
                                  </p:stCondLst>
                                  <p:childTnLst>
                                    <p:set>
                                      <p:cBhvr>
                                        <p:cTn dur="1" fill="hold" id="70">
                                          <p:stCondLst>
                                            <p:cond delay="0"/>
                                          </p:stCondLst>
                                        </p:cTn>
                                        <p:tgtEl>
                                          <p:spTgt spid="23"/>
                                        </p:tgtEl>
                                        <p:attrNameLst>
                                          <p:attrName>style.visibility</p:attrName>
                                        </p:attrNameLst>
                                      </p:cBhvr>
                                      <p:to>
                                        <p:strVal val="visible"/>
                                      </p:to>
                                    </p:set>
                                    <p:animEffect filter="fade" transition="in">
                                      <p:cBhvr>
                                        <p:cTn dur="500" id="71"/>
                                        <p:tgtEl>
                                          <p:spTgt spid="23"/>
                                        </p:tgtEl>
                                      </p:cBhvr>
                                    </p:animEffect>
                                  </p:childTnLst>
                                </p:cTn>
                              </p:par>
                            </p:childTnLst>
                          </p:cTn>
                        </p:par>
                        <p:par>
                          <p:cTn fill="hold" id="72" nodeType="afterGroup">
                            <p:stCondLst>
                              <p:cond delay="7000"/>
                            </p:stCondLst>
                            <p:childTnLst>
                              <p:par>
                                <p:cTn fill="hold" grpId="0" id="73" nodeType="afterEffect" presetClass="entr" presetID="10" presetSubtype="0">
                                  <p:stCondLst>
                                    <p:cond delay="0"/>
                                  </p:stCondLst>
                                  <p:childTnLst>
                                    <p:set>
                                      <p:cBhvr>
                                        <p:cTn dur="1" fill="hold" id="74">
                                          <p:stCondLst>
                                            <p:cond delay="0"/>
                                          </p:stCondLst>
                                        </p:cTn>
                                        <p:tgtEl>
                                          <p:spTgt spid="19"/>
                                        </p:tgtEl>
                                        <p:attrNameLst>
                                          <p:attrName>style.visibility</p:attrName>
                                        </p:attrNameLst>
                                      </p:cBhvr>
                                      <p:to>
                                        <p:strVal val="visible"/>
                                      </p:to>
                                    </p:set>
                                    <p:animEffect filter="fade" transition="in">
                                      <p:cBhvr>
                                        <p:cTn dur="500" id="75"/>
                                        <p:tgtEl>
                                          <p:spTgt spid="19"/>
                                        </p:tgtEl>
                                      </p:cBhvr>
                                    </p:animEffect>
                                  </p:childTnLst>
                                </p:cTn>
                              </p:par>
                            </p:childTnLst>
                          </p:cTn>
                        </p:par>
                        <p:par>
                          <p:cTn fill="hold" id="76" nodeType="afterGroup">
                            <p:stCondLst>
                              <p:cond delay="7500"/>
                            </p:stCondLst>
                            <p:childTnLst>
                              <p:par>
                                <p:cTn fill="hold" grpId="0" id="77" nodeType="afterEffect" presetClass="entr" presetID="10" presetSubtype="0">
                                  <p:stCondLst>
                                    <p:cond delay="0"/>
                                  </p:stCondLst>
                                  <p:childTnLst>
                                    <p:set>
                                      <p:cBhvr>
                                        <p:cTn dur="1" fill="hold" id="78">
                                          <p:stCondLst>
                                            <p:cond delay="0"/>
                                          </p:stCondLst>
                                        </p:cTn>
                                        <p:tgtEl>
                                          <p:spTgt spid="21"/>
                                        </p:tgtEl>
                                        <p:attrNameLst>
                                          <p:attrName>style.visibility</p:attrName>
                                        </p:attrNameLst>
                                      </p:cBhvr>
                                      <p:to>
                                        <p:strVal val="visible"/>
                                      </p:to>
                                    </p:set>
                                    <p:animEffect filter="fade" transition="in">
                                      <p:cBhvr>
                                        <p:cTn dur="500" id="79"/>
                                        <p:tgtEl>
                                          <p:spTgt spid="21"/>
                                        </p:tgtEl>
                                      </p:cBhvr>
                                    </p:animEffect>
                                  </p:childTnLst>
                                </p:cTn>
                              </p:par>
                              <p:par>
                                <p:cTn fill="hold" grpId="0" id="80" nodeType="withEffect" presetClass="entr" presetID="10" presetSubtype="0">
                                  <p:stCondLst>
                                    <p:cond delay="2167"/>
                                  </p:stCondLst>
                                  <p:childTnLst>
                                    <p:set>
                                      <p:cBhvr>
                                        <p:cTn dur="1" fill="hold" id="81">
                                          <p:stCondLst>
                                            <p:cond delay="0"/>
                                          </p:stCondLst>
                                        </p:cTn>
                                        <p:tgtEl>
                                          <p:spTgt spid="24"/>
                                        </p:tgtEl>
                                        <p:attrNameLst>
                                          <p:attrName>style.visibility</p:attrName>
                                        </p:attrNameLst>
                                      </p:cBhvr>
                                      <p:to>
                                        <p:strVal val="visible"/>
                                      </p:to>
                                    </p:set>
                                    <p:animEffect filter="fade" transition="in">
                                      <p:cBhvr>
                                        <p:cTn dur="300" id="82"/>
                                        <p:tgtEl>
                                          <p:spTgt spid="2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0"/>
      <p:bldP grpId="0" spid="11"/>
      <p:bldP grpId="0" spid="12"/>
      <p:bldP grpId="0" spid="13"/>
      <p:bldP grpId="0" spid="16"/>
      <p:bldP grpId="0" spid="17"/>
      <p:bldP grpId="0" spid="18"/>
      <p:bldP grpId="0" spid="19"/>
      <p:bldP grpId="0" spid="20"/>
      <p:bldP grpId="0" spid="21"/>
      <p:bldP grpId="0" spid="22"/>
      <p:bldP grpId="0" spid="23"/>
      <p:bldP grpId="0" spid="25"/>
      <p:bldP grpId="0" spid="26"/>
      <p:bldP grpId="0" spid="34"/>
      <p:bldP grpId="0" spid="41"/>
      <p:bldP grpId="0" spid="42"/>
      <p:bldP grpId="0" spid="24"/>
    </p:bldLst>
  </p:timing>
</p:sld>
</file>

<file path=ppt/slides/slide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组合 1"/>
          <p:cNvGrpSpPr/>
          <p:nvPr/>
        </p:nvGrpSpPr>
        <p:grpSpPr>
          <a:xfrm>
            <a:off x="1906192" y="2806304"/>
            <a:ext cx="1753790" cy="1620440"/>
            <a:chOff x="1906192" y="2806304"/>
            <a:chExt cx="1753790" cy="1620440"/>
          </a:xfrm>
        </p:grpSpPr>
        <p:sp>
          <p:nvSpPr>
            <p:cNvPr id="8195" name="Rectangle 47"/>
            <p:cNvSpPr>
              <a:spLocks noChangeArrowheads="1"/>
            </p:cNvSpPr>
            <p:nvPr/>
          </p:nvSpPr>
          <p:spPr bwMode="auto">
            <a:xfrm>
              <a:off x="2032397" y="2806304"/>
              <a:ext cx="1495425" cy="1620440"/>
            </a:xfrm>
            <a:prstGeom prst="rect">
              <a:avLst/>
            </a:prstGeom>
            <a:solidFill>
              <a:srgbClr val="F07474"/>
            </a:solidFill>
            <a:ln w="28575">
              <a:solidFill>
                <a:schemeClr val="bg1"/>
              </a:solidFill>
              <a:miter lim="800000"/>
            </a:ln>
            <a:effectLst>
              <a:outerShdw algn="ctr" dir="8100000" dist="63500" rotWithShape="0">
                <a:srgbClr val="000000">
                  <a:alpha val="25000"/>
                </a:srgbClr>
              </a:outerShdw>
            </a:effectLst>
          </p:spPr>
          <p:txBody>
            <a:bodyPr anchor="ctr"/>
            <a:lstStyle/>
            <a:p>
              <a:pPr algn="ctr"/>
              <a:endParaRPr altLang="zh-CN" lang="en-US" sz="2325">
                <a:solidFill>
                  <a:srgbClr val="FFFFFF"/>
                </a:solidFill>
              </a:endParaRPr>
            </a:p>
          </p:txBody>
        </p:sp>
        <p:sp>
          <p:nvSpPr>
            <p:cNvPr id="8197" name="TextBox 13"/>
            <p:cNvSpPr txBox="1">
              <a:spLocks noChangeArrowheads="1"/>
            </p:cNvSpPr>
            <p:nvPr/>
          </p:nvSpPr>
          <p:spPr bwMode="auto">
            <a:xfrm>
              <a:off x="1906192" y="3294461"/>
              <a:ext cx="1753790" cy="18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eaLnBrk="0" hangingPunct="0">
                <a:defRPr>
                  <a:solidFill>
                    <a:schemeClr val="tx1"/>
                  </a:solidFill>
                  <a:latin charset="0" panose="020f0502020204030204" pitchFamily="34" typeface="Calibri"/>
                  <a:ea charset="-122" panose="02010600030101010101" pitchFamily="2" typeface="宋体"/>
                </a:defRPr>
              </a:lvl1pPr>
              <a:lvl2pPr defTabSz="1216025" eaLnBrk="0" hangingPunct="0">
                <a:defRPr>
                  <a:solidFill>
                    <a:schemeClr val="tx1"/>
                  </a:solidFill>
                  <a:latin charset="0" panose="020f0502020204030204" pitchFamily="34" typeface="Calibri"/>
                  <a:ea charset="-122" panose="02010600030101010101" pitchFamily="2" typeface="宋体"/>
                </a:defRPr>
              </a:lvl2pPr>
              <a:lvl3pPr defTabSz="1216025" eaLnBrk="0" hangingPunct="0">
                <a:defRPr>
                  <a:solidFill>
                    <a:schemeClr val="tx1"/>
                  </a:solidFill>
                  <a:latin charset="0" panose="020f0502020204030204" pitchFamily="34" typeface="Calibri"/>
                  <a:ea charset="-122" panose="02010600030101010101" pitchFamily="2" typeface="宋体"/>
                </a:defRPr>
              </a:lvl3pPr>
              <a:lvl4pPr defTabSz="1216025" eaLnBrk="0" hangingPunct="0">
                <a:defRPr>
                  <a:solidFill>
                    <a:schemeClr val="tx1"/>
                  </a:solidFill>
                  <a:latin charset="0" panose="020f0502020204030204" pitchFamily="34" typeface="Calibri"/>
                  <a:ea charset="-122" panose="02010600030101010101" pitchFamily="2" typeface="宋体"/>
                </a:defRPr>
              </a:lvl4pPr>
              <a:lvl5pPr defTabSz="1216025" eaLnBrk="0" hangingPunct="0">
                <a:defRPr>
                  <a:solidFill>
                    <a:schemeClr val="tx1"/>
                  </a:solidFill>
                  <a:latin charset="0" panose="020f0502020204030204" pitchFamily="34" typeface="Calibri"/>
                  <a:ea charset="-122" panose="02010600030101010101" pitchFamily="2" typeface="宋体"/>
                </a:defRPr>
              </a:lvl5pPr>
              <a:lvl6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6pPr>
              <a:lvl7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7pPr>
              <a:lvl8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8pPr>
              <a:lvl9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9pPr>
            </a:lstStyle>
            <a:p>
              <a:pPr algn="ctr" eaLnBrk="1" hangingPunct="1">
                <a:spcBef>
                  <a:spcPct val="20000"/>
                </a:spcBef>
              </a:pPr>
              <a:r>
                <a:rPr altLang="en-US" b="1" lang="zh-CN" sz="1200">
                  <a:solidFill>
                    <a:schemeClr val="bg1"/>
                  </a:solidFill>
                  <a:latin charset="0" panose="020b0604020202020204" pitchFamily="34" typeface="Arial"/>
                  <a:ea charset="-122" panose="020b0503020204020204" pitchFamily="34" typeface="微软雅黑"/>
                  <a:sym charset="0" panose="020b0604020202020204" pitchFamily="34" typeface="Arial"/>
                </a:rPr>
                <a:t>单击编辑标题</a:t>
              </a:r>
            </a:p>
          </p:txBody>
        </p:sp>
        <p:sp>
          <p:nvSpPr>
            <p:cNvPr id="8198" name="TextBox 13"/>
            <p:cNvSpPr txBox="1">
              <a:spLocks noChangeArrowheads="1"/>
            </p:cNvSpPr>
            <p:nvPr/>
          </p:nvSpPr>
          <p:spPr bwMode="auto">
            <a:xfrm>
              <a:off x="2169319" y="3551636"/>
              <a:ext cx="1226344" cy="4114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eaLnBrk="0" hangingPunct="0">
                <a:defRPr>
                  <a:solidFill>
                    <a:schemeClr val="tx1"/>
                  </a:solidFill>
                  <a:latin charset="0" panose="020f0502020204030204" pitchFamily="34" typeface="Calibri"/>
                  <a:ea charset="-122" panose="02010600030101010101" pitchFamily="2" typeface="宋体"/>
                </a:defRPr>
              </a:lvl1pPr>
              <a:lvl2pPr defTabSz="1216025" eaLnBrk="0" hangingPunct="0">
                <a:defRPr>
                  <a:solidFill>
                    <a:schemeClr val="tx1"/>
                  </a:solidFill>
                  <a:latin charset="0" panose="020f0502020204030204" pitchFamily="34" typeface="Calibri"/>
                  <a:ea charset="-122" panose="02010600030101010101" pitchFamily="2" typeface="宋体"/>
                </a:defRPr>
              </a:lvl2pPr>
              <a:lvl3pPr defTabSz="1216025" eaLnBrk="0" hangingPunct="0">
                <a:defRPr>
                  <a:solidFill>
                    <a:schemeClr val="tx1"/>
                  </a:solidFill>
                  <a:latin charset="0" panose="020f0502020204030204" pitchFamily="34" typeface="Calibri"/>
                  <a:ea charset="-122" panose="02010600030101010101" pitchFamily="2" typeface="宋体"/>
                </a:defRPr>
              </a:lvl3pPr>
              <a:lvl4pPr defTabSz="1216025" eaLnBrk="0" hangingPunct="0">
                <a:defRPr>
                  <a:solidFill>
                    <a:schemeClr val="tx1"/>
                  </a:solidFill>
                  <a:latin charset="0" panose="020f0502020204030204" pitchFamily="34" typeface="Calibri"/>
                  <a:ea charset="-122" panose="02010600030101010101" pitchFamily="2" typeface="宋体"/>
                </a:defRPr>
              </a:lvl4pPr>
              <a:lvl5pPr defTabSz="1216025" eaLnBrk="0" hangingPunct="0">
                <a:defRPr>
                  <a:solidFill>
                    <a:schemeClr val="tx1"/>
                  </a:solidFill>
                  <a:latin charset="0" panose="020f0502020204030204" pitchFamily="34" typeface="Calibri"/>
                  <a:ea charset="-122" panose="02010600030101010101" pitchFamily="2" typeface="宋体"/>
                </a:defRPr>
              </a:lvl5pPr>
              <a:lvl6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6pPr>
              <a:lvl7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7pPr>
              <a:lvl8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8pPr>
              <a:lvl9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9pPr>
            </a:lstStyle>
            <a:p>
              <a:pPr algn="ctr" eaLnBrk="1" hangingPunct="1">
                <a:spcBef>
                  <a:spcPct val="20000"/>
                </a:spcBef>
              </a:pPr>
              <a:r>
                <a:rPr altLang="en-US" lang="zh-CN" sz="900">
                  <a:solidFill>
                    <a:schemeClr val="bg1"/>
                  </a:solidFill>
                  <a:latin charset="0" panose="020b0604020202020204" pitchFamily="34" typeface="Arial"/>
                  <a:ea charset="-122" panose="020b0503020204020204" pitchFamily="34" typeface="微软雅黑"/>
                  <a:sym charset="0" panose="020b0604020202020204" pitchFamily="34" typeface="Arial"/>
                </a:rPr>
                <a:t>单击此处可编辑内容，根据您的需要自由拉伸文本框大小</a:t>
              </a:r>
            </a:p>
          </p:txBody>
        </p:sp>
      </p:grpSp>
      <p:grpSp>
        <p:nvGrpSpPr>
          <p:cNvPr id="3" name="组合 2"/>
          <p:cNvGrpSpPr/>
          <p:nvPr/>
        </p:nvGrpSpPr>
        <p:grpSpPr>
          <a:xfrm>
            <a:off x="6772275" y="1139429"/>
            <a:ext cx="1753791" cy="1620440"/>
            <a:chOff x="6772275" y="1139429"/>
            <a:chExt cx="1753791" cy="1620440"/>
          </a:xfrm>
        </p:grpSpPr>
        <p:sp>
          <p:nvSpPr>
            <p:cNvPr id="8196" name="Rectangle 59"/>
            <p:cNvSpPr>
              <a:spLocks noChangeArrowheads="1"/>
            </p:cNvSpPr>
            <p:nvPr/>
          </p:nvSpPr>
          <p:spPr bwMode="auto">
            <a:xfrm>
              <a:off x="6928247" y="1139429"/>
              <a:ext cx="1494234" cy="1620440"/>
            </a:xfrm>
            <a:prstGeom prst="rect">
              <a:avLst/>
            </a:prstGeom>
            <a:solidFill>
              <a:srgbClr val="92D050"/>
            </a:solidFill>
            <a:ln w="28575">
              <a:solidFill>
                <a:schemeClr val="bg1"/>
              </a:solidFill>
              <a:miter lim="800000"/>
            </a:ln>
            <a:effectLst>
              <a:outerShdw algn="ctr" dir="8100000" dist="63500" rotWithShape="0">
                <a:srgbClr val="000000">
                  <a:alpha val="25000"/>
                </a:srgbClr>
              </a:outerShdw>
            </a:effectLst>
          </p:spPr>
          <p:txBody>
            <a:bodyPr anchor="ctr"/>
            <a:lstStyle/>
            <a:p>
              <a:pPr algn="ctr"/>
              <a:endParaRPr altLang="en-US" lang="en-AU" sz="2325">
                <a:solidFill>
                  <a:srgbClr val="FFFFFF"/>
                </a:solidFill>
              </a:endParaRPr>
            </a:p>
          </p:txBody>
        </p:sp>
        <p:sp>
          <p:nvSpPr>
            <p:cNvPr id="8199" name="TextBox 13"/>
            <p:cNvSpPr txBox="1">
              <a:spLocks noChangeArrowheads="1"/>
            </p:cNvSpPr>
            <p:nvPr/>
          </p:nvSpPr>
          <p:spPr bwMode="auto">
            <a:xfrm>
              <a:off x="6772275" y="1608535"/>
              <a:ext cx="1753791" cy="18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eaLnBrk="0" hangingPunct="0">
                <a:defRPr>
                  <a:solidFill>
                    <a:schemeClr val="tx1"/>
                  </a:solidFill>
                  <a:latin charset="0" panose="020f0502020204030204" pitchFamily="34" typeface="Calibri"/>
                  <a:ea charset="-122" panose="02010600030101010101" pitchFamily="2" typeface="宋体"/>
                </a:defRPr>
              </a:lvl1pPr>
              <a:lvl2pPr defTabSz="1216025" eaLnBrk="0" hangingPunct="0">
                <a:defRPr>
                  <a:solidFill>
                    <a:schemeClr val="tx1"/>
                  </a:solidFill>
                  <a:latin charset="0" panose="020f0502020204030204" pitchFamily="34" typeface="Calibri"/>
                  <a:ea charset="-122" panose="02010600030101010101" pitchFamily="2" typeface="宋体"/>
                </a:defRPr>
              </a:lvl2pPr>
              <a:lvl3pPr defTabSz="1216025" eaLnBrk="0" hangingPunct="0">
                <a:defRPr>
                  <a:solidFill>
                    <a:schemeClr val="tx1"/>
                  </a:solidFill>
                  <a:latin charset="0" panose="020f0502020204030204" pitchFamily="34" typeface="Calibri"/>
                  <a:ea charset="-122" panose="02010600030101010101" pitchFamily="2" typeface="宋体"/>
                </a:defRPr>
              </a:lvl3pPr>
              <a:lvl4pPr defTabSz="1216025" eaLnBrk="0" hangingPunct="0">
                <a:defRPr>
                  <a:solidFill>
                    <a:schemeClr val="tx1"/>
                  </a:solidFill>
                  <a:latin charset="0" panose="020f0502020204030204" pitchFamily="34" typeface="Calibri"/>
                  <a:ea charset="-122" panose="02010600030101010101" pitchFamily="2" typeface="宋体"/>
                </a:defRPr>
              </a:lvl4pPr>
              <a:lvl5pPr defTabSz="1216025" eaLnBrk="0" hangingPunct="0">
                <a:defRPr>
                  <a:solidFill>
                    <a:schemeClr val="tx1"/>
                  </a:solidFill>
                  <a:latin charset="0" panose="020f0502020204030204" pitchFamily="34" typeface="Calibri"/>
                  <a:ea charset="-122" panose="02010600030101010101" pitchFamily="2" typeface="宋体"/>
                </a:defRPr>
              </a:lvl5pPr>
              <a:lvl6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6pPr>
              <a:lvl7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7pPr>
              <a:lvl8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8pPr>
              <a:lvl9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9pPr>
            </a:lstStyle>
            <a:p>
              <a:pPr algn="ctr" eaLnBrk="1" hangingPunct="1">
                <a:spcBef>
                  <a:spcPct val="20000"/>
                </a:spcBef>
              </a:pPr>
              <a:r>
                <a:rPr altLang="en-US" b="1" lang="zh-CN" sz="1200">
                  <a:solidFill>
                    <a:schemeClr val="bg1"/>
                  </a:solidFill>
                  <a:latin charset="0" panose="020b0604020202020204" pitchFamily="34" typeface="Arial"/>
                  <a:ea charset="-122" panose="020b0503020204020204" pitchFamily="34" typeface="微软雅黑"/>
                  <a:sym charset="0" panose="020b0604020202020204" pitchFamily="34" typeface="Arial"/>
                </a:rPr>
                <a:t>单击编辑标题</a:t>
              </a:r>
            </a:p>
          </p:txBody>
        </p:sp>
        <p:sp>
          <p:nvSpPr>
            <p:cNvPr id="8200" name="TextBox 13"/>
            <p:cNvSpPr txBox="1">
              <a:spLocks noChangeArrowheads="1"/>
            </p:cNvSpPr>
            <p:nvPr/>
          </p:nvSpPr>
          <p:spPr bwMode="auto">
            <a:xfrm>
              <a:off x="7036593" y="1865710"/>
              <a:ext cx="1225154" cy="4114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eaLnBrk="0" hangingPunct="0">
                <a:defRPr>
                  <a:solidFill>
                    <a:schemeClr val="tx1"/>
                  </a:solidFill>
                  <a:latin charset="0" panose="020f0502020204030204" pitchFamily="34" typeface="Calibri"/>
                  <a:ea charset="-122" panose="02010600030101010101" pitchFamily="2" typeface="宋体"/>
                </a:defRPr>
              </a:lvl1pPr>
              <a:lvl2pPr defTabSz="1216025" eaLnBrk="0" hangingPunct="0">
                <a:defRPr>
                  <a:solidFill>
                    <a:schemeClr val="tx1"/>
                  </a:solidFill>
                  <a:latin charset="0" panose="020f0502020204030204" pitchFamily="34" typeface="Calibri"/>
                  <a:ea charset="-122" panose="02010600030101010101" pitchFamily="2" typeface="宋体"/>
                </a:defRPr>
              </a:lvl2pPr>
              <a:lvl3pPr defTabSz="1216025" eaLnBrk="0" hangingPunct="0">
                <a:defRPr>
                  <a:solidFill>
                    <a:schemeClr val="tx1"/>
                  </a:solidFill>
                  <a:latin charset="0" panose="020f0502020204030204" pitchFamily="34" typeface="Calibri"/>
                  <a:ea charset="-122" panose="02010600030101010101" pitchFamily="2" typeface="宋体"/>
                </a:defRPr>
              </a:lvl3pPr>
              <a:lvl4pPr defTabSz="1216025" eaLnBrk="0" hangingPunct="0">
                <a:defRPr>
                  <a:solidFill>
                    <a:schemeClr val="tx1"/>
                  </a:solidFill>
                  <a:latin charset="0" panose="020f0502020204030204" pitchFamily="34" typeface="Calibri"/>
                  <a:ea charset="-122" panose="02010600030101010101" pitchFamily="2" typeface="宋体"/>
                </a:defRPr>
              </a:lvl4pPr>
              <a:lvl5pPr defTabSz="1216025" eaLnBrk="0" hangingPunct="0">
                <a:defRPr>
                  <a:solidFill>
                    <a:schemeClr val="tx1"/>
                  </a:solidFill>
                  <a:latin charset="0" panose="020f0502020204030204" pitchFamily="34" typeface="Calibri"/>
                  <a:ea charset="-122" panose="02010600030101010101" pitchFamily="2" typeface="宋体"/>
                </a:defRPr>
              </a:lvl5pPr>
              <a:lvl6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6pPr>
              <a:lvl7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7pPr>
              <a:lvl8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8pPr>
              <a:lvl9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9pPr>
            </a:lstStyle>
            <a:p>
              <a:pPr algn="ctr" eaLnBrk="1" hangingPunct="1">
                <a:spcBef>
                  <a:spcPct val="20000"/>
                </a:spcBef>
              </a:pPr>
              <a:r>
                <a:rPr altLang="en-US" lang="zh-CN" sz="900">
                  <a:solidFill>
                    <a:schemeClr val="bg1"/>
                  </a:solidFill>
                  <a:latin charset="0" panose="020b0604020202020204" pitchFamily="34" typeface="Arial"/>
                  <a:ea charset="-122" panose="020b0503020204020204" pitchFamily="34" typeface="微软雅黑"/>
                  <a:sym charset="0" panose="020b0604020202020204" pitchFamily="34" typeface="Arial"/>
                </a:rPr>
                <a:t>单击此处可编辑内容，根据您的需要自由拉伸文本框大小</a:t>
              </a:r>
            </a:p>
          </p:txBody>
        </p:sp>
      </p:grpSp>
      <p:pic>
        <p:nvPicPr>
          <p:cNvPr id="8201" name="图片 9"/>
          <p:cNvPicPr>
            <a:picLocks noChangeArrowheads="1" noChangeAspect="1"/>
          </p:cNvPicPr>
          <p:nvPr/>
        </p:nvPicPr>
        <p:blipFill>
          <a:blip r:embed="rId2">
            <a:extLst>
              <a:ext uri="{28A0092B-C50C-407E-A947-70E740481C1C}">
                <a14:useLocalDpi val="0"/>
              </a:ext>
            </a:extLst>
          </a:blip>
          <a:srcRect l="20592" r="12500"/>
          <a:stretch>
            <a:fillRect/>
          </a:stretch>
        </p:blipFill>
        <p:spPr bwMode="auto">
          <a:xfrm>
            <a:off x="5385198" y="1114425"/>
            <a:ext cx="1458515" cy="164544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pic>
        <p:nvPicPr>
          <p:cNvPr id="8202" name="图片 10"/>
          <p:cNvPicPr>
            <a:picLocks noChangeArrowheads="1" noChangeAspect="1"/>
          </p:cNvPicPr>
          <p:nvPr/>
        </p:nvPicPr>
        <p:blipFill>
          <a:blip r:embed="rId3">
            <a:extLst>
              <a:ext uri="{28A0092B-C50C-407E-A947-70E740481C1C}">
                <a14:useLocalDpi val="0"/>
              </a:ext>
            </a:extLst>
          </a:blip>
          <a:srcRect l="20592" r="12500"/>
          <a:stretch>
            <a:fillRect/>
          </a:stretch>
        </p:blipFill>
        <p:spPr bwMode="auto">
          <a:xfrm>
            <a:off x="495300" y="2806304"/>
            <a:ext cx="1468041" cy="164544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pic>
        <p:nvPicPr>
          <p:cNvPr id="8203" name="图片 13"/>
          <p:cNvPicPr>
            <a:picLocks noChangeArrowheads="1" noChangeAspect="1"/>
          </p:cNvPicPr>
          <p:nvPr/>
        </p:nvPicPr>
        <p:blipFill>
          <a:blip r:embed="rId4">
            <a:extLst>
              <a:ext uri="{28A0092B-C50C-407E-A947-70E740481C1C}">
                <a14:useLocalDpi val="0"/>
              </a:ext>
            </a:extLst>
          </a:blip>
          <a:srcRect b="20392"/>
          <a:stretch>
            <a:fillRect/>
          </a:stretch>
        </p:blipFill>
        <p:spPr bwMode="auto">
          <a:xfrm>
            <a:off x="495300" y="1160860"/>
            <a:ext cx="3020616" cy="159900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pic>
        <p:nvPicPr>
          <p:cNvPr id="8204" name="图片 14"/>
          <p:cNvPicPr>
            <a:picLocks noChangeArrowheads="1" noChangeAspect="1"/>
          </p:cNvPicPr>
          <p:nvPr/>
        </p:nvPicPr>
        <p:blipFill>
          <a:blip r:embed="rId4">
            <a:extLst>
              <a:ext uri="{28A0092B-C50C-407E-A947-70E740481C1C}">
                <a14:useLocalDpi val="0"/>
              </a:ext>
            </a:extLst>
          </a:blip>
          <a:srcRect b="20392"/>
          <a:stretch>
            <a:fillRect/>
          </a:stretch>
        </p:blipFill>
        <p:spPr bwMode="auto">
          <a:xfrm>
            <a:off x="5391150" y="2808685"/>
            <a:ext cx="3020616" cy="159900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pic>
        <p:nvPicPr>
          <p:cNvPr id="8205" name="图片 15"/>
          <p:cNvPicPr>
            <a:picLocks noChangeArrowheads="1" noChangeAspect="1"/>
          </p:cNvPicPr>
          <p:nvPr/>
        </p:nvPicPr>
        <p:blipFill>
          <a:blip r:embed="rId5">
            <a:extLst>
              <a:ext uri="{28A0092B-C50C-407E-A947-70E740481C1C}">
                <a14:useLocalDpi val="0"/>
              </a:ext>
            </a:extLst>
          </a:blip>
          <a:srcRect r="9892"/>
          <a:stretch>
            <a:fillRect/>
          </a:stretch>
        </p:blipFill>
        <p:spPr bwMode="auto">
          <a:xfrm>
            <a:off x="3569494" y="1160860"/>
            <a:ext cx="1778794" cy="3290888"/>
          </a:xfrm>
          <a:prstGeom prst="rect">
            <a:avLst/>
          </a:prstGeom>
          <a:solidFill>
            <a:srgbClr val="92D050"/>
          </a:solidFill>
          <a:ln>
            <a:noFill/>
          </a:ln>
        </p:spPr>
      </p:pic>
    </p:spTree>
    <p:extLst>
      <p:ext uri="{BB962C8B-B14F-4D97-AF65-F5344CB8AC3E}">
        <p14:creationId val="1029182154"/>
      </p:ext>
    </p:extLst>
  </p:cSld>
  <p:clrMapOvr>
    <a:masterClrMapping/>
  </p:clrMapOvr>
  <mc:AlternateContent>
    <mc:Choice Requires="p14">
      <p:transition p14:dur="1250" spd="slow">
        <p14:switch dir="r"/>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0" presetSubtype="0">
                                  <p:stCondLst>
                                    <p:cond delay="0"/>
                                  </p:stCondLst>
                                  <p:childTnLst>
                                    <p:set>
                                      <p:cBhvr>
                                        <p:cTn dur="1" fill="hold" id="6">
                                          <p:stCondLst>
                                            <p:cond delay="0"/>
                                          </p:stCondLst>
                                        </p:cTn>
                                        <p:tgtEl>
                                          <p:spTgt spid="8203"/>
                                        </p:tgtEl>
                                        <p:attrNameLst>
                                          <p:attrName>style.visibility</p:attrName>
                                        </p:attrNameLst>
                                      </p:cBhvr>
                                      <p:to>
                                        <p:strVal val="visible"/>
                                      </p:to>
                                    </p:set>
                                    <p:animEffect filter="fade" transition="in">
                                      <p:cBhvr>
                                        <p:cTn dur="500" id="7"/>
                                        <p:tgtEl>
                                          <p:spTgt spid="8203"/>
                                        </p:tgtEl>
                                      </p:cBhvr>
                                    </p:animEffect>
                                  </p:childTnLst>
                                </p:cTn>
                              </p:par>
                            </p:childTnLst>
                          </p:cTn>
                        </p:par>
                        <p:par>
                          <p:cTn fill="hold" id="8" nodeType="afterGroup">
                            <p:stCondLst>
                              <p:cond delay="500"/>
                            </p:stCondLst>
                            <p:childTnLst>
                              <p:par>
                                <p:cTn fill="hold" id="9" nodeType="afterEffect" presetClass="entr" presetID="10" presetSubtype="0">
                                  <p:stCondLst>
                                    <p:cond delay="0"/>
                                  </p:stCondLst>
                                  <p:childTnLst>
                                    <p:set>
                                      <p:cBhvr>
                                        <p:cTn dur="1" fill="hold" id="10">
                                          <p:stCondLst>
                                            <p:cond delay="0"/>
                                          </p:stCondLst>
                                        </p:cTn>
                                        <p:tgtEl>
                                          <p:spTgt spid="8202"/>
                                        </p:tgtEl>
                                        <p:attrNameLst>
                                          <p:attrName>style.visibility</p:attrName>
                                        </p:attrNameLst>
                                      </p:cBhvr>
                                      <p:to>
                                        <p:strVal val="visible"/>
                                      </p:to>
                                    </p:set>
                                    <p:animEffect filter="fade" transition="in">
                                      <p:cBhvr>
                                        <p:cTn dur="500" id="11"/>
                                        <p:tgtEl>
                                          <p:spTgt spid="8202"/>
                                        </p:tgtEl>
                                      </p:cBhvr>
                                    </p:animEffect>
                                  </p:childTnLst>
                                </p:cTn>
                              </p:par>
                            </p:childTnLst>
                          </p:cTn>
                        </p:par>
                        <p:par>
                          <p:cTn fill="hold" id="12" nodeType="afterGroup">
                            <p:stCondLst>
                              <p:cond delay="1000"/>
                            </p:stCondLst>
                            <p:childTnLst>
                              <p:par>
                                <p:cTn fill="hold" id="13" nodeType="afterEffect" presetClass="entr" presetID="10" presetSubtype="0">
                                  <p:stCondLst>
                                    <p:cond delay="0"/>
                                  </p:stCondLst>
                                  <p:childTnLst>
                                    <p:set>
                                      <p:cBhvr>
                                        <p:cTn dur="1" fill="hold" id="14">
                                          <p:stCondLst>
                                            <p:cond delay="0"/>
                                          </p:stCondLst>
                                        </p:cTn>
                                        <p:tgtEl>
                                          <p:spTgt spid="2"/>
                                        </p:tgtEl>
                                        <p:attrNameLst>
                                          <p:attrName>style.visibility</p:attrName>
                                        </p:attrNameLst>
                                      </p:cBhvr>
                                      <p:to>
                                        <p:strVal val="visible"/>
                                      </p:to>
                                    </p:set>
                                    <p:animEffect filter="fade" transition="in">
                                      <p:cBhvr>
                                        <p:cTn dur="500" id="15"/>
                                        <p:tgtEl>
                                          <p:spTgt spid="2"/>
                                        </p:tgtEl>
                                      </p:cBhvr>
                                    </p:animEffect>
                                  </p:childTnLst>
                                </p:cTn>
                              </p:par>
                            </p:childTnLst>
                          </p:cTn>
                        </p:par>
                        <p:par>
                          <p:cTn fill="hold" id="16" nodeType="afterGroup">
                            <p:stCondLst>
                              <p:cond delay="1500"/>
                            </p:stCondLst>
                            <p:childTnLst>
                              <p:par>
                                <p:cTn fill="hold" id="17" nodeType="afterEffect" presetClass="entr" presetID="10" presetSubtype="0">
                                  <p:stCondLst>
                                    <p:cond delay="0"/>
                                  </p:stCondLst>
                                  <p:childTnLst>
                                    <p:set>
                                      <p:cBhvr>
                                        <p:cTn dur="1" fill="hold" id="18">
                                          <p:stCondLst>
                                            <p:cond delay="0"/>
                                          </p:stCondLst>
                                        </p:cTn>
                                        <p:tgtEl>
                                          <p:spTgt spid="8205"/>
                                        </p:tgtEl>
                                        <p:attrNameLst>
                                          <p:attrName>style.visibility</p:attrName>
                                        </p:attrNameLst>
                                      </p:cBhvr>
                                      <p:to>
                                        <p:strVal val="visible"/>
                                      </p:to>
                                    </p:set>
                                    <p:animEffect filter="fade" transition="in">
                                      <p:cBhvr>
                                        <p:cTn dur="500" id="19"/>
                                        <p:tgtEl>
                                          <p:spTgt spid="8205"/>
                                        </p:tgtEl>
                                      </p:cBhvr>
                                    </p:animEffect>
                                  </p:childTnLst>
                                </p:cTn>
                              </p:par>
                            </p:childTnLst>
                          </p:cTn>
                        </p:par>
                        <p:par>
                          <p:cTn fill="hold" id="20" nodeType="afterGroup">
                            <p:stCondLst>
                              <p:cond delay="2000"/>
                            </p:stCondLst>
                            <p:childTnLst>
                              <p:par>
                                <p:cTn fill="hold" id="21" nodeType="afterEffect" presetClass="entr" presetID="10" presetSubtype="0">
                                  <p:stCondLst>
                                    <p:cond delay="0"/>
                                  </p:stCondLst>
                                  <p:childTnLst>
                                    <p:set>
                                      <p:cBhvr>
                                        <p:cTn dur="1" fill="hold" id="22">
                                          <p:stCondLst>
                                            <p:cond delay="0"/>
                                          </p:stCondLst>
                                        </p:cTn>
                                        <p:tgtEl>
                                          <p:spTgt spid="8201"/>
                                        </p:tgtEl>
                                        <p:attrNameLst>
                                          <p:attrName>style.visibility</p:attrName>
                                        </p:attrNameLst>
                                      </p:cBhvr>
                                      <p:to>
                                        <p:strVal val="visible"/>
                                      </p:to>
                                    </p:set>
                                    <p:animEffect filter="fade" transition="in">
                                      <p:cBhvr>
                                        <p:cTn dur="500" id="23"/>
                                        <p:tgtEl>
                                          <p:spTgt spid="8201"/>
                                        </p:tgtEl>
                                      </p:cBhvr>
                                    </p:animEffect>
                                  </p:childTnLst>
                                </p:cTn>
                              </p:par>
                            </p:childTnLst>
                          </p:cTn>
                        </p:par>
                        <p:par>
                          <p:cTn fill="hold" id="24" nodeType="afterGroup">
                            <p:stCondLst>
                              <p:cond delay="2500"/>
                            </p:stCondLst>
                            <p:childTnLst>
                              <p:par>
                                <p:cTn fill="hold" id="25" nodeType="afterEffect" presetClass="entr" presetID="10" presetSubtype="0">
                                  <p:stCondLst>
                                    <p:cond delay="0"/>
                                  </p:stCondLst>
                                  <p:childTnLst>
                                    <p:set>
                                      <p:cBhvr>
                                        <p:cTn dur="1" fill="hold" id="26">
                                          <p:stCondLst>
                                            <p:cond delay="0"/>
                                          </p:stCondLst>
                                        </p:cTn>
                                        <p:tgtEl>
                                          <p:spTgt spid="3"/>
                                        </p:tgtEl>
                                        <p:attrNameLst>
                                          <p:attrName>style.visibility</p:attrName>
                                        </p:attrNameLst>
                                      </p:cBhvr>
                                      <p:to>
                                        <p:strVal val="visible"/>
                                      </p:to>
                                    </p:set>
                                    <p:animEffect filter="fade" transition="in">
                                      <p:cBhvr>
                                        <p:cTn dur="500" id="27"/>
                                        <p:tgtEl>
                                          <p:spTgt spid="3"/>
                                        </p:tgtEl>
                                      </p:cBhvr>
                                    </p:animEffect>
                                  </p:childTnLst>
                                </p:cTn>
                              </p:par>
                            </p:childTnLst>
                          </p:cTn>
                        </p:par>
                        <p:par>
                          <p:cTn fill="hold" id="28" nodeType="afterGroup">
                            <p:stCondLst>
                              <p:cond delay="3000"/>
                            </p:stCondLst>
                            <p:childTnLst>
                              <p:par>
                                <p:cTn fill="hold" id="29" nodeType="afterEffect" presetClass="entr" presetID="10" presetSubtype="0">
                                  <p:stCondLst>
                                    <p:cond delay="0"/>
                                  </p:stCondLst>
                                  <p:childTnLst>
                                    <p:set>
                                      <p:cBhvr>
                                        <p:cTn dur="1" fill="hold" id="30">
                                          <p:stCondLst>
                                            <p:cond delay="0"/>
                                          </p:stCondLst>
                                        </p:cTn>
                                        <p:tgtEl>
                                          <p:spTgt spid="8204"/>
                                        </p:tgtEl>
                                        <p:attrNameLst>
                                          <p:attrName>style.visibility</p:attrName>
                                        </p:attrNameLst>
                                      </p:cBhvr>
                                      <p:to>
                                        <p:strVal val="visible"/>
                                      </p:to>
                                    </p:set>
                                    <p:animEffect filter="fade" transition="in">
                                      <p:cBhvr>
                                        <p:cTn dur="500" id="31"/>
                                        <p:tgtEl>
                                          <p:spTgt spid="820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1" name="组合 20"/>
          <p:cNvGrpSpPr/>
          <p:nvPr/>
        </p:nvGrpSpPr>
        <p:grpSpPr>
          <a:xfrm>
            <a:off x="1786574" y="1321851"/>
            <a:ext cx="4373347" cy="650596"/>
            <a:chOff x="2382718" y="1625209"/>
            <a:chExt cx="5832648" cy="867687"/>
          </a:xfrm>
        </p:grpSpPr>
        <p:sp>
          <p:nvSpPr>
            <p:cNvPr id="22" name="椭圆 21"/>
            <p:cNvSpPr/>
            <p:nvPr/>
          </p:nvSpPr>
          <p:spPr>
            <a:xfrm>
              <a:off x="8054494" y="1642337"/>
              <a:ext cx="160872" cy="724618"/>
            </a:xfrm>
            <a:prstGeom prst="ellipse">
              <a:avLst/>
            </a:prstGeom>
            <a:solidFill>
              <a:srgbClr val="929292"/>
            </a:solidFill>
            <a:ln>
              <a:noFill/>
            </a:ln>
            <a:effectLst>
              <a:outerShdw algn="l" blurRad="889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2"/>
            </a:p>
          </p:txBody>
        </p:sp>
        <p:sp>
          <p:nvSpPr>
            <p:cNvPr id="23" name="圆角矩形 22"/>
            <p:cNvSpPr/>
            <p:nvPr/>
          </p:nvSpPr>
          <p:spPr>
            <a:xfrm>
              <a:off x="2382718" y="1625209"/>
              <a:ext cx="5832648" cy="867687"/>
            </a:xfrm>
            <a:prstGeom prst="roundRect">
              <a:avLst/>
            </a:prstGeom>
            <a:solidFill>
              <a:srgbClr val="EEEEEE"/>
            </a:solidFill>
            <a:ln>
              <a:noFill/>
            </a:ln>
            <a:effectLst>
              <a:innerShdw blurRad="63500" dir="10800000" dist="508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2"/>
            </a:p>
          </p:txBody>
        </p:sp>
      </p:grpSp>
      <p:grpSp>
        <p:nvGrpSpPr>
          <p:cNvPr id="24" name="组合 23"/>
          <p:cNvGrpSpPr/>
          <p:nvPr/>
        </p:nvGrpSpPr>
        <p:grpSpPr>
          <a:xfrm>
            <a:off x="1710428" y="1316784"/>
            <a:ext cx="2019856" cy="658362"/>
            <a:chOff x="2281163" y="1611261"/>
            <a:chExt cx="2693843" cy="878044"/>
          </a:xfrm>
        </p:grpSpPr>
        <p:sp>
          <p:nvSpPr>
            <p:cNvPr id="25" name="椭圆 24"/>
            <p:cNvSpPr/>
            <p:nvPr/>
          </p:nvSpPr>
          <p:spPr>
            <a:xfrm>
              <a:off x="2564288" y="2348880"/>
              <a:ext cx="1928241" cy="90179"/>
            </a:xfrm>
            <a:prstGeom prst="ellipse">
              <a:avLst/>
            </a:prstGeom>
            <a:solidFill>
              <a:srgbClr val="929292"/>
            </a:solidFill>
            <a:ln>
              <a:noFill/>
            </a:ln>
            <a:effectLst>
              <a:outerShdw algn="t" blurRad="203200" dir="5400000" dist="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2"/>
            </a:p>
          </p:txBody>
        </p:sp>
        <p:sp>
          <p:nvSpPr>
            <p:cNvPr id="26" name="椭圆 25"/>
            <p:cNvSpPr/>
            <p:nvPr/>
          </p:nvSpPr>
          <p:spPr>
            <a:xfrm>
              <a:off x="4814134" y="1690539"/>
              <a:ext cx="160872" cy="724618"/>
            </a:xfrm>
            <a:prstGeom prst="ellipse">
              <a:avLst/>
            </a:prstGeom>
            <a:solidFill>
              <a:srgbClr val="929292"/>
            </a:solidFill>
            <a:ln>
              <a:noFill/>
            </a:ln>
            <a:effectLst>
              <a:outerShdw algn="l" blurRad="889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2"/>
            </a:p>
          </p:txBody>
        </p:sp>
        <p:sp>
          <p:nvSpPr>
            <p:cNvPr id="27" name="圆角矩形 26"/>
            <p:cNvSpPr/>
            <p:nvPr/>
          </p:nvSpPr>
          <p:spPr>
            <a:xfrm>
              <a:off x="2295124" y="1621618"/>
              <a:ext cx="2679881" cy="867687"/>
            </a:xfrm>
            <a:prstGeom prst="round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2"/>
            </a:p>
          </p:txBody>
        </p:sp>
        <p:sp>
          <p:nvSpPr>
            <p:cNvPr id="28" name="椭圆 27"/>
            <p:cNvSpPr/>
            <p:nvPr/>
          </p:nvSpPr>
          <p:spPr>
            <a:xfrm rot="19100856">
              <a:off x="2915743" y="2088609"/>
              <a:ext cx="562506" cy="171417"/>
            </a:xfrm>
            <a:prstGeom prst="ellipse">
              <a:avLst/>
            </a:prstGeom>
            <a:solidFill>
              <a:srgbClr val="929292"/>
            </a:solidFill>
            <a:ln>
              <a:noFill/>
            </a:ln>
            <a:effectLst>
              <a:outerShdw algn="t" blurRad="139700" dir="5400000" dist="63500" rotWithShape="0" sx="101000" sy="10100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2"/>
            </a:p>
          </p:txBody>
        </p:sp>
        <p:sp>
          <p:nvSpPr>
            <p:cNvPr id="29" name="椭圆 28"/>
            <p:cNvSpPr/>
            <p:nvPr/>
          </p:nvSpPr>
          <p:spPr>
            <a:xfrm>
              <a:off x="2284802" y="1672570"/>
              <a:ext cx="160872" cy="724618"/>
            </a:xfrm>
            <a:prstGeom prst="ellipse">
              <a:avLst/>
            </a:prstGeom>
            <a:solidFill>
              <a:srgbClr val="929292"/>
            </a:solidFill>
            <a:ln>
              <a:noFill/>
            </a:ln>
            <a:effectLst>
              <a:outerShdw algn="r" blurRad="88900" dir="108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2"/>
            </a:p>
          </p:txBody>
        </p:sp>
        <p:sp>
          <p:nvSpPr>
            <p:cNvPr id="30" name="Freeform 18"/>
            <p:cNvSpPr/>
            <p:nvPr/>
          </p:nvSpPr>
          <p:spPr bwMode="auto">
            <a:xfrm>
              <a:off x="2281163" y="1611261"/>
              <a:ext cx="1236663" cy="878044"/>
            </a:xfrm>
            <a:custGeom>
              <a:gdLst>
                <a:gd fmla="*/ 328 w 328" name="T0"/>
                <a:gd fmla="*/ 129 h 258" name="T1"/>
                <a:gd fmla="*/ 199 w 328" name="T2"/>
                <a:gd fmla="*/ 258 h 258" name="T3"/>
                <a:gd fmla="*/ 13 w 328" name="T4"/>
                <a:gd fmla="*/ 258 h 258" name="T5"/>
                <a:gd fmla="*/ 0 w 328" name="T6"/>
                <a:gd fmla="*/ 245 h 258" name="T7"/>
                <a:gd fmla="*/ 0 w 328" name="T8"/>
                <a:gd fmla="*/ 13 h 258" name="T9"/>
                <a:gd fmla="*/ 13 w 328" name="T10"/>
                <a:gd fmla="*/ 0 h 258" name="T11"/>
                <a:gd fmla="*/ 199 w 328" name="T12"/>
                <a:gd fmla="*/ 0 h 258" name="T13"/>
                <a:gd fmla="*/ 328 w 328" name="T14"/>
                <a:gd fmla="*/ 129 h 258"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258" w="328">
                  <a:moveTo>
                    <a:pt x="328" y="129"/>
                  </a:moveTo>
                  <a:cubicBezTo>
                    <a:pt x="199" y="258"/>
                    <a:pt x="199" y="258"/>
                    <a:pt x="199" y="258"/>
                  </a:cubicBezTo>
                  <a:cubicBezTo>
                    <a:pt x="13" y="258"/>
                    <a:pt x="13" y="258"/>
                    <a:pt x="13" y="258"/>
                  </a:cubicBezTo>
                  <a:cubicBezTo>
                    <a:pt x="6" y="258"/>
                    <a:pt x="0" y="252"/>
                    <a:pt x="0" y="245"/>
                  </a:cubicBezTo>
                  <a:cubicBezTo>
                    <a:pt x="0" y="13"/>
                    <a:pt x="0" y="13"/>
                    <a:pt x="0" y="13"/>
                  </a:cubicBezTo>
                  <a:cubicBezTo>
                    <a:pt x="0" y="6"/>
                    <a:pt x="6" y="0"/>
                    <a:pt x="13" y="0"/>
                  </a:cubicBezTo>
                  <a:cubicBezTo>
                    <a:pt x="199" y="0"/>
                    <a:pt x="199" y="0"/>
                    <a:pt x="199" y="0"/>
                  </a:cubicBezTo>
                  <a:lnTo>
                    <a:pt x="328" y="129"/>
                  </a:lnTo>
                  <a:close/>
                </a:path>
              </a:pathLst>
            </a:custGeom>
            <a:gradFill flip="none" rotWithShape="1">
              <a:gsLst>
                <a:gs pos="45000">
                  <a:srgbClr val="EAEAEA"/>
                </a:gs>
                <a:gs pos="0">
                  <a:srgbClr val="FFFFFF">
                    <a:alpha val="89804"/>
                  </a:srgbClr>
                </a:gs>
                <a:gs pos="54000">
                  <a:srgbClr val="D9D9D9"/>
                </a:gs>
                <a:gs pos="100000">
                  <a:srgbClr val="D9D9D9"/>
                </a:gs>
              </a:gsLst>
              <a:lin ang="5400000" scaled="1"/>
            </a:gradFill>
            <a:ln>
              <a:noFill/>
            </a:ln>
          </p:spPr>
          <p:txBody>
            <a:bodyPr anchor="t" anchorCtr="0" bIns="34281" compatLnSpc="1" lIns="68562" numCol="1" rIns="68562" tIns="34281" vert="horz" wrap="square"/>
            <a:lstStyle/>
            <a:p>
              <a:endParaRPr altLang="en-US" lang="zh-CN" sz="1012"/>
            </a:p>
          </p:txBody>
        </p:sp>
        <p:sp>
          <p:nvSpPr>
            <p:cNvPr id="31" name="文本框 39"/>
            <p:cNvSpPr txBox="1"/>
            <p:nvPr/>
          </p:nvSpPr>
          <p:spPr>
            <a:xfrm>
              <a:off x="2371792" y="1811616"/>
              <a:ext cx="686409" cy="487807"/>
            </a:xfrm>
            <a:prstGeom prst="rect">
              <a:avLst/>
            </a:prstGeom>
            <a:noFill/>
          </p:spPr>
          <p:txBody>
            <a:bodyPr rtlCol="0" wrap="square">
              <a:spAutoFit/>
            </a:bodyPr>
            <a:lstStyle/>
            <a:p>
              <a:pPr algn="ctr"/>
              <a:r>
                <a:rPr altLang="zh-CN" lang="en-US" sz="1800">
                  <a:solidFill>
                    <a:srgbClr val="92D050"/>
                  </a:solidFill>
                  <a:latin charset="0" pitchFamily="34" typeface="Impact MT Std"/>
                  <a:ea charset="-122" panose="020b0503020204020204" pitchFamily="34" typeface="微软雅黑"/>
                </a:rPr>
                <a:t>01</a:t>
              </a:r>
            </a:p>
          </p:txBody>
        </p:sp>
        <p:sp>
          <p:nvSpPr>
            <p:cNvPr id="32" name="文本框 51"/>
            <p:cNvSpPr txBox="1"/>
            <p:nvPr/>
          </p:nvSpPr>
          <p:spPr>
            <a:xfrm>
              <a:off x="3750870" y="1815207"/>
              <a:ext cx="944371" cy="487807"/>
            </a:xfrm>
            <a:prstGeom prst="rect">
              <a:avLst/>
            </a:prstGeom>
            <a:noFill/>
          </p:spPr>
          <p:txBody>
            <a:bodyPr rtlCol="0" wrap="square">
              <a:spAutoFit/>
            </a:bodyPr>
            <a:lstStyle/>
            <a:p>
              <a:r>
                <a:rPr altLang="zh-CN" lang="en-US" sz="1800">
                  <a:solidFill>
                    <a:schemeClr val="bg1"/>
                  </a:solidFill>
                  <a:latin charset="0" pitchFamily="34" typeface="Impact MT Std"/>
                  <a:ea charset="-122" panose="020b0503020204020204" pitchFamily="34" typeface="微软雅黑"/>
                </a:rPr>
                <a:t>40%</a:t>
              </a:r>
            </a:p>
          </p:txBody>
        </p:sp>
      </p:grpSp>
      <p:grpSp>
        <p:nvGrpSpPr>
          <p:cNvPr id="33" name="组合 32"/>
          <p:cNvGrpSpPr/>
          <p:nvPr/>
        </p:nvGrpSpPr>
        <p:grpSpPr>
          <a:xfrm>
            <a:off x="6329817" y="1308955"/>
            <a:ext cx="1233894" cy="703135"/>
            <a:chOff x="8441954" y="1600819"/>
            <a:chExt cx="1645620" cy="937757"/>
          </a:xfrm>
        </p:grpSpPr>
        <p:grpSp>
          <p:nvGrpSpPr>
            <p:cNvPr id="34" name="组合 33"/>
            <p:cNvGrpSpPr/>
            <p:nvPr/>
          </p:nvGrpSpPr>
          <p:grpSpPr>
            <a:xfrm>
              <a:off x="8441954" y="1884925"/>
              <a:ext cx="153895" cy="316672"/>
              <a:chOff x="5300663" y="2555875"/>
              <a:chExt cx="165100" cy="339726"/>
            </a:xfrm>
          </p:grpSpPr>
          <p:sp>
            <p:nvSpPr>
              <p:cNvPr id="39" name="Oval 19"/>
              <p:cNvSpPr>
                <a:spLocks noChangeArrowheads="1"/>
              </p:cNvSpPr>
              <p:nvPr/>
            </p:nvSpPr>
            <p:spPr bwMode="auto">
              <a:xfrm>
                <a:off x="5353051" y="2555875"/>
                <a:ext cx="63500" cy="60325"/>
              </a:xfrm>
              <a:prstGeom prst="ellipse">
                <a:avLst/>
              </a:prstGeom>
              <a:solidFill>
                <a:srgbClr val="92D050"/>
              </a:solidFill>
              <a:ln w="28575">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2"/>
              </a:p>
            </p:txBody>
          </p:sp>
          <p:sp>
            <p:nvSpPr>
              <p:cNvPr id="40" name="Freeform 20"/>
              <p:cNvSpPr>
                <a:spLocks noEditPoints="1"/>
              </p:cNvSpPr>
              <p:nvPr/>
            </p:nvSpPr>
            <p:spPr bwMode="auto">
              <a:xfrm>
                <a:off x="5300663" y="2566988"/>
                <a:ext cx="165100" cy="328613"/>
              </a:xfrm>
              <a:custGeom>
                <a:gdLst>
                  <a:gd fmla="*/ 38 w 44" name="T0"/>
                  <a:gd fmla="*/ 10 h 87" name="T1"/>
                  <a:gd fmla="*/ 37 w 44" name="T2"/>
                  <a:gd fmla="*/ 10 h 87" name="T3"/>
                  <a:gd fmla="*/ 37 w 44" name="T4"/>
                  <a:gd fmla="*/ 2 h 87" name="T5"/>
                  <a:gd fmla="*/ 33 w 44" name="T6"/>
                  <a:gd fmla="*/ 0 h 87" name="T7"/>
                  <a:gd fmla="*/ 31 w 44" name="T8"/>
                  <a:gd fmla="*/ 10 h 87" name="T9"/>
                  <a:gd fmla="*/ 35 w 44" name="T10"/>
                  <a:gd fmla="*/ 12 h 87" name="T11"/>
                  <a:gd fmla="*/ 36 w 44" name="T12"/>
                  <a:gd fmla="*/ 12 h 87" name="T13"/>
                  <a:gd fmla="*/ 36 w 44" name="T14"/>
                  <a:gd fmla="*/ 18 h 87" name="T15"/>
                  <a:gd fmla="*/ 30 w 44" name="T16"/>
                  <a:gd fmla="*/ 14 h 87" name="T17"/>
                  <a:gd fmla="*/ 16 w 44" name="T18"/>
                  <a:gd fmla="*/ 14 h 87" name="T19"/>
                  <a:gd fmla="*/ 12 w 44" name="T20"/>
                  <a:gd fmla="*/ 16 h 87" name="T21"/>
                  <a:gd fmla="*/ 0 w 44" name="T22"/>
                  <a:gd fmla="*/ 47 h 87" name="T23"/>
                  <a:gd fmla="*/ 7 w 44" name="T24"/>
                  <a:gd fmla="*/ 49 h 87" name="T25"/>
                  <a:gd fmla="*/ 12 w 44" name="T26"/>
                  <a:gd fmla="*/ 45 h 87" name="T27"/>
                  <a:gd fmla="*/ 13 w 44" name="T28"/>
                  <a:gd fmla="*/ 83 h 87" name="T29"/>
                  <a:gd fmla="*/ 21 w 44" name="T30"/>
                  <a:gd fmla="*/ 83 h 87" name="T31"/>
                  <a:gd fmla="*/ 24 w 44" name="T32"/>
                  <a:gd fmla="*/ 49 h 87" name="T33"/>
                  <a:gd fmla="*/ 28 w 44" name="T34"/>
                  <a:gd fmla="*/ 87 h 87" name="T35"/>
                  <a:gd fmla="*/ 32 w 44" name="T36"/>
                  <a:gd fmla="*/ 47 h 87" name="T37"/>
                  <a:gd fmla="*/ 33 w 44" name="T38"/>
                  <a:gd fmla="*/ 25 h 87" name="T39"/>
                  <a:gd fmla="*/ 41 w 44" name="T40"/>
                  <a:gd fmla="*/ 30 h 87" name="T41"/>
                  <a:gd fmla="*/ 42 w 44" name="T42"/>
                  <a:gd fmla="*/ 13 h 87" name="T43"/>
                  <a:gd fmla="*/ 35 w 44" name="T44"/>
                  <a:gd fmla="*/ 1 h 87" name="T45"/>
                  <a:gd fmla="*/ 35 w 44" name="T46"/>
                  <a:gd fmla="*/ 1 h 87" name="T47"/>
                  <a:gd fmla="*/ 34 w 44" name="T48"/>
                  <a:gd fmla="*/ 0 h 87" name="T49"/>
                  <a:gd fmla="*/ 34 w 44" name="T50"/>
                  <a:gd fmla="*/ 1 h 87" name="T51"/>
                  <a:gd fmla="*/ 34 w 44" name="T52"/>
                  <a:gd fmla="*/ 0 h 87" name="T53"/>
                  <a:gd fmla="*/ 34 w 44" name="T54"/>
                  <a:gd fmla="*/ 1 h 87" name="T55"/>
                  <a:gd fmla="*/ 34 w 44" name="T56"/>
                  <a:gd fmla="*/ 1 h 87" name="T57"/>
                  <a:gd fmla="*/ 36 w 44" name="T58"/>
                  <a:gd fmla="*/ 10 h 87" name="T59"/>
                  <a:gd fmla="*/ 33 w 44" name="T60"/>
                  <a:gd fmla="*/ 11 h 87" name="T61"/>
                  <a:gd fmla="*/ 33 w 44" name="T62"/>
                  <a:gd fmla="*/ 10 h 87" name="T63"/>
                  <a:gd fmla="*/ 35 w 44" name="T64"/>
                  <a:gd fmla="*/ 9 h 87" name="T65"/>
                  <a:gd fmla="*/ 36 w 44" name="T66"/>
                  <a:gd fmla="*/ 7 h 87" name="T67"/>
                  <a:gd fmla="*/ 33 w 44" name="T68"/>
                  <a:gd fmla="*/ 8 h 87" name="T69"/>
                  <a:gd fmla="*/ 32 w 44" name="T70"/>
                  <a:gd fmla="*/ 3 h 87" name="T71"/>
                  <a:gd fmla="*/ 35 w 44" name="T72"/>
                  <a:gd fmla="*/ 1 h 87" name="T73"/>
                  <a:gd fmla="*/ 36 w 44" name="T74"/>
                  <a:gd fmla="*/ 7 h 87" name="T7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b="b" l="0" r="r" t="0"/>
                <a:pathLst>
                  <a:path h="87" w="44">
                    <a:moveTo>
                      <a:pt x="42" y="13"/>
                    </a:moveTo>
                    <a:cubicBezTo>
                      <a:pt x="42" y="11"/>
                      <a:pt x="40" y="10"/>
                      <a:pt x="38" y="10"/>
                    </a:cubicBezTo>
                    <a:cubicBezTo>
                      <a:pt x="38" y="10"/>
                      <a:pt x="38" y="10"/>
                      <a:pt x="38" y="10"/>
                    </a:cubicBezTo>
                    <a:cubicBezTo>
                      <a:pt x="37" y="10"/>
                      <a:pt x="37" y="10"/>
                      <a:pt x="37" y="10"/>
                    </a:cubicBezTo>
                    <a:cubicBezTo>
                      <a:pt x="37" y="10"/>
                      <a:pt x="37" y="10"/>
                      <a:pt x="37" y="10"/>
                    </a:cubicBezTo>
                    <a:cubicBezTo>
                      <a:pt x="37" y="2"/>
                      <a:pt x="37" y="2"/>
                      <a:pt x="37" y="2"/>
                    </a:cubicBezTo>
                    <a:cubicBezTo>
                      <a:pt x="37" y="1"/>
                      <a:pt x="37" y="0"/>
                      <a:pt x="35" y="0"/>
                    </a:cubicBezTo>
                    <a:cubicBezTo>
                      <a:pt x="33" y="0"/>
                      <a:pt x="33" y="0"/>
                      <a:pt x="33" y="0"/>
                    </a:cubicBezTo>
                    <a:cubicBezTo>
                      <a:pt x="32" y="0"/>
                      <a:pt x="31" y="1"/>
                      <a:pt x="31" y="2"/>
                    </a:cubicBezTo>
                    <a:cubicBezTo>
                      <a:pt x="31" y="10"/>
                      <a:pt x="31" y="10"/>
                      <a:pt x="31" y="10"/>
                    </a:cubicBezTo>
                    <a:cubicBezTo>
                      <a:pt x="31" y="11"/>
                      <a:pt x="32" y="12"/>
                      <a:pt x="33" y="12"/>
                    </a:cubicBezTo>
                    <a:cubicBezTo>
                      <a:pt x="35" y="12"/>
                      <a:pt x="35" y="12"/>
                      <a:pt x="35" y="12"/>
                    </a:cubicBezTo>
                    <a:cubicBezTo>
                      <a:pt x="35" y="12"/>
                      <a:pt x="35" y="12"/>
                      <a:pt x="36" y="12"/>
                    </a:cubicBezTo>
                    <a:cubicBezTo>
                      <a:pt x="36" y="12"/>
                      <a:pt x="36" y="12"/>
                      <a:pt x="36" y="12"/>
                    </a:cubicBezTo>
                    <a:cubicBezTo>
                      <a:pt x="35" y="12"/>
                      <a:pt x="35" y="13"/>
                      <a:pt x="35" y="14"/>
                    </a:cubicBezTo>
                    <a:cubicBezTo>
                      <a:pt x="36" y="18"/>
                      <a:pt x="36" y="18"/>
                      <a:pt x="36" y="18"/>
                    </a:cubicBezTo>
                    <a:cubicBezTo>
                      <a:pt x="33" y="15"/>
                      <a:pt x="33" y="15"/>
                      <a:pt x="33" y="15"/>
                    </a:cubicBezTo>
                    <a:cubicBezTo>
                      <a:pt x="32" y="15"/>
                      <a:pt x="31" y="14"/>
                      <a:pt x="30" y="14"/>
                    </a:cubicBezTo>
                    <a:cubicBezTo>
                      <a:pt x="30" y="14"/>
                      <a:pt x="30" y="14"/>
                      <a:pt x="29" y="14"/>
                    </a:cubicBezTo>
                    <a:cubicBezTo>
                      <a:pt x="16" y="14"/>
                      <a:pt x="16" y="14"/>
                      <a:pt x="16" y="14"/>
                    </a:cubicBezTo>
                    <a:cubicBezTo>
                      <a:pt x="15" y="14"/>
                      <a:pt x="15" y="14"/>
                      <a:pt x="15" y="14"/>
                    </a:cubicBezTo>
                    <a:cubicBezTo>
                      <a:pt x="13" y="15"/>
                      <a:pt x="13" y="15"/>
                      <a:pt x="12" y="16"/>
                    </a:cubicBezTo>
                    <a:cubicBezTo>
                      <a:pt x="12" y="17"/>
                      <a:pt x="11" y="17"/>
                      <a:pt x="11" y="18"/>
                    </a:cubicBezTo>
                    <a:cubicBezTo>
                      <a:pt x="0" y="47"/>
                      <a:pt x="0" y="47"/>
                      <a:pt x="0" y="47"/>
                    </a:cubicBezTo>
                    <a:cubicBezTo>
                      <a:pt x="0" y="48"/>
                      <a:pt x="0" y="50"/>
                      <a:pt x="2" y="51"/>
                    </a:cubicBezTo>
                    <a:cubicBezTo>
                      <a:pt x="4" y="52"/>
                      <a:pt x="6" y="51"/>
                      <a:pt x="7" y="49"/>
                    </a:cubicBezTo>
                    <a:cubicBezTo>
                      <a:pt x="12" y="36"/>
                      <a:pt x="12" y="36"/>
                      <a:pt x="12" y="36"/>
                    </a:cubicBezTo>
                    <a:cubicBezTo>
                      <a:pt x="12" y="45"/>
                      <a:pt x="12" y="45"/>
                      <a:pt x="12" y="45"/>
                    </a:cubicBezTo>
                    <a:cubicBezTo>
                      <a:pt x="12" y="46"/>
                      <a:pt x="12" y="47"/>
                      <a:pt x="13" y="47"/>
                    </a:cubicBezTo>
                    <a:cubicBezTo>
                      <a:pt x="13" y="83"/>
                      <a:pt x="13" y="83"/>
                      <a:pt x="13" y="83"/>
                    </a:cubicBezTo>
                    <a:cubicBezTo>
                      <a:pt x="13" y="85"/>
                      <a:pt x="15" y="87"/>
                      <a:pt x="17" y="87"/>
                    </a:cubicBezTo>
                    <a:cubicBezTo>
                      <a:pt x="19" y="87"/>
                      <a:pt x="21" y="85"/>
                      <a:pt x="21" y="83"/>
                    </a:cubicBezTo>
                    <a:cubicBezTo>
                      <a:pt x="21" y="49"/>
                      <a:pt x="21" y="49"/>
                      <a:pt x="21" y="49"/>
                    </a:cubicBezTo>
                    <a:cubicBezTo>
                      <a:pt x="24" y="49"/>
                      <a:pt x="24" y="49"/>
                      <a:pt x="24" y="49"/>
                    </a:cubicBezTo>
                    <a:cubicBezTo>
                      <a:pt x="24" y="83"/>
                      <a:pt x="24" y="83"/>
                      <a:pt x="24" y="83"/>
                    </a:cubicBezTo>
                    <a:cubicBezTo>
                      <a:pt x="24" y="85"/>
                      <a:pt x="26" y="87"/>
                      <a:pt x="28" y="87"/>
                    </a:cubicBezTo>
                    <a:cubicBezTo>
                      <a:pt x="30" y="87"/>
                      <a:pt x="32" y="85"/>
                      <a:pt x="32" y="83"/>
                    </a:cubicBezTo>
                    <a:cubicBezTo>
                      <a:pt x="32" y="47"/>
                      <a:pt x="32" y="47"/>
                      <a:pt x="32" y="47"/>
                    </a:cubicBezTo>
                    <a:cubicBezTo>
                      <a:pt x="32" y="47"/>
                      <a:pt x="33" y="46"/>
                      <a:pt x="33" y="45"/>
                    </a:cubicBezTo>
                    <a:cubicBezTo>
                      <a:pt x="33" y="25"/>
                      <a:pt x="33" y="25"/>
                      <a:pt x="33" y="25"/>
                    </a:cubicBezTo>
                    <a:cubicBezTo>
                      <a:pt x="38" y="29"/>
                      <a:pt x="38" y="29"/>
                      <a:pt x="38" y="29"/>
                    </a:cubicBezTo>
                    <a:cubicBezTo>
                      <a:pt x="39" y="30"/>
                      <a:pt x="40" y="30"/>
                      <a:pt x="41" y="30"/>
                    </a:cubicBezTo>
                    <a:cubicBezTo>
                      <a:pt x="43" y="30"/>
                      <a:pt x="44" y="28"/>
                      <a:pt x="44" y="26"/>
                    </a:cubicBezTo>
                    <a:lnTo>
                      <a:pt x="42" y="13"/>
                    </a:lnTo>
                    <a:close/>
                    <a:moveTo>
                      <a:pt x="35" y="0"/>
                    </a:moveTo>
                    <a:cubicBezTo>
                      <a:pt x="35" y="0"/>
                      <a:pt x="35" y="1"/>
                      <a:pt x="35" y="1"/>
                    </a:cubicBezTo>
                    <a:cubicBezTo>
                      <a:pt x="35" y="1"/>
                      <a:pt x="35" y="1"/>
                      <a:pt x="35" y="1"/>
                    </a:cubicBezTo>
                    <a:cubicBezTo>
                      <a:pt x="35" y="1"/>
                      <a:pt x="35" y="1"/>
                      <a:pt x="35" y="1"/>
                    </a:cubicBezTo>
                    <a:cubicBezTo>
                      <a:pt x="35" y="1"/>
                      <a:pt x="35" y="0"/>
                      <a:pt x="35" y="0"/>
                    </a:cubicBezTo>
                    <a:close/>
                    <a:moveTo>
                      <a:pt x="34" y="0"/>
                    </a:moveTo>
                    <a:cubicBezTo>
                      <a:pt x="34" y="0"/>
                      <a:pt x="34" y="1"/>
                      <a:pt x="34" y="1"/>
                    </a:cubicBezTo>
                    <a:cubicBezTo>
                      <a:pt x="34" y="1"/>
                      <a:pt x="34" y="1"/>
                      <a:pt x="34" y="1"/>
                    </a:cubicBezTo>
                    <a:cubicBezTo>
                      <a:pt x="34" y="1"/>
                      <a:pt x="34" y="1"/>
                      <a:pt x="34" y="1"/>
                    </a:cubicBezTo>
                    <a:cubicBezTo>
                      <a:pt x="34" y="1"/>
                      <a:pt x="34" y="0"/>
                      <a:pt x="34" y="0"/>
                    </a:cubicBezTo>
                    <a:close/>
                    <a:moveTo>
                      <a:pt x="34" y="0"/>
                    </a:moveTo>
                    <a:cubicBezTo>
                      <a:pt x="34" y="0"/>
                      <a:pt x="34" y="1"/>
                      <a:pt x="34" y="1"/>
                    </a:cubicBezTo>
                    <a:cubicBezTo>
                      <a:pt x="34" y="1"/>
                      <a:pt x="34" y="1"/>
                      <a:pt x="34" y="1"/>
                    </a:cubicBezTo>
                    <a:cubicBezTo>
                      <a:pt x="34" y="1"/>
                      <a:pt x="34" y="1"/>
                      <a:pt x="34" y="1"/>
                    </a:cubicBezTo>
                    <a:cubicBezTo>
                      <a:pt x="34" y="1"/>
                      <a:pt x="34" y="0"/>
                      <a:pt x="34" y="0"/>
                    </a:cubicBezTo>
                    <a:close/>
                    <a:moveTo>
                      <a:pt x="36" y="10"/>
                    </a:moveTo>
                    <a:cubicBezTo>
                      <a:pt x="36" y="11"/>
                      <a:pt x="35" y="11"/>
                      <a:pt x="35" y="11"/>
                    </a:cubicBezTo>
                    <a:cubicBezTo>
                      <a:pt x="33" y="11"/>
                      <a:pt x="33" y="11"/>
                      <a:pt x="33" y="11"/>
                    </a:cubicBezTo>
                    <a:cubicBezTo>
                      <a:pt x="33" y="11"/>
                      <a:pt x="33" y="11"/>
                      <a:pt x="33" y="10"/>
                    </a:cubicBezTo>
                    <a:cubicBezTo>
                      <a:pt x="33" y="10"/>
                      <a:pt x="33" y="10"/>
                      <a:pt x="33" y="10"/>
                    </a:cubicBezTo>
                    <a:cubicBezTo>
                      <a:pt x="33" y="10"/>
                      <a:pt x="33" y="9"/>
                      <a:pt x="33" y="9"/>
                    </a:cubicBezTo>
                    <a:cubicBezTo>
                      <a:pt x="35" y="9"/>
                      <a:pt x="35" y="9"/>
                      <a:pt x="35" y="9"/>
                    </a:cubicBezTo>
                    <a:cubicBezTo>
                      <a:pt x="35" y="9"/>
                      <a:pt x="36" y="10"/>
                      <a:pt x="36" y="10"/>
                    </a:cubicBezTo>
                    <a:close/>
                    <a:moveTo>
                      <a:pt x="36" y="7"/>
                    </a:moveTo>
                    <a:cubicBezTo>
                      <a:pt x="36" y="8"/>
                      <a:pt x="36" y="8"/>
                      <a:pt x="35" y="8"/>
                    </a:cubicBezTo>
                    <a:cubicBezTo>
                      <a:pt x="33" y="8"/>
                      <a:pt x="33" y="8"/>
                      <a:pt x="33" y="8"/>
                    </a:cubicBezTo>
                    <a:cubicBezTo>
                      <a:pt x="33" y="8"/>
                      <a:pt x="32" y="8"/>
                      <a:pt x="32" y="7"/>
                    </a:cubicBezTo>
                    <a:cubicBezTo>
                      <a:pt x="32" y="3"/>
                      <a:pt x="32" y="3"/>
                      <a:pt x="32" y="3"/>
                    </a:cubicBezTo>
                    <a:cubicBezTo>
                      <a:pt x="32" y="2"/>
                      <a:pt x="33" y="1"/>
                      <a:pt x="33" y="1"/>
                    </a:cubicBezTo>
                    <a:cubicBezTo>
                      <a:pt x="35" y="1"/>
                      <a:pt x="35" y="1"/>
                      <a:pt x="35" y="1"/>
                    </a:cubicBezTo>
                    <a:cubicBezTo>
                      <a:pt x="36" y="1"/>
                      <a:pt x="36" y="2"/>
                      <a:pt x="36" y="3"/>
                    </a:cubicBezTo>
                    <a:lnTo>
                      <a:pt x="36" y="7"/>
                    </a:lnTo>
                    <a:close/>
                  </a:path>
                </a:pathLst>
              </a:custGeom>
              <a:solidFill>
                <a:srgbClr val="92D050"/>
              </a:solidFill>
              <a:ln w="28575">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2"/>
              </a:p>
            </p:txBody>
          </p:sp>
        </p:grpSp>
        <p:grpSp>
          <p:nvGrpSpPr>
            <p:cNvPr id="35" name="组合 34"/>
            <p:cNvGrpSpPr/>
            <p:nvPr/>
          </p:nvGrpSpPr>
          <p:grpSpPr>
            <a:xfrm>
              <a:off x="8644265" y="1600819"/>
              <a:ext cx="1333743" cy="937757"/>
              <a:chOff x="4271689" y="1207551"/>
              <a:chExt cx="1333743" cy="937757"/>
            </a:xfrm>
          </p:grpSpPr>
          <p:sp>
            <p:nvSpPr>
              <p:cNvPr id="37" name="文本框 30"/>
              <p:cNvSpPr txBox="1"/>
              <p:nvPr/>
            </p:nvSpPr>
            <p:spPr>
              <a:xfrm>
                <a:off x="4283968" y="1207551"/>
                <a:ext cx="1276564" cy="327644"/>
              </a:xfrm>
              <a:prstGeom prst="rect">
                <a:avLst/>
              </a:prstGeom>
              <a:noFill/>
            </p:spPr>
            <p:txBody>
              <a:bodyPr rtlCol="0" wrap="square">
                <a:spAutoFit/>
              </a:bodyPr>
              <a:lstStyle/>
              <a:p>
                <a:pPr algn="ctr"/>
                <a:r>
                  <a:rPr altLang="en-US" b="1" lang="zh-CN" sz="1012">
                    <a:solidFill>
                      <a:srgbClr val="92D050"/>
                    </a:solidFill>
                    <a:latin charset="-122" panose="020b0503020204020204" pitchFamily="34" typeface="微软雅黑"/>
                    <a:ea charset="-122" panose="020b0503020204020204" pitchFamily="34" typeface="微软雅黑"/>
                  </a:rPr>
                  <a:t>添加标题</a:t>
                </a:r>
              </a:p>
            </p:txBody>
          </p:sp>
          <p:sp>
            <p:nvSpPr>
              <p:cNvPr id="38" name="文本框 31"/>
              <p:cNvSpPr txBox="1"/>
              <p:nvPr/>
            </p:nvSpPr>
            <p:spPr>
              <a:xfrm>
                <a:off x="4271689" y="1504967"/>
                <a:ext cx="1333743" cy="634149"/>
              </a:xfrm>
              <a:prstGeom prst="rect">
                <a:avLst/>
              </a:prstGeom>
              <a:noFill/>
            </p:spPr>
            <p:txBody>
              <a:bodyPr rtlCol="0" wrap="square">
                <a:spAutoFit/>
              </a:bodyPr>
              <a:lstStyle/>
              <a:p>
                <a:pPr algn="ctr">
                  <a:lnSpc>
                    <a:spcPct val="120000"/>
                  </a:lnSpc>
                </a:pPr>
                <a:r>
                  <a:rPr altLang="en-US" lang="zh-CN" sz="1050">
                    <a:solidFill>
                      <a:schemeClr val="tx1">
                        <a:lumMod val="50000"/>
                        <a:lumOff val="50000"/>
                      </a:schemeClr>
                    </a:solidFill>
                    <a:latin charset="-122" panose="020b0503020204020204" pitchFamily="34" typeface="微软雅黑"/>
                    <a:ea charset="-122" panose="020b0503020204020204" pitchFamily="34" typeface="微软雅黑"/>
                  </a:rPr>
                  <a:t>点击添加内容点击添加内容</a:t>
                </a:r>
              </a:p>
            </p:txBody>
          </p:sp>
        </p:grpSp>
        <p:sp>
          <p:nvSpPr>
            <p:cNvPr id="36" name="任意多边形 151"/>
            <p:cNvSpPr>
              <a:spLocks noChangeArrowheads="1"/>
            </p:cNvSpPr>
            <p:nvPr/>
          </p:nvSpPr>
          <p:spPr bwMode="auto">
            <a:xfrm>
              <a:off x="8512984" y="1619039"/>
              <a:ext cx="1574590" cy="848445"/>
            </a:xfrm>
            <a:custGeom>
              <a:gdLst>
                <a:gd fmla="*/ 176216 w 3090" name="T0"/>
                <a:gd fmla="*/ 0 h 1665" name="T1"/>
                <a:gd fmla="*/ 1785934 w 3090" name="T2"/>
                <a:gd fmla="*/ 0 h 1665" name="T3"/>
                <a:gd fmla="*/ 1962150 w 3090" name="T4"/>
                <a:gd fmla="*/ 176216 h 1665" name="T5"/>
                <a:gd fmla="*/ 1962150 w 3090" name="T6"/>
                <a:gd fmla="*/ 881059 h 1665" name="T7"/>
                <a:gd fmla="*/ 1785934 w 3090" name="T8"/>
                <a:gd fmla="*/ 1057275 h 1665" name="T9"/>
                <a:gd fmla="*/ 176216 w 3090" name="T10"/>
                <a:gd fmla="*/ 1057275 h 1665" name="T11"/>
                <a:gd fmla="*/ 0 w 3090" name="T12"/>
                <a:gd fmla="*/ 881059 h 1665" name="T13"/>
                <a:gd fmla="*/ 0 w 3090" name="T14"/>
                <a:gd fmla="*/ 720027 h 1665" name="T15"/>
                <a:gd fmla="*/ 180692 w 3090" name="T16"/>
                <a:gd fmla="*/ 720027 h 1665" name="T17"/>
                <a:gd fmla="*/ 180692 w 3090" name="T18"/>
                <a:gd fmla="*/ 319977 h 1665" name="T19"/>
                <a:gd fmla="*/ 0 w 3090" name="T20"/>
                <a:gd fmla="*/ 319977 h 1665" name="T21"/>
                <a:gd fmla="*/ 0 w 3090" name="T22"/>
                <a:gd fmla="*/ 176216 h 1665" name="T23"/>
                <a:gd fmla="*/ 176216 w 3090" name="T24"/>
                <a:gd fmla="*/ 0 h 1665" name="T25"/>
                <a:gd fmla="*/ 0 60000 65536" name="T26"/>
                <a:gd fmla="*/ 0 60000 65536" name="T27"/>
                <a:gd fmla="*/ 0 60000 65536" name="T28"/>
                <a:gd fmla="*/ 0 60000 65536" name="T29"/>
                <a:gd fmla="*/ 0 60000 65536" name="T30"/>
                <a:gd fmla="*/ 0 60000 65536" name="T31"/>
                <a:gd fmla="*/ 0 60000 65536" name="T32"/>
                <a:gd fmla="*/ 0 60000 65536" name="T33"/>
                <a:gd fmla="*/ 0 60000 65536" name="T34"/>
                <a:gd fmla="*/ 0 60000 65536" name="T35"/>
                <a:gd fmla="*/ 0 60000 65536" name="T36"/>
                <a:gd fmla="*/ 0 60000 65536" name="T37"/>
                <a:gd fmla="*/ 0 60000 65536" name="T38"/>
              </a:gd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b="b" l="0" r="r" t="0"/>
              <a:pathLst>
                <a:path h="1665" w="3090">
                  <a:moveTo>
                    <a:pt x="0" y="504"/>
                  </a:moveTo>
                  <a:lnTo>
                    <a:pt x="0" y="278"/>
                  </a:lnTo>
                  <a:cubicBezTo>
                    <a:pt x="0" y="124"/>
                    <a:pt x="124" y="0"/>
                    <a:pt x="278" y="0"/>
                  </a:cubicBezTo>
                  <a:lnTo>
                    <a:pt x="2812" y="0"/>
                  </a:lnTo>
                  <a:cubicBezTo>
                    <a:pt x="2966" y="0"/>
                    <a:pt x="3090" y="124"/>
                    <a:pt x="3090" y="278"/>
                  </a:cubicBezTo>
                  <a:lnTo>
                    <a:pt x="3090" y="1387"/>
                  </a:lnTo>
                  <a:cubicBezTo>
                    <a:pt x="3090" y="1541"/>
                    <a:pt x="2966" y="1665"/>
                    <a:pt x="2812" y="1665"/>
                  </a:cubicBezTo>
                  <a:lnTo>
                    <a:pt x="278" y="1665"/>
                  </a:lnTo>
                  <a:cubicBezTo>
                    <a:pt x="124" y="1665"/>
                    <a:pt x="0" y="1541"/>
                    <a:pt x="0" y="1387"/>
                  </a:cubicBezTo>
                  <a:lnTo>
                    <a:pt x="0" y="1134"/>
                  </a:lnTo>
                </a:path>
              </a:pathLst>
            </a:custGeom>
            <a:noFill/>
            <a:ln w="6350">
              <a:solidFill>
                <a:srgbClr val="92D050"/>
              </a:solidFill>
              <a:prstDash val="sysDash"/>
              <a:round/>
            </a:ln>
            <a:extLst>
              <a:ext uri="{909E8E84-426E-40DD-AFC4-6F175D3DCCD1}">
                <a14:hiddenFill>
                  <a:solidFill>
                    <a:srgbClr val="FFFFFF"/>
                  </a:solidFill>
                </a14:hiddenFill>
              </a:ext>
            </a:extLst>
          </p:spPr>
          <p:txBody>
            <a:bodyPr anchor="t" anchorCtr="0" bIns="34281" compatLnSpc="1" lIns="68562" numCol="1" rIns="68562" tIns="34281" vert="horz" wrap="square"/>
            <a:lstStyle/>
            <a:p>
              <a:endParaRPr altLang="en-US" lang="zh-CN" sz="1012"/>
            </a:p>
          </p:txBody>
        </p:sp>
      </p:grpSp>
      <p:grpSp>
        <p:nvGrpSpPr>
          <p:cNvPr id="41" name="组合 40"/>
          <p:cNvGrpSpPr/>
          <p:nvPr/>
        </p:nvGrpSpPr>
        <p:grpSpPr>
          <a:xfrm>
            <a:off x="1786574" y="2245106"/>
            <a:ext cx="4373347" cy="650596"/>
            <a:chOff x="2382718" y="1625209"/>
            <a:chExt cx="5832648" cy="867687"/>
          </a:xfrm>
        </p:grpSpPr>
        <p:sp>
          <p:nvSpPr>
            <p:cNvPr id="42" name="椭圆 41"/>
            <p:cNvSpPr/>
            <p:nvPr/>
          </p:nvSpPr>
          <p:spPr>
            <a:xfrm>
              <a:off x="8054494" y="1642337"/>
              <a:ext cx="160872" cy="724618"/>
            </a:xfrm>
            <a:prstGeom prst="ellipse">
              <a:avLst/>
            </a:prstGeom>
            <a:solidFill>
              <a:srgbClr val="929292"/>
            </a:solidFill>
            <a:ln>
              <a:noFill/>
            </a:ln>
            <a:effectLst>
              <a:outerShdw algn="l" blurRad="889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2"/>
            </a:p>
          </p:txBody>
        </p:sp>
        <p:sp>
          <p:nvSpPr>
            <p:cNvPr id="43" name="圆角矩形 42"/>
            <p:cNvSpPr/>
            <p:nvPr/>
          </p:nvSpPr>
          <p:spPr>
            <a:xfrm>
              <a:off x="2382718" y="1625209"/>
              <a:ext cx="5832648" cy="867687"/>
            </a:xfrm>
            <a:prstGeom prst="roundRect">
              <a:avLst/>
            </a:prstGeom>
            <a:solidFill>
              <a:srgbClr val="EEEEEE"/>
            </a:solidFill>
            <a:ln>
              <a:noFill/>
            </a:ln>
            <a:effectLst>
              <a:innerShdw blurRad="63500" dir="10800000" dist="508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2"/>
            </a:p>
          </p:txBody>
        </p:sp>
      </p:grpSp>
      <p:grpSp>
        <p:nvGrpSpPr>
          <p:cNvPr id="44" name="组合 43"/>
          <p:cNvGrpSpPr/>
          <p:nvPr/>
        </p:nvGrpSpPr>
        <p:grpSpPr>
          <a:xfrm>
            <a:off x="1710427" y="2234647"/>
            <a:ext cx="3185524" cy="658362"/>
            <a:chOff x="2281163" y="1611261"/>
            <a:chExt cx="4248472" cy="878044"/>
          </a:xfrm>
        </p:grpSpPr>
        <p:sp>
          <p:nvSpPr>
            <p:cNvPr id="45" name="椭圆 44"/>
            <p:cNvSpPr/>
            <p:nvPr/>
          </p:nvSpPr>
          <p:spPr>
            <a:xfrm>
              <a:off x="2564288" y="2399126"/>
              <a:ext cx="1928241" cy="90179"/>
            </a:xfrm>
            <a:prstGeom prst="ellipse">
              <a:avLst/>
            </a:prstGeom>
            <a:solidFill>
              <a:srgbClr val="929292"/>
            </a:solidFill>
            <a:ln>
              <a:noFill/>
            </a:ln>
            <a:effectLst>
              <a:outerShdw algn="t" blurRad="203200" dir="5400000" dist="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2"/>
            </a:p>
          </p:txBody>
        </p:sp>
        <p:sp>
          <p:nvSpPr>
            <p:cNvPr id="46" name="椭圆 45"/>
            <p:cNvSpPr/>
            <p:nvPr/>
          </p:nvSpPr>
          <p:spPr>
            <a:xfrm>
              <a:off x="4814134" y="1690539"/>
              <a:ext cx="160872" cy="724618"/>
            </a:xfrm>
            <a:prstGeom prst="ellipse">
              <a:avLst/>
            </a:prstGeom>
            <a:solidFill>
              <a:srgbClr val="929292"/>
            </a:solidFill>
            <a:ln>
              <a:noFill/>
            </a:ln>
            <a:effectLst>
              <a:outerShdw algn="l" blurRad="889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2"/>
            </a:p>
          </p:txBody>
        </p:sp>
        <p:sp>
          <p:nvSpPr>
            <p:cNvPr id="47" name="圆角矩形 46"/>
            <p:cNvSpPr/>
            <p:nvPr/>
          </p:nvSpPr>
          <p:spPr>
            <a:xfrm>
              <a:off x="2295124" y="1621618"/>
              <a:ext cx="4234511" cy="867687"/>
            </a:xfrm>
            <a:prstGeom prst="roundRect">
              <a:avLst/>
            </a:prstGeom>
            <a:solidFill>
              <a:srgbClr val="FF6D6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2"/>
            </a:p>
          </p:txBody>
        </p:sp>
        <p:sp>
          <p:nvSpPr>
            <p:cNvPr id="48" name="椭圆 47"/>
            <p:cNvSpPr/>
            <p:nvPr/>
          </p:nvSpPr>
          <p:spPr>
            <a:xfrm rot="19100856">
              <a:off x="2915743" y="2088609"/>
              <a:ext cx="562506" cy="171417"/>
            </a:xfrm>
            <a:prstGeom prst="ellipse">
              <a:avLst/>
            </a:prstGeom>
            <a:solidFill>
              <a:srgbClr val="929292"/>
            </a:solidFill>
            <a:ln>
              <a:noFill/>
            </a:ln>
            <a:effectLst>
              <a:outerShdw algn="t" blurRad="139700" dir="5400000" dist="63500" rotWithShape="0" sx="101000" sy="10100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2"/>
            </a:p>
          </p:txBody>
        </p:sp>
        <p:sp>
          <p:nvSpPr>
            <p:cNvPr id="49" name="椭圆 48"/>
            <p:cNvSpPr/>
            <p:nvPr/>
          </p:nvSpPr>
          <p:spPr>
            <a:xfrm>
              <a:off x="2284802" y="1672570"/>
              <a:ext cx="160872" cy="724618"/>
            </a:xfrm>
            <a:prstGeom prst="ellipse">
              <a:avLst/>
            </a:prstGeom>
            <a:solidFill>
              <a:srgbClr val="929292"/>
            </a:solidFill>
            <a:ln>
              <a:noFill/>
            </a:ln>
            <a:effectLst>
              <a:outerShdw algn="r" blurRad="88900" dir="108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2"/>
            </a:p>
          </p:txBody>
        </p:sp>
        <p:sp>
          <p:nvSpPr>
            <p:cNvPr id="50" name="Freeform 18"/>
            <p:cNvSpPr/>
            <p:nvPr/>
          </p:nvSpPr>
          <p:spPr bwMode="auto">
            <a:xfrm>
              <a:off x="2281163" y="1611261"/>
              <a:ext cx="1236663" cy="878044"/>
            </a:xfrm>
            <a:custGeom>
              <a:gdLst>
                <a:gd fmla="*/ 328 w 328" name="T0"/>
                <a:gd fmla="*/ 129 h 258" name="T1"/>
                <a:gd fmla="*/ 199 w 328" name="T2"/>
                <a:gd fmla="*/ 258 h 258" name="T3"/>
                <a:gd fmla="*/ 13 w 328" name="T4"/>
                <a:gd fmla="*/ 258 h 258" name="T5"/>
                <a:gd fmla="*/ 0 w 328" name="T6"/>
                <a:gd fmla="*/ 245 h 258" name="T7"/>
                <a:gd fmla="*/ 0 w 328" name="T8"/>
                <a:gd fmla="*/ 13 h 258" name="T9"/>
                <a:gd fmla="*/ 13 w 328" name="T10"/>
                <a:gd fmla="*/ 0 h 258" name="T11"/>
                <a:gd fmla="*/ 199 w 328" name="T12"/>
                <a:gd fmla="*/ 0 h 258" name="T13"/>
                <a:gd fmla="*/ 328 w 328" name="T14"/>
                <a:gd fmla="*/ 129 h 258"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258" w="328">
                  <a:moveTo>
                    <a:pt x="328" y="129"/>
                  </a:moveTo>
                  <a:cubicBezTo>
                    <a:pt x="199" y="258"/>
                    <a:pt x="199" y="258"/>
                    <a:pt x="199" y="258"/>
                  </a:cubicBezTo>
                  <a:cubicBezTo>
                    <a:pt x="13" y="258"/>
                    <a:pt x="13" y="258"/>
                    <a:pt x="13" y="258"/>
                  </a:cubicBezTo>
                  <a:cubicBezTo>
                    <a:pt x="6" y="258"/>
                    <a:pt x="0" y="252"/>
                    <a:pt x="0" y="245"/>
                  </a:cubicBezTo>
                  <a:cubicBezTo>
                    <a:pt x="0" y="13"/>
                    <a:pt x="0" y="13"/>
                    <a:pt x="0" y="13"/>
                  </a:cubicBezTo>
                  <a:cubicBezTo>
                    <a:pt x="0" y="6"/>
                    <a:pt x="6" y="0"/>
                    <a:pt x="13" y="0"/>
                  </a:cubicBezTo>
                  <a:cubicBezTo>
                    <a:pt x="199" y="0"/>
                    <a:pt x="199" y="0"/>
                    <a:pt x="199" y="0"/>
                  </a:cubicBezTo>
                  <a:lnTo>
                    <a:pt x="328" y="129"/>
                  </a:lnTo>
                  <a:close/>
                </a:path>
              </a:pathLst>
            </a:custGeom>
            <a:gradFill flip="none" rotWithShape="1">
              <a:gsLst>
                <a:gs pos="45000">
                  <a:srgbClr val="EAEAEA"/>
                </a:gs>
                <a:gs pos="0">
                  <a:srgbClr val="FFFFFF">
                    <a:alpha val="89804"/>
                  </a:srgbClr>
                </a:gs>
                <a:gs pos="54000">
                  <a:srgbClr val="D9D9D9"/>
                </a:gs>
                <a:gs pos="100000">
                  <a:srgbClr val="D9D9D9"/>
                </a:gs>
              </a:gsLst>
              <a:lin ang="5400000" scaled="1"/>
            </a:gradFill>
            <a:ln>
              <a:noFill/>
            </a:ln>
          </p:spPr>
          <p:txBody>
            <a:bodyPr anchor="t" anchorCtr="0" bIns="34281" compatLnSpc="1" lIns="68562" numCol="1" rIns="68562" tIns="34281" vert="horz" wrap="square"/>
            <a:lstStyle/>
            <a:p>
              <a:endParaRPr altLang="en-US" lang="zh-CN" sz="1012"/>
            </a:p>
          </p:txBody>
        </p:sp>
        <p:sp>
          <p:nvSpPr>
            <p:cNvPr id="51" name="文本框 39"/>
            <p:cNvSpPr txBox="1"/>
            <p:nvPr/>
          </p:nvSpPr>
          <p:spPr>
            <a:xfrm>
              <a:off x="2371791" y="1811616"/>
              <a:ext cx="686409" cy="487807"/>
            </a:xfrm>
            <a:prstGeom prst="rect">
              <a:avLst/>
            </a:prstGeom>
            <a:noFill/>
          </p:spPr>
          <p:txBody>
            <a:bodyPr rtlCol="0" wrap="square">
              <a:spAutoFit/>
            </a:bodyPr>
            <a:lstStyle/>
            <a:p>
              <a:pPr algn="ctr"/>
              <a:r>
                <a:rPr altLang="zh-CN" lang="en-US" sz="1800">
                  <a:solidFill>
                    <a:srgbClr val="FF6D67"/>
                  </a:solidFill>
                  <a:latin charset="0" pitchFamily="34" typeface="Impact MT Std"/>
                  <a:ea charset="-122" panose="020b0503020204020204" pitchFamily="34" typeface="微软雅黑"/>
                </a:rPr>
                <a:t>02</a:t>
              </a:r>
            </a:p>
          </p:txBody>
        </p:sp>
        <p:sp>
          <p:nvSpPr>
            <p:cNvPr id="52" name="文本框 51"/>
            <p:cNvSpPr txBox="1"/>
            <p:nvPr/>
          </p:nvSpPr>
          <p:spPr>
            <a:xfrm>
              <a:off x="3750870" y="1815207"/>
              <a:ext cx="944371" cy="487807"/>
            </a:xfrm>
            <a:prstGeom prst="rect">
              <a:avLst/>
            </a:prstGeom>
            <a:noFill/>
          </p:spPr>
          <p:txBody>
            <a:bodyPr rtlCol="0" wrap="square">
              <a:spAutoFit/>
            </a:bodyPr>
            <a:lstStyle/>
            <a:p>
              <a:r>
                <a:rPr altLang="zh-CN" lang="en-US" sz="1800">
                  <a:solidFill>
                    <a:schemeClr val="bg1"/>
                  </a:solidFill>
                  <a:latin charset="0" pitchFamily="34" typeface="Impact MT Std"/>
                  <a:ea charset="-122" panose="020b0503020204020204" pitchFamily="34" typeface="微软雅黑"/>
                </a:rPr>
                <a:t>70%</a:t>
              </a:r>
            </a:p>
          </p:txBody>
        </p:sp>
      </p:grpSp>
      <p:grpSp>
        <p:nvGrpSpPr>
          <p:cNvPr id="53" name="组合 52"/>
          <p:cNvGrpSpPr/>
          <p:nvPr/>
        </p:nvGrpSpPr>
        <p:grpSpPr>
          <a:xfrm>
            <a:off x="6329817" y="2226818"/>
            <a:ext cx="1233894" cy="703135"/>
            <a:chOff x="8441954" y="1600819"/>
            <a:chExt cx="1645620" cy="937757"/>
          </a:xfrm>
        </p:grpSpPr>
        <p:grpSp>
          <p:nvGrpSpPr>
            <p:cNvPr id="54" name="组合 53"/>
            <p:cNvGrpSpPr/>
            <p:nvPr/>
          </p:nvGrpSpPr>
          <p:grpSpPr>
            <a:xfrm>
              <a:off x="8441954" y="1884925"/>
              <a:ext cx="153895" cy="316672"/>
              <a:chOff x="5300663" y="2555875"/>
              <a:chExt cx="165100" cy="339726"/>
            </a:xfrm>
          </p:grpSpPr>
          <p:sp>
            <p:nvSpPr>
              <p:cNvPr id="59" name="Oval 19"/>
              <p:cNvSpPr>
                <a:spLocks noChangeArrowheads="1"/>
              </p:cNvSpPr>
              <p:nvPr/>
            </p:nvSpPr>
            <p:spPr bwMode="auto">
              <a:xfrm>
                <a:off x="5353051" y="2555875"/>
                <a:ext cx="63500" cy="60325"/>
              </a:xfrm>
              <a:prstGeom prst="ellipse">
                <a:avLst/>
              </a:prstGeom>
              <a:solidFill>
                <a:srgbClr val="FF6D67"/>
              </a:solidFill>
              <a:ln w="28575">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2"/>
              </a:p>
            </p:txBody>
          </p:sp>
          <p:sp>
            <p:nvSpPr>
              <p:cNvPr id="60" name="Freeform 20"/>
              <p:cNvSpPr>
                <a:spLocks noEditPoints="1"/>
              </p:cNvSpPr>
              <p:nvPr/>
            </p:nvSpPr>
            <p:spPr bwMode="auto">
              <a:xfrm>
                <a:off x="5300663" y="2566988"/>
                <a:ext cx="165100" cy="328613"/>
              </a:xfrm>
              <a:custGeom>
                <a:gdLst>
                  <a:gd fmla="*/ 38 w 44" name="T0"/>
                  <a:gd fmla="*/ 10 h 87" name="T1"/>
                  <a:gd fmla="*/ 37 w 44" name="T2"/>
                  <a:gd fmla="*/ 10 h 87" name="T3"/>
                  <a:gd fmla="*/ 37 w 44" name="T4"/>
                  <a:gd fmla="*/ 2 h 87" name="T5"/>
                  <a:gd fmla="*/ 33 w 44" name="T6"/>
                  <a:gd fmla="*/ 0 h 87" name="T7"/>
                  <a:gd fmla="*/ 31 w 44" name="T8"/>
                  <a:gd fmla="*/ 10 h 87" name="T9"/>
                  <a:gd fmla="*/ 35 w 44" name="T10"/>
                  <a:gd fmla="*/ 12 h 87" name="T11"/>
                  <a:gd fmla="*/ 36 w 44" name="T12"/>
                  <a:gd fmla="*/ 12 h 87" name="T13"/>
                  <a:gd fmla="*/ 36 w 44" name="T14"/>
                  <a:gd fmla="*/ 18 h 87" name="T15"/>
                  <a:gd fmla="*/ 30 w 44" name="T16"/>
                  <a:gd fmla="*/ 14 h 87" name="T17"/>
                  <a:gd fmla="*/ 16 w 44" name="T18"/>
                  <a:gd fmla="*/ 14 h 87" name="T19"/>
                  <a:gd fmla="*/ 12 w 44" name="T20"/>
                  <a:gd fmla="*/ 16 h 87" name="T21"/>
                  <a:gd fmla="*/ 0 w 44" name="T22"/>
                  <a:gd fmla="*/ 47 h 87" name="T23"/>
                  <a:gd fmla="*/ 7 w 44" name="T24"/>
                  <a:gd fmla="*/ 49 h 87" name="T25"/>
                  <a:gd fmla="*/ 12 w 44" name="T26"/>
                  <a:gd fmla="*/ 45 h 87" name="T27"/>
                  <a:gd fmla="*/ 13 w 44" name="T28"/>
                  <a:gd fmla="*/ 83 h 87" name="T29"/>
                  <a:gd fmla="*/ 21 w 44" name="T30"/>
                  <a:gd fmla="*/ 83 h 87" name="T31"/>
                  <a:gd fmla="*/ 24 w 44" name="T32"/>
                  <a:gd fmla="*/ 49 h 87" name="T33"/>
                  <a:gd fmla="*/ 28 w 44" name="T34"/>
                  <a:gd fmla="*/ 87 h 87" name="T35"/>
                  <a:gd fmla="*/ 32 w 44" name="T36"/>
                  <a:gd fmla="*/ 47 h 87" name="T37"/>
                  <a:gd fmla="*/ 33 w 44" name="T38"/>
                  <a:gd fmla="*/ 25 h 87" name="T39"/>
                  <a:gd fmla="*/ 41 w 44" name="T40"/>
                  <a:gd fmla="*/ 30 h 87" name="T41"/>
                  <a:gd fmla="*/ 42 w 44" name="T42"/>
                  <a:gd fmla="*/ 13 h 87" name="T43"/>
                  <a:gd fmla="*/ 35 w 44" name="T44"/>
                  <a:gd fmla="*/ 1 h 87" name="T45"/>
                  <a:gd fmla="*/ 35 w 44" name="T46"/>
                  <a:gd fmla="*/ 1 h 87" name="T47"/>
                  <a:gd fmla="*/ 34 w 44" name="T48"/>
                  <a:gd fmla="*/ 0 h 87" name="T49"/>
                  <a:gd fmla="*/ 34 w 44" name="T50"/>
                  <a:gd fmla="*/ 1 h 87" name="T51"/>
                  <a:gd fmla="*/ 34 w 44" name="T52"/>
                  <a:gd fmla="*/ 0 h 87" name="T53"/>
                  <a:gd fmla="*/ 34 w 44" name="T54"/>
                  <a:gd fmla="*/ 1 h 87" name="T55"/>
                  <a:gd fmla="*/ 34 w 44" name="T56"/>
                  <a:gd fmla="*/ 1 h 87" name="T57"/>
                  <a:gd fmla="*/ 36 w 44" name="T58"/>
                  <a:gd fmla="*/ 10 h 87" name="T59"/>
                  <a:gd fmla="*/ 33 w 44" name="T60"/>
                  <a:gd fmla="*/ 11 h 87" name="T61"/>
                  <a:gd fmla="*/ 33 w 44" name="T62"/>
                  <a:gd fmla="*/ 10 h 87" name="T63"/>
                  <a:gd fmla="*/ 35 w 44" name="T64"/>
                  <a:gd fmla="*/ 9 h 87" name="T65"/>
                  <a:gd fmla="*/ 36 w 44" name="T66"/>
                  <a:gd fmla="*/ 7 h 87" name="T67"/>
                  <a:gd fmla="*/ 33 w 44" name="T68"/>
                  <a:gd fmla="*/ 8 h 87" name="T69"/>
                  <a:gd fmla="*/ 32 w 44" name="T70"/>
                  <a:gd fmla="*/ 3 h 87" name="T71"/>
                  <a:gd fmla="*/ 35 w 44" name="T72"/>
                  <a:gd fmla="*/ 1 h 87" name="T73"/>
                  <a:gd fmla="*/ 36 w 44" name="T74"/>
                  <a:gd fmla="*/ 7 h 87" name="T7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b="b" l="0" r="r" t="0"/>
                <a:pathLst>
                  <a:path h="87" w="44">
                    <a:moveTo>
                      <a:pt x="42" y="13"/>
                    </a:moveTo>
                    <a:cubicBezTo>
                      <a:pt x="42" y="11"/>
                      <a:pt x="40" y="10"/>
                      <a:pt x="38" y="10"/>
                    </a:cubicBezTo>
                    <a:cubicBezTo>
                      <a:pt x="38" y="10"/>
                      <a:pt x="38" y="10"/>
                      <a:pt x="38" y="10"/>
                    </a:cubicBezTo>
                    <a:cubicBezTo>
                      <a:pt x="37" y="10"/>
                      <a:pt x="37" y="10"/>
                      <a:pt x="37" y="10"/>
                    </a:cubicBezTo>
                    <a:cubicBezTo>
                      <a:pt x="37" y="10"/>
                      <a:pt x="37" y="10"/>
                      <a:pt x="37" y="10"/>
                    </a:cubicBezTo>
                    <a:cubicBezTo>
                      <a:pt x="37" y="2"/>
                      <a:pt x="37" y="2"/>
                      <a:pt x="37" y="2"/>
                    </a:cubicBezTo>
                    <a:cubicBezTo>
                      <a:pt x="37" y="1"/>
                      <a:pt x="37" y="0"/>
                      <a:pt x="35" y="0"/>
                    </a:cubicBezTo>
                    <a:cubicBezTo>
                      <a:pt x="33" y="0"/>
                      <a:pt x="33" y="0"/>
                      <a:pt x="33" y="0"/>
                    </a:cubicBezTo>
                    <a:cubicBezTo>
                      <a:pt x="32" y="0"/>
                      <a:pt x="31" y="1"/>
                      <a:pt x="31" y="2"/>
                    </a:cubicBezTo>
                    <a:cubicBezTo>
                      <a:pt x="31" y="10"/>
                      <a:pt x="31" y="10"/>
                      <a:pt x="31" y="10"/>
                    </a:cubicBezTo>
                    <a:cubicBezTo>
                      <a:pt x="31" y="11"/>
                      <a:pt x="32" y="12"/>
                      <a:pt x="33" y="12"/>
                    </a:cubicBezTo>
                    <a:cubicBezTo>
                      <a:pt x="35" y="12"/>
                      <a:pt x="35" y="12"/>
                      <a:pt x="35" y="12"/>
                    </a:cubicBezTo>
                    <a:cubicBezTo>
                      <a:pt x="35" y="12"/>
                      <a:pt x="35" y="12"/>
                      <a:pt x="36" y="12"/>
                    </a:cubicBezTo>
                    <a:cubicBezTo>
                      <a:pt x="36" y="12"/>
                      <a:pt x="36" y="12"/>
                      <a:pt x="36" y="12"/>
                    </a:cubicBezTo>
                    <a:cubicBezTo>
                      <a:pt x="35" y="12"/>
                      <a:pt x="35" y="13"/>
                      <a:pt x="35" y="14"/>
                    </a:cubicBezTo>
                    <a:cubicBezTo>
                      <a:pt x="36" y="18"/>
                      <a:pt x="36" y="18"/>
                      <a:pt x="36" y="18"/>
                    </a:cubicBezTo>
                    <a:cubicBezTo>
                      <a:pt x="33" y="15"/>
                      <a:pt x="33" y="15"/>
                      <a:pt x="33" y="15"/>
                    </a:cubicBezTo>
                    <a:cubicBezTo>
                      <a:pt x="32" y="15"/>
                      <a:pt x="31" y="14"/>
                      <a:pt x="30" y="14"/>
                    </a:cubicBezTo>
                    <a:cubicBezTo>
                      <a:pt x="30" y="14"/>
                      <a:pt x="30" y="14"/>
                      <a:pt x="29" y="14"/>
                    </a:cubicBezTo>
                    <a:cubicBezTo>
                      <a:pt x="16" y="14"/>
                      <a:pt x="16" y="14"/>
                      <a:pt x="16" y="14"/>
                    </a:cubicBezTo>
                    <a:cubicBezTo>
                      <a:pt x="15" y="14"/>
                      <a:pt x="15" y="14"/>
                      <a:pt x="15" y="14"/>
                    </a:cubicBezTo>
                    <a:cubicBezTo>
                      <a:pt x="13" y="15"/>
                      <a:pt x="13" y="15"/>
                      <a:pt x="12" y="16"/>
                    </a:cubicBezTo>
                    <a:cubicBezTo>
                      <a:pt x="12" y="17"/>
                      <a:pt x="11" y="17"/>
                      <a:pt x="11" y="18"/>
                    </a:cubicBezTo>
                    <a:cubicBezTo>
                      <a:pt x="0" y="47"/>
                      <a:pt x="0" y="47"/>
                      <a:pt x="0" y="47"/>
                    </a:cubicBezTo>
                    <a:cubicBezTo>
                      <a:pt x="0" y="48"/>
                      <a:pt x="0" y="50"/>
                      <a:pt x="2" y="51"/>
                    </a:cubicBezTo>
                    <a:cubicBezTo>
                      <a:pt x="4" y="52"/>
                      <a:pt x="6" y="51"/>
                      <a:pt x="7" y="49"/>
                    </a:cubicBezTo>
                    <a:cubicBezTo>
                      <a:pt x="12" y="36"/>
                      <a:pt x="12" y="36"/>
                      <a:pt x="12" y="36"/>
                    </a:cubicBezTo>
                    <a:cubicBezTo>
                      <a:pt x="12" y="45"/>
                      <a:pt x="12" y="45"/>
                      <a:pt x="12" y="45"/>
                    </a:cubicBezTo>
                    <a:cubicBezTo>
                      <a:pt x="12" y="46"/>
                      <a:pt x="12" y="47"/>
                      <a:pt x="13" y="47"/>
                    </a:cubicBezTo>
                    <a:cubicBezTo>
                      <a:pt x="13" y="83"/>
                      <a:pt x="13" y="83"/>
                      <a:pt x="13" y="83"/>
                    </a:cubicBezTo>
                    <a:cubicBezTo>
                      <a:pt x="13" y="85"/>
                      <a:pt x="15" y="87"/>
                      <a:pt x="17" y="87"/>
                    </a:cubicBezTo>
                    <a:cubicBezTo>
                      <a:pt x="19" y="87"/>
                      <a:pt x="21" y="85"/>
                      <a:pt x="21" y="83"/>
                    </a:cubicBezTo>
                    <a:cubicBezTo>
                      <a:pt x="21" y="49"/>
                      <a:pt x="21" y="49"/>
                      <a:pt x="21" y="49"/>
                    </a:cubicBezTo>
                    <a:cubicBezTo>
                      <a:pt x="24" y="49"/>
                      <a:pt x="24" y="49"/>
                      <a:pt x="24" y="49"/>
                    </a:cubicBezTo>
                    <a:cubicBezTo>
                      <a:pt x="24" y="83"/>
                      <a:pt x="24" y="83"/>
                      <a:pt x="24" y="83"/>
                    </a:cubicBezTo>
                    <a:cubicBezTo>
                      <a:pt x="24" y="85"/>
                      <a:pt x="26" y="87"/>
                      <a:pt x="28" y="87"/>
                    </a:cubicBezTo>
                    <a:cubicBezTo>
                      <a:pt x="30" y="87"/>
                      <a:pt x="32" y="85"/>
                      <a:pt x="32" y="83"/>
                    </a:cubicBezTo>
                    <a:cubicBezTo>
                      <a:pt x="32" y="47"/>
                      <a:pt x="32" y="47"/>
                      <a:pt x="32" y="47"/>
                    </a:cubicBezTo>
                    <a:cubicBezTo>
                      <a:pt x="32" y="47"/>
                      <a:pt x="33" y="46"/>
                      <a:pt x="33" y="45"/>
                    </a:cubicBezTo>
                    <a:cubicBezTo>
                      <a:pt x="33" y="25"/>
                      <a:pt x="33" y="25"/>
                      <a:pt x="33" y="25"/>
                    </a:cubicBezTo>
                    <a:cubicBezTo>
                      <a:pt x="38" y="29"/>
                      <a:pt x="38" y="29"/>
                      <a:pt x="38" y="29"/>
                    </a:cubicBezTo>
                    <a:cubicBezTo>
                      <a:pt x="39" y="30"/>
                      <a:pt x="40" y="30"/>
                      <a:pt x="41" y="30"/>
                    </a:cubicBezTo>
                    <a:cubicBezTo>
                      <a:pt x="43" y="30"/>
                      <a:pt x="44" y="28"/>
                      <a:pt x="44" y="26"/>
                    </a:cubicBezTo>
                    <a:lnTo>
                      <a:pt x="42" y="13"/>
                    </a:lnTo>
                    <a:close/>
                    <a:moveTo>
                      <a:pt x="35" y="0"/>
                    </a:moveTo>
                    <a:cubicBezTo>
                      <a:pt x="35" y="0"/>
                      <a:pt x="35" y="1"/>
                      <a:pt x="35" y="1"/>
                    </a:cubicBezTo>
                    <a:cubicBezTo>
                      <a:pt x="35" y="1"/>
                      <a:pt x="35" y="1"/>
                      <a:pt x="35" y="1"/>
                    </a:cubicBezTo>
                    <a:cubicBezTo>
                      <a:pt x="35" y="1"/>
                      <a:pt x="35" y="1"/>
                      <a:pt x="35" y="1"/>
                    </a:cubicBezTo>
                    <a:cubicBezTo>
                      <a:pt x="35" y="1"/>
                      <a:pt x="35" y="0"/>
                      <a:pt x="35" y="0"/>
                    </a:cubicBezTo>
                    <a:close/>
                    <a:moveTo>
                      <a:pt x="34" y="0"/>
                    </a:moveTo>
                    <a:cubicBezTo>
                      <a:pt x="34" y="0"/>
                      <a:pt x="34" y="1"/>
                      <a:pt x="34" y="1"/>
                    </a:cubicBezTo>
                    <a:cubicBezTo>
                      <a:pt x="34" y="1"/>
                      <a:pt x="34" y="1"/>
                      <a:pt x="34" y="1"/>
                    </a:cubicBezTo>
                    <a:cubicBezTo>
                      <a:pt x="34" y="1"/>
                      <a:pt x="34" y="1"/>
                      <a:pt x="34" y="1"/>
                    </a:cubicBezTo>
                    <a:cubicBezTo>
                      <a:pt x="34" y="1"/>
                      <a:pt x="34" y="0"/>
                      <a:pt x="34" y="0"/>
                    </a:cubicBezTo>
                    <a:close/>
                    <a:moveTo>
                      <a:pt x="34" y="0"/>
                    </a:moveTo>
                    <a:cubicBezTo>
                      <a:pt x="34" y="0"/>
                      <a:pt x="34" y="1"/>
                      <a:pt x="34" y="1"/>
                    </a:cubicBezTo>
                    <a:cubicBezTo>
                      <a:pt x="34" y="1"/>
                      <a:pt x="34" y="1"/>
                      <a:pt x="34" y="1"/>
                    </a:cubicBezTo>
                    <a:cubicBezTo>
                      <a:pt x="34" y="1"/>
                      <a:pt x="34" y="1"/>
                      <a:pt x="34" y="1"/>
                    </a:cubicBezTo>
                    <a:cubicBezTo>
                      <a:pt x="34" y="1"/>
                      <a:pt x="34" y="0"/>
                      <a:pt x="34" y="0"/>
                    </a:cubicBezTo>
                    <a:close/>
                    <a:moveTo>
                      <a:pt x="36" y="10"/>
                    </a:moveTo>
                    <a:cubicBezTo>
                      <a:pt x="36" y="11"/>
                      <a:pt x="35" y="11"/>
                      <a:pt x="35" y="11"/>
                    </a:cubicBezTo>
                    <a:cubicBezTo>
                      <a:pt x="33" y="11"/>
                      <a:pt x="33" y="11"/>
                      <a:pt x="33" y="11"/>
                    </a:cubicBezTo>
                    <a:cubicBezTo>
                      <a:pt x="33" y="11"/>
                      <a:pt x="33" y="11"/>
                      <a:pt x="33" y="10"/>
                    </a:cubicBezTo>
                    <a:cubicBezTo>
                      <a:pt x="33" y="10"/>
                      <a:pt x="33" y="10"/>
                      <a:pt x="33" y="10"/>
                    </a:cubicBezTo>
                    <a:cubicBezTo>
                      <a:pt x="33" y="10"/>
                      <a:pt x="33" y="9"/>
                      <a:pt x="33" y="9"/>
                    </a:cubicBezTo>
                    <a:cubicBezTo>
                      <a:pt x="35" y="9"/>
                      <a:pt x="35" y="9"/>
                      <a:pt x="35" y="9"/>
                    </a:cubicBezTo>
                    <a:cubicBezTo>
                      <a:pt x="35" y="9"/>
                      <a:pt x="36" y="10"/>
                      <a:pt x="36" y="10"/>
                    </a:cubicBezTo>
                    <a:close/>
                    <a:moveTo>
                      <a:pt x="36" y="7"/>
                    </a:moveTo>
                    <a:cubicBezTo>
                      <a:pt x="36" y="8"/>
                      <a:pt x="36" y="8"/>
                      <a:pt x="35" y="8"/>
                    </a:cubicBezTo>
                    <a:cubicBezTo>
                      <a:pt x="33" y="8"/>
                      <a:pt x="33" y="8"/>
                      <a:pt x="33" y="8"/>
                    </a:cubicBezTo>
                    <a:cubicBezTo>
                      <a:pt x="33" y="8"/>
                      <a:pt x="32" y="8"/>
                      <a:pt x="32" y="7"/>
                    </a:cubicBezTo>
                    <a:cubicBezTo>
                      <a:pt x="32" y="3"/>
                      <a:pt x="32" y="3"/>
                      <a:pt x="32" y="3"/>
                    </a:cubicBezTo>
                    <a:cubicBezTo>
                      <a:pt x="32" y="2"/>
                      <a:pt x="33" y="1"/>
                      <a:pt x="33" y="1"/>
                    </a:cubicBezTo>
                    <a:cubicBezTo>
                      <a:pt x="35" y="1"/>
                      <a:pt x="35" y="1"/>
                      <a:pt x="35" y="1"/>
                    </a:cubicBezTo>
                    <a:cubicBezTo>
                      <a:pt x="36" y="1"/>
                      <a:pt x="36" y="2"/>
                      <a:pt x="36" y="3"/>
                    </a:cubicBezTo>
                    <a:lnTo>
                      <a:pt x="36" y="7"/>
                    </a:lnTo>
                    <a:close/>
                  </a:path>
                </a:pathLst>
              </a:custGeom>
              <a:solidFill>
                <a:srgbClr val="FF6D67"/>
              </a:solidFill>
              <a:ln w="28575">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2"/>
              </a:p>
            </p:txBody>
          </p:sp>
        </p:grpSp>
        <p:grpSp>
          <p:nvGrpSpPr>
            <p:cNvPr id="55" name="组合 54"/>
            <p:cNvGrpSpPr/>
            <p:nvPr/>
          </p:nvGrpSpPr>
          <p:grpSpPr>
            <a:xfrm>
              <a:off x="8644265" y="1600819"/>
              <a:ext cx="1333743" cy="937757"/>
              <a:chOff x="4271689" y="1207551"/>
              <a:chExt cx="1333743" cy="937757"/>
            </a:xfrm>
          </p:grpSpPr>
          <p:sp>
            <p:nvSpPr>
              <p:cNvPr id="57" name="文本框 30"/>
              <p:cNvSpPr txBox="1"/>
              <p:nvPr/>
            </p:nvSpPr>
            <p:spPr>
              <a:xfrm>
                <a:off x="4283968" y="1207551"/>
                <a:ext cx="1276564" cy="327644"/>
              </a:xfrm>
              <a:prstGeom prst="rect">
                <a:avLst/>
              </a:prstGeom>
              <a:noFill/>
            </p:spPr>
            <p:txBody>
              <a:bodyPr rtlCol="0" wrap="square">
                <a:spAutoFit/>
              </a:bodyPr>
              <a:lstStyle/>
              <a:p>
                <a:pPr algn="ctr"/>
                <a:r>
                  <a:rPr altLang="en-US" b="1" lang="zh-CN" sz="1012">
                    <a:solidFill>
                      <a:srgbClr val="FF6D67"/>
                    </a:solidFill>
                    <a:latin charset="-122" panose="020b0503020204020204" pitchFamily="34" typeface="微软雅黑"/>
                    <a:ea charset="-122" panose="020b0503020204020204" pitchFamily="34" typeface="微软雅黑"/>
                  </a:rPr>
                  <a:t>添加标题</a:t>
                </a:r>
              </a:p>
            </p:txBody>
          </p:sp>
          <p:sp>
            <p:nvSpPr>
              <p:cNvPr id="58" name="文本框 31"/>
              <p:cNvSpPr txBox="1"/>
              <p:nvPr/>
            </p:nvSpPr>
            <p:spPr>
              <a:xfrm>
                <a:off x="4271689" y="1504967"/>
                <a:ext cx="1333743" cy="634149"/>
              </a:xfrm>
              <a:prstGeom prst="rect">
                <a:avLst/>
              </a:prstGeom>
              <a:noFill/>
            </p:spPr>
            <p:txBody>
              <a:bodyPr rtlCol="0" wrap="square">
                <a:spAutoFit/>
              </a:bodyPr>
              <a:lstStyle/>
              <a:p>
                <a:pPr algn="ctr">
                  <a:lnSpc>
                    <a:spcPct val="120000"/>
                  </a:lnSpc>
                </a:pPr>
                <a:r>
                  <a:rPr altLang="en-US" lang="zh-CN" sz="1050">
                    <a:solidFill>
                      <a:schemeClr val="tx1">
                        <a:lumMod val="50000"/>
                        <a:lumOff val="50000"/>
                      </a:schemeClr>
                    </a:solidFill>
                    <a:latin charset="-122" panose="020b0503020204020204" pitchFamily="34" typeface="微软雅黑"/>
                    <a:ea charset="-122" panose="020b0503020204020204" pitchFamily="34" typeface="微软雅黑"/>
                  </a:rPr>
                  <a:t>点击添加内容点击添加内容</a:t>
                </a:r>
              </a:p>
            </p:txBody>
          </p:sp>
        </p:grpSp>
        <p:sp>
          <p:nvSpPr>
            <p:cNvPr id="56" name="任意多边形 151"/>
            <p:cNvSpPr>
              <a:spLocks noChangeArrowheads="1"/>
            </p:cNvSpPr>
            <p:nvPr/>
          </p:nvSpPr>
          <p:spPr bwMode="auto">
            <a:xfrm>
              <a:off x="8512984" y="1619039"/>
              <a:ext cx="1574590" cy="848445"/>
            </a:xfrm>
            <a:custGeom>
              <a:gdLst>
                <a:gd fmla="*/ 176216 w 3090" name="T0"/>
                <a:gd fmla="*/ 0 h 1665" name="T1"/>
                <a:gd fmla="*/ 1785934 w 3090" name="T2"/>
                <a:gd fmla="*/ 0 h 1665" name="T3"/>
                <a:gd fmla="*/ 1962150 w 3090" name="T4"/>
                <a:gd fmla="*/ 176216 h 1665" name="T5"/>
                <a:gd fmla="*/ 1962150 w 3090" name="T6"/>
                <a:gd fmla="*/ 881059 h 1665" name="T7"/>
                <a:gd fmla="*/ 1785934 w 3090" name="T8"/>
                <a:gd fmla="*/ 1057275 h 1665" name="T9"/>
                <a:gd fmla="*/ 176216 w 3090" name="T10"/>
                <a:gd fmla="*/ 1057275 h 1665" name="T11"/>
                <a:gd fmla="*/ 0 w 3090" name="T12"/>
                <a:gd fmla="*/ 881059 h 1665" name="T13"/>
                <a:gd fmla="*/ 0 w 3090" name="T14"/>
                <a:gd fmla="*/ 720027 h 1665" name="T15"/>
                <a:gd fmla="*/ 180692 w 3090" name="T16"/>
                <a:gd fmla="*/ 720027 h 1665" name="T17"/>
                <a:gd fmla="*/ 180692 w 3090" name="T18"/>
                <a:gd fmla="*/ 319977 h 1665" name="T19"/>
                <a:gd fmla="*/ 0 w 3090" name="T20"/>
                <a:gd fmla="*/ 319977 h 1665" name="T21"/>
                <a:gd fmla="*/ 0 w 3090" name="T22"/>
                <a:gd fmla="*/ 176216 h 1665" name="T23"/>
                <a:gd fmla="*/ 176216 w 3090" name="T24"/>
                <a:gd fmla="*/ 0 h 1665" name="T25"/>
                <a:gd fmla="*/ 0 60000 65536" name="T26"/>
                <a:gd fmla="*/ 0 60000 65536" name="T27"/>
                <a:gd fmla="*/ 0 60000 65536" name="T28"/>
                <a:gd fmla="*/ 0 60000 65536" name="T29"/>
                <a:gd fmla="*/ 0 60000 65536" name="T30"/>
                <a:gd fmla="*/ 0 60000 65536" name="T31"/>
                <a:gd fmla="*/ 0 60000 65536" name="T32"/>
                <a:gd fmla="*/ 0 60000 65536" name="T33"/>
                <a:gd fmla="*/ 0 60000 65536" name="T34"/>
                <a:gd fmla="*/ 0 60000 65536" name="T35"/>
                <a:gd fmla="*/ 0 60000 65536" name="T36"/>
                <a:gd fmla="*/ 0 60000 65536" name="T37"/>
                <a:gd fmla="*/ 0 60000 65536" name="T38"/>
              </a:gd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b="b" l="0" r="r" t="0"/>
              <a:pathLst>
                <a:path h="1665" w="3090">
                  <a:moveTo>
                    <a:pt x="0" y="504"/>
                  </a:moveTo>
                  <a:lnTo>
                    <a:pt x="0" y="278"/>
                  </a:lnTo>
                  <a:cubicBezTo>
                    <a:pt x="0" y="124"/>
                    <a:pt x="124" y="0"/>
                    <a:pt x="278" y="0"/>
                  </a:cubicBezTo>
                  <a:lnTo>
                    <a:pt x="2812" y="0"/>
                  </a:lnTo>
                  <a:cubicBezTo>
                    <a:pt x="2966" y="0"/>
                    <a:pt x="3090" y="124"/>
                    <a:pt x="3090" y="278"/>
                  </a:cubicBezTo>
                  <a:lnTo>
                    <a:pt x="3090" y="1387"/>
                  </a:lnTo>
                  <a:cubicBezTo>
                    <a:pt x="3090" y="1541"/>
                    <a:pt x="2966" y="1665"/>
                    <a:pt x="2812" y="1665"/>
                  </a:cubicBezTo>
                  <a:lnTo>
                    <a:pt x="278" y="1665"/>
                  </a:lnTo>
                  <a:cubicBezTo>
                    <a:pt x="124" y="1665"/>
                    <a:pt x="0" y="1541"/>
                    <a:pt x="0" y="1387"/>
                  </a:cubicBezTo>
                  <a:lnTo>
                    <a:pt x="0" y="1134"/>
                  </a:lnTo>
                </a:path>
              </a:pathLst>
            </a:custGeom>
            <a:noFill/>
            <a:ln w="6350">
              <a:solidFill>
                <a:srgbClr val="FF6D67"/>
              </a:solidFill>
              <a:prstDash val="sysDash"/>
              <a:round/>
            </a:ln>
            <a:extLst>
              <a:ext uri="{909E8E84-426E-40DD-AFC4-6F175D3DCCD1}">
                <a14:hiddenFill>
                  <a:solidFill>
                    <a:srgbClr val="FFFFFF"/>
                  </a:solidFill>
                </a14:hiddenFill>
              </a:ext>
            </a:extLst>
          </p:spPr>
          <p:txBody>
            <a:bodyPr anchor="t" anchorCtr="0" bIns="34281" compatLnSpc="1" lIns="68562" numCol="1" rIns="68562" tIns="34281" vert="horz" wrap="square"/>
            <a:lstStyle/>
            <a:p>
              <a:endParaRPr altLang="en-US" lang="zh-CN" sz="1012"/>
            </a:p>
          </p:txBody>
        </p:sp>
      </p:grpSp>
      <p:grpSp>
        <p:nvGrpSpPr>
          <p:cNvPr id="61" name="组合 60"/>
          <p:cNvGrpSpPr/>
          <p:nvPr/>
        </p:nvGrpSpPr>
        <p:grpSpPr>
          <a:xfrm>
            <a:off x="1786574" y="3162969"/>
            <a:ext cx="4373347" cy="650596"/>
            <a:chOff x="2382718" y="1625209"/>
            <a:chExt cx="5832648" cy="867687"/>
          </a:xfrm>
        </p:grpSpPr>
        <p:sp>
          <p:nvSpPr>
            <p:cNvPr id="62" name="椭圆 61"/>
            <p:cNvSpPr/>
            <p:nvPr/>
          </p:nvSpPr>
          <p:spPr>
            <a:xfrm>
              <a:off x="8054494" y="1642337"/>
              <a:ext cx="160872" cy="724618"/>
            </a:xfrm>
            <a:prstGeom prst="ellipse">
              <a:avLst/>
            </a:prstGeom>
            <a:solidFill>
              <a:srgbClr val="929292"/>
            </a:solidFill>
            <a:ln>
              <a:noFill/>
            </a:ln>
            <a:effectLst>
              <a:outerShdw algn="l" blurRad="889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2"/>
            </a:p>
          </p:txBody>
        </p:sp>
        <p:sp>
          <p:nvSpPr>
            <p:cNvPr id="63" name="圆角矩形 62"/>
            <p:cNvSpPr/>
            <p:nvPr/>
          </p:nvSpPr>
          <p:spPr>
            <a:xfrm>
              <a:off x="2382718" y="1625209"/>
              <a:ext cx="5832648" cy="867687"/>
            </a:xfrm>
            <a:prstGeom prst="roundRect">
              <a:avLst/>
            </a:prstGeom>
            <a:solidFill>
              <a:srgbClr val="EEEEEE"/>
            </a:solidFill>
            <a:ln>
              <a:noFill/>
            </a:ln>
            <a:effectLst>
              <a:innerShdw blurRad="63500" dir="10800000" dist="508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2"/>
            </a:p>
          </p:txBody>
        </p:sp>
      </p:grpSp>
      <p:grpSp>
        <p:nvGrpSpPr>
          <p:cNvPr id="64" name="组合 63"/>
          <p:cNvGrpSpPr/>
          <p:nvPr/>
        </p:nvGrpSpPr>
        <p:grpSpPr>
          <a:xfrm>
            <a:off x="1710427" y="3152510"/>
            <a:ext cx="3671452" cy="658362"/>
            <a:chOff x="2281163" y="1611261"/>
            <a:chExt cx="4896544" cy="878044"/>
          </a:xfrm>
        </p:grpSpPr>
        <p:sp>
          <p:nvSpPr>
            <p:cNvPr id="65" name="椭圆 64"/>
            <p:cNvSpPr/>
            <p:nvPr/>
          </p:nvSpPr>
          <p:spPr>
            <a:xfrm>
              <a:off x="2564288" y="2399126"/>
              <a:ext cx="1928241" cy="90179"/>
            </a:xfrm>
            <a:prstGeom prst="ellipse">
              <a:avLst/>
            </a:prstGeom>
            <a:solidFill>
              <a:srgbClr val="929292"/>
            </a:solidFill>
            <a:ln>
              <a:noFill/>
            </a:ln>
            <a:effectLst>
              <a:outerShdw algn="t" blurRad="203200" dir="5400000" dist="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2"/>
            </a:p>
          </p:txBody>
        </p:sp>
        <p:sp>
          <p:nvSpPr>
            <p:cNvPr id="66" name="椭圆 65"/>
            <p:cNvSpPr/>
            <p:nvPr/>
          </p:nvSpPr>
          <p:spPr>
            <a:xfrm>
              <a:off x="4814134" y="1690539"/>
              <a:ext cx="160872" cy="724618"/>
            </a:xfrm>
            <a:prstGeom prst="ellipse">
              <a:avLst/>
            </a:prstGeom>
            <a:solidFill>
              <a:srgbClr val="929292"/>
            </a:solidFill>
            <a:ln>
              <a:noFill/>
            </a:ln>
            <a:effectLst>
              <a:outerShdw algn="l" blurRad="889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2"/>
            </a:p>
          </p:txBody>
        </p:sp>
        <p:sp>
          <p:nvSpPr>
            <p:cNvPr id="67" name="圆角矩形 66"/>
            <p:cNvSpPr/>
            <p:nvPr/>
          </p:nvSpPr>
          <p:spPr>
            <a:xfrm>
              <a:off x="2295124" y="1621618"/>
              <a:ext cx="4882583" cy="867687"/>
            </a:xfrm>
            <a:prstGeom prst="roundRect">
              <a:avLst/>
            </a:prstGeom>
            <a:solidFill>
              <a:srgbClr val="F5C05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2"/>
            </a:p>
          </p:txBody>
        </p:sp>
        <p:sp>
          <p:nvSpPr>
            <p:cNvPr id="68" name="椭圆 67"/>
            <p:cNvSpPr/>
            <p:nvPr/>
          </p:nvSpPr>
          <p:spPr>
            <a:xfrm rot="19100856">
              <a:off x="2915743" y="2088609"/>
              <a:ext cx="562506" cy="171417"/>
            </a:xfrm>
            <a:prstGeom prst="ellipse">
              <a:avLst/>
            </a:prstGeom>
            <a:solidFill>
              <a:srgbClr val="929292"/>
            </a:solidFill>
            <a:ln>
              <a:noFill/>
            </a:ln>
            <a:effectLst>
              <a:outerShdw algn="t" blurRad="139700" dir="5400000" dist="63500" rotWithShape="0" sx="101000" sy="10100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2"/>
            </a:p>
          </p:txBody>
        </p:sp>
        <p:sp>
          <p:nvSpPr>
            <p:cNvPr id="69" name="椭圆 68"/>
            <p:cNvSpPr/>
            <p:nvPr/>
          </p:nvSpPr>
          <p:spPr>
            <a:xfrm>
              <a:off x="2284802" y="1672570"/>
              <a:ext cx="160872" cy="724618"/>
            </a:xfrm>
            <a:prstGeom prst="ellipse">
              <a:avLst/>
            </a:prstGeom>
            <a:solidFill>
              <a:srgbClr val="929292"/>
            </a:solidFill>
            <a:ln>
              <a:noFill/>
            </a:ln>
            <a:effectLst>
              <a:outerShdw algn="r" blurRad="88900" dir="108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2"/>
            </a:p>
          </p:txBody>
        </p:sp>
        <p:sp>
          <p:nvSpPr>
            <p:cNvPr id="70" name="Freeform 18"/>
            <p:cNvSpPr/>
            <p:nvPr/>
          </p:nvSpPr>
          <p:spPr bwMode="auto">
            <a:xfrm>
              <a:off x="2281163" y="1611261"/>
              <a:ext cx="1236663" cy="878044"/>
            </a:xfrm>
            <a:custGeom>
              <a:gdLst>
                <a:gd fmla="*/ 328 w 328" name="T0"/>
                <a:gd fmla="*/ 129 h 258" name="T1"/>
                <a:gd fmla="*/ 199 w 328" name="T2"/>
                <a:gd fmla="*/ 258 h 258" name="T3"/>
                <a:gd fmla="*/ 13 w 328" name="T4"/>
                <a:gd fmla="*/ 258 h 258" name="T5"/>
                <a:gd fmla="*/ 0 w 328" name="T6"/>
                <a:gd fmla="*/ 245 h 258" name="T7"/>
                <a:gd fmla="*/ 0 w 328" name="T8"/>
                <a:gd fmla="*/ 13 h 258" name="T9"/>
                <a:gd fmla="*/ 13 w 328" name="T10"/>
                <a:gd fmla="*/ 0 h 258" name="T11"/>
                <a:gd fmla="*/ 199 w 328" name="T12"/>
                <a:gd fmla="*/ 0 h 258" name="T13"/>
                <a:gd fmla="*/ 328 w 328" name="T14"/>
                <a:gd fmla="*/ 129 h 258"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258" w="328">
                  <a:moveTo>
                    <a:pt x="328" y="129"/>
                  </a:moveTo>
                  <a:cubicBezTo>
                    <a:pt x="199" y="258"/>
                    <a:pt x="199" y="258"/>
                    <a:pt x="199" y="258"/>
                  </a:cubicBezTo>
                  <a:cubicBezTo>
                    <a:pt x="13" y="258"/>
                    <a:pt x="13" y="258"/>
                    <a:pt x="13" y="258"/>
                  </a:cubicBezTo>
                  <a:cubicBezTo>
                    <a:pt x="6" y="258"/>
                    <a:pt x="0" y="252"/>
                    <a:pt x="0" y="245"/>
                  </a:cubicBezTo>
                  <a:cubicBezTo>
                    <a:pt x="0" y="13"/>
                    <a:pt x="0" y="13"/>
                    <a:pt x="0" y="13"/>
                  </a:cubicBezTo>
                  <a:cubicBezTo>
                    <a:pt x="0" y="6"/>
                    <a:pt x="6" y="0"/>
                    <a:pt x="13" y="0"/>
                  </a:cubicBezTo>
                  <a:cubicBezTo>
                    <a:pt x="199" y="0"/>
                    <a:pt x="199" y="0"/>
                    <a:pt x="199" y="0"/>
                  </a:cubicBezTo>
                  <a:lnTo>
                    <a:pt x="328" y="129"/>
                  </a:lnTo>
                  <a:close/>
                </a:path>
              </a:pathLst>
            </a:custGeom>
            <a:gradFill flip="none" rotWithShape="1">
              <a:gsLst>
                <a:gs pos="45000">
                  <a:srgbClr val="EAEAEA"/>
                </a:gs>
                <a:gs pos="0">
                  <a:srgbClr val="FFFFFF">
                    <a:alpha val="89804"/>
                  </a:srgbClr>
                </a:gs>
                <a:gs pos="54000">
                  <a:srgbClr val="D9D9D9"/>
                </a:gs>
                <a:gs pos="100000">
                  <a:srgbClr val="D9D9D9"/>
                </a:gs>
              </a:gsLst>
              <a:lin ang="5400000" scaled="1"/>
            </a:gradFill>
            <a:ln>
              <a:noFill/>
            </a:ln>
          </p:spPr>
          <p:txBody>
            <a:bodyPr anchor="t" anchorCtr="0" bIns="34281" compatLnSpc="1" lIns="68562" numCol="1" rIns="68562" tIns="34281" vert="horz" wrap="square"/>
            <a:lstStyle/>
            <a:p>
              <a:endParaRPr altLang="en-US" lang="zh-CN" sz="1012"/>
            </a:p>
          </p:txBody>
        </p:sp>
        <p:sp>
          <p:nvSpPr>
            <p:cNvPr id="71" name="文本框 39"/>
            <p:cNvSpPr txBox="1"/>
            <p:nvPr/>
          </p:nvSpPr>
          <p:spPr>
            <a:xfrm>
              <a:off x="2371792" y="1811615"/>
              <a:ext cx="686409" cy="487807"/>
            </a:xfrm>
            <a:prstGeom prst="rect">
              <a:avLst/>
            </a:prstGeom>
            <a:noFill/>
          </p:spPr>
          <p:txBody>
            <a:bodyPr rtlCol="0" wrap="square">
              <a:spAutoFit/>
            </a:bodyPr>
            <a:lstStyle/>
            <a:p>
              <a:pPr algn="ctr"/>
              <a:r>
                <a:rPr altLang="zh-CN" lang="en-US" sz="1800">
                  <a:solidFill>
                    <a:srgbClr val="F5C058"/>
                  </a:solidFill>
                  <a:latin charset="0" pitchFamily="34" typeface="Impact MT Std"/>
                  <a:ea charset="-122" panose="020b0503020204020204" pitchFamily="34" typeface="微软雅黑"/>
                </a:rPr>
                <a:t>03</a:t>
              </a:r>
            </a:p>
          </p:txBody>
        </p:sp>
        <p:sp>
          <p:nvSpPr>
            <p:cNvPr id="72" name="文本框 51"/>
            <p:cNvSpPr txBox="1"/>
            <p:nvPr/>
          </p:nvSpPr>
          <p:spPr>
            <a:xfrm>
              <a:off x="3750870" y="1815207"/>
              <a:ext cx="944371" cy="487807"/>
            </a:xfrm>
            <a:prstGeom prst="rect">
              <a:avLst/>
            </a:prstGeom>
            <a:noFill/>
          </p:spPr>
          <p:txBody>
            <a:bodyPr rtlCol="0" wrap="square">
              <a:spAutoFit/>
            </a:bodyPr>
            <a:lstStyle/>
            <a:p>
              <a:r>
                <a:rPr altLang="zh-CN" lang="en-US" sz="1800">
                  <a:solidFill>
                    <a:schemeClr val="bg1"/>
                  </a:solidFill>
                  <a:latin charset="0" pitchFamily="34" typeface="Impact MT Std"/>
                  <a:ea charset="-122" panose="020b0503020204020204" pitchFamily="34" typeface="微软雅黑"/>
                </a:rPr>
                <a:t>80%</a:t>
              </a:r>
            </a:p>
          </p:txBody>
        </p:sp>
      </p:grpSp>
      <p:grpSp>
        <p:nvGrpSpPr>
          <p:cNvPr id="73" name="组合 72"/>
          <p:cNvGrpSpPr/>
          <p:nvPr/>
        </p:nvGrpSpPr>
        <p:grpSpPr>
          <a:xfrm>
            <a:off x="6329817" y="3144681"/>
            <a:ext cx="1233894" cy="703135"/>
            <a:chOff x="8441954" y="1600819"/>
            <a:chExt cx="1645620" cy="937757"/>
          </a:xfrm>
        </p:grpSpPr>
        <p:grpSp>
          <p:nvGrpSpPr>
            <p:cNvPr id="74" name="组合 73"/>
            <p:cNvGrpSpPr/>
            <p:nvPr/>
          </p:nvGrpSpPr>
          <p:grpSpPr>
            <a:xfrm>
              <a:off x="8441954" y="1884925"/>
              <a:ext cx="153895" cy="316672"/>
              <a:chOff x="5300663" y="2555875"/>
              <a:chExt cx="165100" cy="339726"/>
            </a:xfrm>
          </p:grpSpPr>
          <p:sp>
            <p:nvSpPr>
              <p:cNvPr id="79" name="Oval 19"/>
              <p:cNvSpPr>
                <a:spLocks noChangeArrowheads="1"/>
              </p:cNvSpPr>
              <p:nvPr/>
            </p:nvSpPr>
            <p:spPr bwMode="auto">
              <a:xfrm>
                <a:off x="5353051" y="2555875"/>
                <a:ext cx="63500" cy="60325"/>
              </a:xfrm>
              <a:prstGeom prst="ellipse">
                <a:avLst/>
              </a:prstGeom>
              <a:solidFill>
                <a:srgbClr val="F5C058"/>
              </a:solidFill>
              <a:ln w="28575">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2"/>
              </a:p>
            </p:txBody>
          </p:sp>
          <p:sp>
            <p:nvSpPr>
              <p:cNvPr id="80" name="Freeform 20"/>
              <p:cNvSpPr>
                <a:spLocks noEditPoints="1"/>
              </p:cNvSpPr>
              <p:nvPr/>
            </p:nvSpPr>
            <p:spPr bwMode="auto">
              <a:xfrm>
                <a:off x="5300663" y="2566988"/>
                <a:ext cx="165100" cy="328613"/>
              </a:xfrm>
              <a:custGeom>
                <a:gdLst>
                  <a:gd fmla="*/ 38 w 44" name="T0"/>
                  <a:gd fmla="*/ 10 h 87" name="T1"/>
                  <a:gd fmla="*/ 37 w 44" name="T2"/>
                  <a:gd fmla="*/ 10 h 87" name="T3"/>
                  <a:gd fmla="*/ 37 w 44" name="T4"/>
                  <a:gd fmla="*/ 2 h 87" name="T5"/>
                  <a:gd fmla="*/ 33 w 44" name="T6"/>
                  <a:gd fmla="*/ 0 h 87" name="T7"/>
                  <a:gd fmla="*/ 31 w 44" name="T8"/>
                  <a:gd fmla="*/ 10 h 87" name="T9"/>
                  <a:gd fmla="*/ 35 w 44" name="T10"/>
                  <a:gd fmla="*/ 12 h 87" name="T11"/>
                  <a:gd fmla="*/ 36 w 44" name="T12"/>
                  <a:gd fmla="*/ 12 h 87" name="T13"/>
                  <a:gd fmla="*/ 36 w 44" name="T14"/>
                  <a:gd fmla="*/ 18 h 87" name="T15"/>
                  <a:gd fmla="*/ 30 w 44" name="T16"/>
                  <a:gd fmla="*/ 14 h 87" name="T17"/>
                  <a:gd fmla="*/ 16 w 44" name="T18"/>
                  <a:gd fmla="*/ 14 h 87" name="T19"/>
                  <a:gd fmla="*/ 12 w 44" name="T20"/>
                  <a:gd fmla="*/ 16 h 87" name="T21"/>
                  <a:gd fmla="*/ 0 w 44" name="T22"/>
                  <a:gd fmla="*/ 47 h 87" name="T23"/>
                  <a:gd fmla="*/ 7 w 44" name="T24"/>
                  <a:gd fmla="*/ 49 h 87" name="T25"/>
                  <a:gd fmla="*/ 12 w 44" name="T26"/>
                  <a:gd fmla="*/ 45 h 87" name="T27"/>
                  <a:gd fmla="*/ 13 w 44" name="T28"/>
                  <a:gd fmla="*/ 83 h 87" name="T29"/>
                  <a:gd fmla="*/ 21 w 44" name="T30"/>
                  <a:gd fmla="*/ 83 h 87" name="T31"/>
                  <a:gd fmla="*/ 24 w 44" name="T32"/>
                  <a:gd fmla="*/ 49 h 87" name="T33"/>
                  <a:gd fmla="*/ 28 w 44" name="T34"/>
                  <a:gd fmla="*/ 87 h 87" name="T35"/>
                  <a:gd fmla="*/ 32 w 44" name="T36"/>
                  <a:gd fmla="*/ 47 h 87" name="T37"/>
                  <a:gd fmla="*/ 33 w 44" name="T38"/>
                  <a:gd fmla="*/ 25 h 87" name="T39"/>
                  <a:gd fmla="*/ 41 w 44" name="T40"/>
                  <a:gd fmla="*/ 30 h 87" name="T41"/>
                  <a:gd fmla="*/ 42 w 44" name="T42"/>
                  <a:gd fmla="*/ 13 h 87" name="T43"/>
                  <a:gd fmla="*/ 35 w 44" name="T44"/>
                  <a:gd fmla="*/ 1 h 87" name="T45"/>
                  <a:gd fmla="*/ 35 w 44" name="T46"/>
                  <a:gd fmla="*/ 1 h 87" name="T47"/>
                  <a:gd fmla="*/ 34 w 44" name="T48"/>
                  <a:gd fmla="*/ 0 h 87" name="T49"/>
                  <a:gd fmla="*/ 34 w 44" name="T50"/>
                  <a:gd fmla="*/ 1 h 87" name="T51"/>
                  <a:gd fmla="*/ 34 w 44" name="T52"/>
                  <a:gd fmla="*/ 0 h 87" name="T53"/>
                  <a:gd fmla="*/ 34 w 44" name="T54"/>
                  <a:gd fmla="*/ 1 h 87" name="T55"/>
                  <a:gd fmla="*/ 34 w 44" name="T56"/>
                  <a:gd fmla="*/ 1 h 87" name="T57"/>
                  <a:gd fmla="*/ 36 w 44" name="T58"/>
                  <a:gd fmla="*/ 10 h 87" name="T59"/>
                  <a:gd fmla="*/ 33 w 44" name="T60"/>
                  <a:gd fmla="*/ 11 h 87" name="T61"/>
                  <a:gd fmla="*/ 33 w 44" name="T62"/>
                  <a:gd fmla="*/ 10 h 87" name="T63"/>
                  <a:gd fmla="*/ 35 w 44" name="T64"/>
                  <a:gd fmla="*/ 9 h 87" name="T65"/>
                  <a:gd fmla="*/ 36 w 44" name="T66"/>
                  <a:gd fmla="*/ 7 h 87" name="T67"/>
                  <a:gd fmla="*/ 33 w 44" name="T68"/>
                  <a:gd fmla="*/ 8 h 87" name="T69"/>
                  <a:gd fmla="*/ 32 w 44" name="T70"/>
                  <a:gd fmla="*/ 3 h 87" name="T71"/>
                  <a:gd fmla="*/ 35 w 44" name="T72"/>
                  <a:gd fmla="*/ 1 h 87" name="T73"/>
                  <a:gd fmla="*/ 36 w 44" name="T74"/>
                  <a:gd fmla="*/ 7 h 87" name="T7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b="b" l="0" r="r" t="0"/>
                <a:pathLst>
                  <a:path h="87" w="44">
                    <a:moveTo>
                      <a:pt x="42" y="13"/>
                    </a:moveTo>
                    <a:cubicBezTo>
                      <a:pt x="42" y="11"/>
                      <a:pt x="40" y="10"/>
                      <a:pt x="38" y="10"/>
                    </a:cubicBezTo>
                    <a:cubicBezTo>
                      <a:pt x="38" y="10"/>
                      <a:pt x="38" y="10"/>
                      <a:pt x="38" y="10"/>
                    </a:cubicBezTo>
                    <a:cubicBezTo>
                      <a:pt x="37" y="10"/>
                      <a:pt x="37" y="10"/>
                      <a:pt x="37" y="10"/>
                    </a:cubicBezTo>
                    <a:cubicBezTo>
                      <a:pt x="37" y="10"/>
                      <a:pt x="37" y="10"/>
                      <a:pt x="37" y="10"/>
                    </a:cubicBezTo>
                    <a:cubicBezTo>
                      <a:pt x="37" y="2"/>
                      <a:pt x="37" y="2"/>
                      <a:pt x="37" y="2"/>
                    </a:cubicBezTo>
                    <a:cubicBezTo>
                      <a:pt x="37" y="1"/>
                      <a:pt x="37" y="0"/>
                      <a:pt x="35" y="0"/>
                    </a:cubicBezTo>
                    <a:cubicBezTo>
                      <a:pt x="33" y="0"/>
                      <a:pt x="33" y="0"/>
                      <a:pt x="33" y="0"/>
                    </a:cubicBezTo>
                    <a:cubicBezTo>
                      <a:pt x="32" y="0"/>
                      <a:pt x="31" y="1"/>
                      <a:pt x="31" y="2"/>
                    </a:cubicBezTo>
                    <a:cubicBezTo>
                      <a:pt x="31" y="10"/>
                      <a:pt x="31" y="10"/>
                      <a:pt x="31" y="10"/>
                    </a:cubicBezTo>
                    <a:cubicBezTo>
                      <a:pt x="31" y="11"/>
                      <a:pt x="32" y="12"/>
                      <a:pt x="33" y="12"/>
                    </a:cubicBezTo>
                    <a:cubicBezTo>
                      <a:pt x="35" y="12"/>
                      <a:pt x="35" y="12"/>
                      <a:pt x="35" y="12"/>
                    </a:cubicBezTo>
                    <a:cubicBezTo>
                      <a:pt x="35" y="12"/>
                      <a:pt x="35" y="12"/>
                      <a:pt x="36" y="12"/>
                    </a:cubicBezTo>
                    <a:cubicBezTo>
                      <a:pt x="36" y="12"/>
                      <a:pt x="36" y="12"/>
                      <a:pt x="36" y="12"/>
                    </a:cubicBezTo>
                    <a:cubicBezTo>
                      <a:pt x="35" y="12"/>
                      <a:pt x="35" y="13"/>
                      <a:pt x="35" y="14"/>
                    </a:cubicBezTo>
                    <a:cubicBezTo>
                      <a:pt x="36" y="18"/>
                      <a:pt x="36" y="18"/>
                      <a:pt x="36" y="18"/>
                    </a:cubicBezTo>
                    <a:cubicBezTo>
                      <a:pt x="33" y="15"/>
                      <a:pt x="33" y="15"/>
                      <a:pt x="33" y="15"/>
                    </a:cubicBezTo>
                    <a:cubicBezTo>
                      <a:pt x="32" y="15"/>
                      <a:pt x="31" y="14"/>
                      <a:pt x="30" y="14"/>
                    </a:cubicBezTo>
                    <a:cubicBezTo>
                      <a:pt x="30" y="14"/>
                      <a:pt x="30" y="14"/>
                      <a:pt x="29" y="14"/>
                    </a:cubicBezTo>
                    <a:cubicBezTo>
                      <a:pt x="16" y="14"/>
                      <a:pt x="16" y="14"/>
                      <a:pt x="16" y="14"/>
                    </a:cubicBezTo>
                    <a:cubicBezTo>
                      <a:pt x="15" y="14"/>
                      <a:pt x="15" y="14"/>
                      <a:pt x="15" y="14"/>
                    </a:cubicBezTo>
                    <a:cubicBezTo>
                      <a:pt x="13" y="15"/>
                      <a:pt x="13" y="15"/>
                      <a:pt x="12" y="16"/>
                    </a:cubicBezTo>
                    <a:cubicBezTo>
                      <a:pt x="12" y="17"/>
                      <a:pt x="11" y="17"/>
                      <a:pt x="11" y="18"/>
                    </a:cubicBezTo>
                    <a:cubicBezTo>
                      <a:pt x="0" y="47"/>
                      <a:pt x="0" y="47"/>
                      <a:pt x="0" y="47"/>
                    </a:cubicBezTo>
                    <a:cubicBezTo>
                      <a:pt x="0" y="48"/>
                      <a:pt x="0" y="50"/>
                      <a:pt x="2" y="51"/>
                    </a:cubicBezTo>
                    <a:cubicBezTo>
                      <a:pt x="4" y="52"/>
                      <a:pt x="6" y="51"/>
                      <a:pt x="7" y="49"/>
                    </a:cubicBezTo>
                    <a:cubicBezTo>
                      <a:pt x="12" y="36"/>
                      <a:pt x="12" y="36"/>
                      <a:pt x="12" y="36"/>
                    </a:cubicBezTo>
                    <a:cubicBezTo>
                      <a:pt x="12" y="45"/>
                      <a:pt x="12" y="45"/>
                      <a:pt x="12" y="45"/>
                    </a:cubicBezTo>
                    <a:cubicBezTo>
                      <a:pt x="12" y="46"/>
                      <a:pt x="12" y="47"/>
                      <a:pt x="13" y="47"/>
                    </a:cubicBezTo>
                    <a:cubicBezTo>
                      <a:pt x="13" y="83"/>
                      <a:pt x="13" y="83"/>
                      <a:pt x="13" y="83"/>
                    </a:cubicBezTo>
                    <a:cubicBezTo>
                      <a:pt x="13" y="85"/>
                      <a:pt x="15" y="87"/>
                      <a:pt x="17" y="87"/>
                    </a:cubicBezTo>
                    <a:cubicBezTo>
                      <a:pt x="19" y="87"/>
                      <a:pt x="21" y="85"/>
                      <a:pt x="21" y="83"/>
                    </a:cubicBezTo>
                    <a:cubicBezTo>
                      <a:pt x="21" y="49"/>
                      <a:pt x="21" y="49"/>
                      <a:pt x="21" y="49"/>
                    </a:cubicBezTo>
                    <a:cubicBezTo>
                      <a:pt x="24" y="49"/>
                      <a:pt x="24" y="49"/>
                      <a:pt x="24" y="49"/>
                    </a:cubicBezTo>
                    <a:cubicBezTo>
                      <a:pt x="24" y="83"/>
                      <a:pt x="24" y="83"/>
                      <a:pt x="24" y="83"/>
                    </a:cubicBezTo>
                    <a:cubicBezTo>
                      <a:pt x="24" y="85"/>
                      <a:pt x="26" y="87"/>
                      <a:pt x="28" y="87"/>
                    </a:cubicBezTo>
                    <a:cubicBezTo>
                      <a:pt x="30" y="87"/>
                      <a:pt x="32" y="85"/>
                      <a:pt x="32" y="83"/>
                    </a:cubicBezTo>
                    <a:cubicBezTo>
                      <a:pt x="32" y="47"/>
                      <a:pt x="32" y="47"/>
                      <a:pt x="32" y="47"/>
                    </a:cubicBezTo>
                    <a:cubicBezTo>
                      <a:pt x="32" y="47"/>
                      <a:pt x="33" y="46"/>
                      <a:pt x="33" y="45"/>
                    </a:cubicBezTo>
                    <a:cubicBezTo>
                      <a:pt x="33" y="25"/>
                      <a:pt x="33" y="25"/>
                      <a:pt x="33" y="25"/>
                    </a:cubicBezTo>
                    <a:cubicBezTo>
                      <a:pt x="38" y="29"/>
                      <a:pt x="38" y="29"/>
                      <a:pt x="38" y="29"/>
                    </a:cubicBezTo>
                    <a:cubicBezTo>
                      <a:pt x="39" y="30"/>
                      <a:pt x="40" y="30"/>
                      <a:pt x="41" y="30"/>
                    </a:cubicBezTo>
                    <a:cubicBezTo>
                      <a:pt x="43" y="30"/>
                      <a:pt x="44" y="28"/>
                      <a:pt x="44" y="26"/>
                    </a:cubicBezTo>
                    <a:lnTo>
                      <a:pt x="42" y="13"/>
                    </a:lnTo>
                    <a:close/>
                    <a:moveTo>
                      <a:pt x="35" y="0"/>
                    </a:moveTo>
                    <a:cubicBezTo>
                      <a:pt x="35" y="0"/>
                      <a:pt x="35" y="1"/>
                      <a:pt x="35" y="1"/>
                    </a:cubicBezTo>
                    <a:cubicBezTo>
                      <a:pt x="35" y="1"/>
                      <a:pt x="35" y="1"/>
                      <a:pt x="35" y="1"/>
                    </a:cubicBezTo>
                    <a:cubicBezTo>
                      <a:pt x="35" y="1"/>
                      <a:pt x="35" y="1"/>
                      <a:pt x="35" y="1"/>
                    </a:cubicBezTo>
                    <a:cubicBezTo>
                      <a:pt x="35" y="1"/>
                      <a:pt x="35" y="0"/>
                      <a:pt x="35" y="0"/>
                    </a:cubicBezTo>
                    <a:close/>
                    <a:moveTo>
                      <a:pt x="34" y="0"/>
                    </a:moveTo>
                    <a:cubicBezTo>
                      <a:pt x="34" y="0"/>
                      <a:pt x="34" y="1"/>
                      <a:pt x="34" y="1"/>
                    </a:cubicBezTo>
                    <a:cubicBezTo>
                      <a:pt x="34" y="1"/>
                      <a:pt x="34" y="1"/>
                      <a:pt x="34" y="1"/>
                    </a:cubicBezTo>
                    <a:cubicBezTo>
                      <a:pt x="34" y="1"/>
                      <a:pt x="34" y="1"/>
                      <a:pt x="34" y="1"/>
                    </a:cubicBezTo>
                    <a:cubicBezTo>
                      <a:pt x="34" y="1"/>
                      <a:pt x="34" y="0"/>
                      <a:pt x="34" y="0"/>
                    </a:cubicBezTo>
                    <a:close/>
                    <a:moveTo>
                      <a:pt x="34" y="0"/>
                    </a:moveTo>
                    <a:cubicBezTo>
                      <a:pt x="34" y="0"/>
                      <a:pt x="34" y="1"/>
                      <a:pt x="34" y="1"/>
                    </a:cubicBezTo>
                    <a:cubicBezTo>
                      <a:pt x="34" y="1"/>
                      <a:pt x="34" y="1"/>
                      <a:pt x="34" y="1"/>
                    </a:cubicBezTo>
                    <a:cubicBezTo>
                      <a:pt x="34" y="1"/>
                      <a:pt x="34" y="1"/>
                      <a:pt x="34" y="1"/>
                    </a:cubicBezTo>
                    <a:cubicBezTo>
                      <a:pt x="34" y="1"/>
                      <a:pt x="34" y="0"/>
                      <a:pt x="34" y="0"/>
                    </a:cubicBezTo>
                    <a:close/>
                    <a:moveTo>
                      <a:pt x="36" y="10"/>
                    </a:moveTo>
                    <a:cubicBezTo>
                      <a:pt x="36" y="11"/>
                      <a:pt x="35" y="11"/>
                      <a:pt x="35" y="11"/>
                    </a:cubicBezTo>
                    <a:cubicBezTo>
                      <a:pt x="33" y="11"/>
                      <a:pt x="33" y="11"/>
                      <a:pt x="33" y="11"/>
                    </a:cubicBezTo>
                    <a:cubicBezTo>
                      <a:pt x="33" y="11"/>
                      <a:pt x="33" y="11"/>
                      <a:pt x="33" y="10"/>
                    </a:cubicBezTo>
                    <a:cubicBezTo>
                      <a:pt x="33" y="10"/>
                      <a:pt x="33" y="10"/>
                      <a:pt x="33" y="10"/>
                    </a:cubicBezTo>
                    <a:cubicBezTo>
                      <a:pt x="33" y="10"/>
                      <a:pt x="33" y="9"/>
                      <a:pt x="33" y="9"/>
                    </a:cubicBezTo>
                    <a:cubicBezTo>
                      <a:pt x="35" y="9"/>
                      <a:pt x="35" y="9"/>
                      <a:pt x="35" y="9"/>
                    </a:cubicBezTo>
                    <a:cubicBezTo>
                      <a:pt x="35" y="9"/>
                      <a:pt x="36" y="10"/>
                      <a:pt x="36" y="10"/>
                    </a:cubicBezTo>
                    <a:close/>
                    <a:moveTo>
                      <a:pt x="36" y="7"/>
                    </a:moveTo>
                    <a:cubicBezTo>
                      <a:pt x="36" y="8"/>
                      <a:pt x="36" y="8"/>
                      <a:pt x="35" y="8"/>
                    </a:cubicBezTo>
                    <a:cubicBezTo>
                      <a:pt x="33" y="8"/>
                      <a:pt x="33" y="8"/>
                      <a:pt x="33" y="8"/>
                    </a:cubicBezTo>
                    <a:cubicBezTo>
                      <a:pt x="33" y="8"/>
                      <a:pt x="32" y="8"/>
                      <a:pt x="32" y="7"/>
                    </a:cubicBezTo>
                    <a:cubicBezTo>
                      <a:pt x="32" y="3"/>
                      <a:pt x="32" y="3"/>
                      <a:pt x="32" y="3"/>
                    </a:cubicBezTo>
                    <a:cubicBezTo>
                      <a:pt x="32" y="2"/>
                      <a:pt x="33" y="1"/>
                      <a:pt x="33" y="1"/>
                    </a:cubicBezTo>
                    <a:cubicBezTo>
                      <a:pt x="35" y="1"/>
                      <a:pt x="35" y="1"/>
                      <a:pt x="35" y="1"/>
                    </a:cubicBezTo>
                    <a:cubicBezTo>
                      <a:pt x="36" y="1"/>
                      <a:pt x="36" y="2"/>
                      <a:pt x="36" y="3"/>
                    </a:cubicBezTo>
                    <a:lnTo>
                      <a:pt x="36" y="7"/>
                    </a:lnTo>
                    <a:close/>
                  </a:path>
                </a:pathLst>
              </a:custGeom>
              <a:solidFill>
                <a:srgbClr val="F5C058"/>
              </a:solidFill>
              <a:ln w="28575">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2"/>
              </a:p>
            </p:txBody>
          </p:sp>
        </p:grpSp>
        <p:grpSp>
          <p:nvGrpSpPr>
            <p:cNvPr id="75" name="组合 74"/>
            <p:cNvGrpSpPr/>
            <p:nvPr/>
          </p:nvGrpSpPr>
          <p:grpSpPr>
            <a:xfrm>
              <a:off x="8644265" y="1600819"/>
              <a:ext cx="1333743" cy="937757"/>
              <a:chOff x="4271689" y="1207551"/>
              <a:chExt cx="1333743" cy="937757"/>
            </a:xfrm>
          </p:grpSpPr>
          <p:sp>
            <p:nvSpPr>
              <p:cNvPr id="77" name="文本框 30"/>
              <p:cNvSpPr txBox="1"/>
              <p:nvPr/>
            </p:nvSpPr>
            <p:spPr>
              <a:xfrm>
                <a:off x="4283968" y="1207551"/>
                <a:ext cx="1276564" cy="327644"/>
              </a:xfrm>
              <a:prstGeom prst="rect">
                <a:avLst/>
              </a:prstGeom>
              <a:noFill/>
            </p:spPr>
            <p:txBody>
              <a:bodyPr rtlCol="0" wrap="square">
                <a:spAutoFit/>
              </a:bodyPr>
              <a:lstStyle/>
              <a:p>
                <a:pPr algn="ctr"/>
                <a:r>
                  <a:rPr altLang="en-US" b="1" lang="zh-CN" sz="1012">
                    <a:solidFill>
                      <a:srgbClr val="F5C058"/>
                    </a:solidFill>
                    <a:latin charset="-122" panose="020b0503020204020204" pitchFamily="34" typeface="微软雅黑"/>
                    <a:ea charset="-122" panose="020b0503020204020204" pitchFamily="34" typeface="微软雅黑"/>
                  </a:rPr>
                  <a:t>添加标题</a:t>
                </a:r>
              </a:p>
            </p:txBody>
          </p:sp>
          <p:sp>
            <p:nvSpPr>
              <p:cNvPr id="78" name="文本框 31"/>
              <p:cNvSpPr txBox="1"/>
              <p:nvPr/>
            </p:nvSpPr>
            <p:spPr>
              <a:xfrm>
                <a:off x="4271689" y="1504967"/>
                <a:ext cx="1333743" cy="634149"/>
              </a:xfrm>
              <a:prstGeom prst="rect">
                <a:avLst/>
              </a:prstGeom>
              <a:noFill/>
            </p:spPr>
            <p:txBody>
              <a:bodyPr rtlCol="0" wrap="square">
                <a:spAutoFit/>
              </a:bodyPr>
              <a:lstStyle/>
              <a:p>
                <a:pPr algn="ctr">
                  <a:lnSpc>
                    <a:spcPct val="120000"/>
                  </a:lnSpc>
                </a:pPr>
                <a:r>
                  <a:rPr altLang="en-US" lang="zh-CN" sz="1050">
                    <a:solidFill>
                      <a:schemeClr val="tx1">
                        <a:lumMod val="50000"/>
                        <a:lumOff val="50000"/>
                      </a:schemeClr>
                    </a:solidFill>
                    <a:latin charset="-122" panose="020b0503020204020204" pitchFamily="34" typeface="微软雅黑"/>
                    <a:ea charset="-122" panose="020b0503020204020204" pitchFamily="34" typeface="微软雅黑"/>
                  </a:rPr>
                  <a:t>点击添加内容点击添加内容</a:t>
                </a:r>
              </a:p>
            </p:txBody>
          </p:sp>
        </p:grpSp>
        <p:sp>
          <p:nvSpPr>
            <p:cNvPr id="76" name="任意多边形 151"/>
            <p:cNvSpPr>
              <a:spLocks noChangeArrowheads="1"/>
            </p:cNvSpPr>
            <p:nvPr/>
          </p:nvSpPr>
          <p:spPr bwMode="auto">
            <a:xfrm>
              <a:off x="8512984" y="1619039"/>
              <a:ext cx="1574590" cy="848445"/>
            </a:xfrm>
            <a:custGeom>
              <a:gdLst>
                <a:gd fmla="*/ 176216 w 3090" name="T0"/>
                <a:gd fmla="*/ 0 h 1665" name="T1"/>
                <a:gd fmla="*/ 1785934 w 3090" name="T2"/>
                <a:gd fmla="*/ 0 h 1665" name="T3"/>
                <a:gd fmla="*/ 1962150 w 3090" name="T4"/>
                <a:gd fmla="*/ 176216 h 1665" name="T5"/>
                <a:gd fmla="*/ 1962150 w 3090" name="T6"/>
                <a:gd fmla="*/ 881059 h 1665" name="T7"/>
                <a:gd fmla="*/ 1785934 w 3090" name="T8"/>
                <a:gd fmla="*/ 1057275 h 1665" name="T9"/>
                <a:gd fmla="*/ 176216 w 3090" name="T10"/>
                <a:gd fmla="*/ 1057275 h 1665" name="T11"/>
                <a:gd fmla="*/ 0 w 3090" name="T12"/>
                <a:gd fmla="*/ 881059 h 1665" name="T13"/>
                <a:gd fmla="*/ 0 w 3090" name="T14"/>
                <a:gd fmla="*/ 720027 h 1665" name="T15"/>
                <a:gd fmla="*/ 180692 w 3090" name="T16"/>
                <a:gd fmla="*/ 720027 h 1665" name="T17"/>
                <a:gd fmla="*/ 180692 w 3090" name="T18"/>
                <a:gd fmla="*/ 319977 h 1665" name="T19"/>
                <a:gd fmla="*/ 0 w 3090" name="T20"/>
                <a:gd fmla="*/ 319977 h 1665" name="T21"/>
                <a:gd fmla="*/ 0 w 3090" name="T22"/>
                <a:gd fmla="*/ 176216 h 1665" name="T23"/>
                <a:gd fmla="*/ 176216 w 3090" name="T24"/>
                <a:gd fmla="*/ 0 h 1665" name="T25"/>
                <a:gd fmla="*/ 0 60000 65536" name="T26"/>
                <a:gd fmla="*/ 0 60000 65536" name="T27"/>
                <a:gd fmla="*/ 0 60000 65536" name="T28"/>
                <a:gd fmla="*/ 0 60000 65536" name="T29"/>
                <a:gd fmla="*/ 0 60000 65536" name="T30"/>
                <a:gd fmla="*/ 0 60000 65536" name="T31"/>
                <a:gd fmla="*/ 0 60000 65536" name="T32"/>
                <a:gd fmla="*/ 0 60000 65536" name="T33"/>
                <a:gd fmla="*/ 0 60000 65536" name="T34"/>
                <a:gd fmla="*/ 0 60000 65536" name="T35"/>
                <a:gd fmla="*/ 0 60000 65536" name="T36"/>
                <a:gd fmla="*/ 0 60000 65536" name="T37"/>
                <a:gd fmla="*/ 0 60000 65536" name="T38"/>
              </a:gd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b="b" l="0" r="r" t="0"/>
              <a:pathLst>
                <a:path h="1665" w="3090">
                  <a:moveTo>
                    <a:pt x="0" y="504"/>
                  </a:moveTo>
                  <a:lnTo>
                    <a:pt x="0" y="278"/>
                  </a:lnTo>
                  <a:cubicBezTo>
                    <a:pt x="0" y="124"/>
                    <a:pt x="124" y="0"/>
                    <a:pt x="278" y="0"/>
                  </a:cubicBezTo>
                  <a:lnTo>
                    <a:pt x="2812" y="0"/>
                  </a:lnTo>
                  <a:cubicBezTo>
                    <a:pt x="2966" y="0"/>
                    <a:pt x="3090" y="124"/>
                    <a:pt x="3090" y="278"/>
                  </a:cubicBezTo>
                  <a:lnTo>
                    <a:pt x="3090" y="1387"/>
                  </a:lnTo>
                  <a:cubicBezTo>
                    <a:pt x="3090" y="1541"/>
                    <a:pt x="2966" y="1665"/>
                    <a:pt x="2812" y="1665"/>
                  </a:cubicBezTo>
                  <a:lnTo>
                    <a:pt x="278" y="1665"/>
                  </a:lnTo>
                  <a:cubicBezTo>
                    <a:pt x="124" y="1665"/>
                    <a:pt x="0" y="1541"/>
                    <a:pt x="0" y="1387"/>
                  </a:cubicBezTo>
                  <a:lnTo>
                    <a:pt x="0" y="1134"/>
                  </a:lnTo>
                </a:path>
              </a:pathLst>
            </a:custGeom>
            <a:noFill/>
            <a:ln w="6350">
              <a:solidFill>
                <a:srgbClr val="F5C058"/>
              </a:solidFill>
              <a:prstDash val="sysDash"/>
              <a:round/>
            </a:ln>
            <a:extLst>
              <a:ext uri="{909E8E84-426E-40DD-AFC4-6F175D3DCCD1}">
                <a14:hiddenFill>
                  <a:solidFill>
                    <a:srgbClr val="FFFFFF"/>
                  </a:solidFill>
                </a14:hiddenFill>
              </a:ext>
            </a:extLst>
          </p:spPr>
          <p:txBody>
            <a:bodyPr anchor="t" anchorCtr="0" bIns="34281" compatLnSpc="1" lIns="68562" numCol="1" rIns="68562" tIns="34281" vert="horz" wrap="square"/>
            <a:lstStyle/>
            <a:p>
              <a:endParaRPr altLang="en-US" lang="zh-CN" sz="1012"/>
            </a:p>
          </p:txBody>
        </p:sp>
      </p:grpSp>
    </p:spTree>
    <p:extLst>
      <p:ext uri="{BB962C8B-B14F-4D97-AF65-F5344CB8AC3E}">
        <p14:creationId val="3996547269"/>
      </p:ext>
    </p:extLst>
  </p:cSld>
  <p:clrMapOvr>
    <a:masterClrMapping/>
  </p:clrMapOvr>
  <mc:AlternateContent>
    <mc:Choice Requires="p14">
      <p:transition p14:dur="1250" spd="slow">
        <p14:switch dir="r"/>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2" presetSubtype="8">
                                  <p:stCondLst>
                                    <p:cond delay="0"/>
                                  </p:stCondLst>
                                  <p:childTnLst>
                                    <p:set>
                                      <p:cBhvr>
                                        <p:cTn dur="1" fill="hold" id="6">
                                          <p:stCondLst>
                                            <p:cond delay="0"/>
                                          </p:stCondLst>
                                        </p:cTn>
                                        <p:tgtEl>
                                          <p:spTgt spid="21"/>
                                        </p:tgtEl>
                                        <p:attrNameLst>
                                          <p:attrName>style.visibility</p:attrName>
                                        </p:attrNameLst>
                                      </p:cBhvr>
                                      <p:to>
                                        <p:strVal val="visible"/>
                                      </p:to>
                                    </p:set>
                                    <p:anim calcmode="lin" valueType="num">
                                      <p:cBhvr additive="base">
                                        <p:cTn dur="500" fill="hold" id="7"/>
                                        <p:tgtEl>
                                          <p:spTgt spid="21"/>
                                        </p:tgtEl>
                                        <p:attrNameLst>
                                          <p:attrName>ppt_x</p:attrName>
                                        </p:attrNameLst>
                                      </p:cBhvr>
                                      <p:tavLst>
                                        <p:tav tm="0">
                                          <p:val>
                                            <p:strVal val="0-#ppt_w/2"/>
                                          </p:val>
                                        </p:tav>
                                        <p:tav tm="100000">
                                          <p:val>
                                            <p:strVal val="#ppt_x"/>
                                          </p:val>
                                        </p:tav>
                                      </p:tavLst>
                                    </p:anim>
                                    <p:anim calcmode="lin" valueType="num">
                                      <p:cBhvr additive="base">
                                        <p:cTn dur="500" fill="hold" id="8"/>
                                        <p:tgtEl>
                                          <p:spTgt spid="21"/>
                                        </p:tgtEl>
                                        <p:attrNameLst>
                                          <p:attrName>ppt_y</p:attrName>
                                        </p:attrNameLst>
                                      </p:cBhvr>
                                      <p:tavLst>
                                        <p:tav tm="0">
                                          <p:val>
                                            <p:strVal val="#ppt_y"/>
                                          </p:val>
                                        </p:tav>
                                        <p:tav tm="100000">
                                          <p:val>
                                            <p:strVal val="#ppt_y"/>
                                          </p:val>
                                        </p:tav>
                                      </p:tavLst>
                                    </p:anim>
                                  </p:childTnLst>
                                </p:cTn>
                              </p:par>
                            </p:childTnLst>
                          </p:cTn>
                        </p:par>
                        <p:par>
                          <p:cTn fill="hold" id="9" nodeType="afterGroup">
                            <p:stCondLst>
                              <p:cond delay="500"/>
                            </p:stCondLst>
                            <p:childTnLst>
                              <p:par>
                                <p:cTn fill="hold" id="10" nodeType="afterEffect" presetClass="entr" presetID="2" presetSubtype="8">
                                  <p:stCondLst>
                                    <p:cond delay="0"/>
                                  </p:stCondLst>
                                  <p:childTnLst>
                                    <p:set>
                                      <p:cBhvr>
                                        <p:cTn dur="1" fill="hold" id="11">
                                          <p:stCondLst>
                                            <p:cond delay="0"/>
                                          </p:stCondLst>
                                        </p:cTn>
                                        <p:tgtEl>
                                          <p:spTgt spid="24"/>
                                        </p:tgtEl>
                                        <p:attrNameLst>
                                          <p:attrName>style.visibility</p:attrName>
                                        </p:attrNameLst>
                                      </p:cBhvr>
                                      <p:to>
                                        <p:strVal val="visible"/>
                                      </p:to>
                                    </p:set>
                                    <p:anim calcmode="lin" valueType="num">
                                      <p:cBhvr additive="base">
                                        <p:cTn dur="500" fill="hold" id="12"/>
                                        <p:tgtEl>
                                          <p:spTgt spid="24"/>
                                        </p:tgtEl>
                                        <p:attrNameLst>
                                          <p:attrName>ppt_x</p:attrName>
                                        </p:attrNameLst>
                                      </p:cBhvr>
                                      <p:tavLst>
                                        <p:tav tm="0">
                                          <p:val>
                                            <p:strVal val="0-#ppt_w/2"/>
                                          </p:val>
                                        </p:tav>
                                        <p:tav tm="100000">
                                          <p:val>
                                            <p:strVal val="#ppt_x"/>
                                          </p:val>
                                        </p:tav>
                                      </p:tavLst>
                                    </p:anim>
                                    <p:anim calcmode="lin" valueType="num">
                                      <p:cBhvr additive="base">
                                        <p:cTn dur="500" fill="hold" id="13"/>
                                        <p:tgtEl>
                                          <p:spTgt spid="24"/>
                                        </p:tgtEl>
                                        <p:attrNameLst>
                                          <p:attrName>ppt_y</p:attrName>
                                        </p:attrNameLst>
                                      </p:cBhvr>
                                      <p:tavLst>
                                        <p:tav tm="0">
                                          <p:val>
                                            <p:strVal val="#ppt_y"/>
                                          </p:val>
                                        </p:tav>
                                        <p:tav tm="100000">
                                          <p:val>
                                            <p:strVal val="#ppt_y"/>
                                          </p:val>
                                        </p:tav>
                                      </p:tavLst>
                                    </p:anim>
                                  </p:childTnLst>
                                </p:cTn>
                              </p:par>
                            </p:childTnLst>
                          </p:cTn>
                        </p:par>
                        <p:par>
                          <p:cTn fill="hold" id="14" nodeType="afterGroup">
                            <p:stCondLst>
                              <p:cond delay="1000"/>
                            </p:stCondLst>
                            <p:childTnLst>
                              <p:par>
                                <p:cTn fill="hold" id="15" nodeType="afterEffect" presetClass="entr" presetID="2" presetSubtype="2">
                                  <p:stCondLst>
                                    <p:cond delay="0"/>
                                  </p:stCondLst>
                                  <p:childTnLst>
                                    <p:set>
                                      <p:cBhvr>
                                        <p:cTn dur="1" fill="hold" id="16">
                                          <p:stCondLst>
                                            <p:cond delay="0"/>
                                          </p:stCondLst>
                                        </p:cTn>
                                        <p:tgtEl>
                                          <p:spTgt spid="33"/>
                                        </p:tgtEl>
                                        <p:attrNameLst>
                                          <p:attrName>style.visibility</p:attrName>
                                        </p:attrNameLst>
                                      </p:cBhvr>
                                      <p:to>
                                        <p:strVal val="visible"/>
                                      </p:to>
                                    </p:set>
                                    <p:anim calcmode="lin" valueType="num">
                                      <p:cBhvr additive="base">
                                        <p:cTn dur="500" fill="hold" id="17"/>
                                        <p:tgtEl>
                                          <p:spTgt spid="33"/>
                                        </p:tgtEl>
                                        <p:attrNameLst>
                                          <p:attrName>ppt_x</p:attrName>
                                        </p:attrNameLst>
                                      </p:cBhvr>
                                      <p:tavLst>
                                        <p:tav tm="0">
                                          <p:val>
                                            <p:strVal val="1+#ppt_w/2"/>
                                          </p:val>
                                        </p:tav>
                                        <p:tav tm="100000">
                                          <p:val>
                                            <p:strVal val="#ppt_x"/>
                                          </p:val>
                                        </p:tav>
                                      </p:tavLst>
                                    </p:anim>
                                    <p:anim calcmode="lin" valueType="num">
                                      <p:cBhvr additive="base">
                                        <p:cTn dur="500" fill="hold" id="18"/>
                                        <p:tgtEl>
                                          <p:spTgt spid="33"/>
                                        </p:tgtEl>
                                        <p:attrNameLst>
                                          <p:attrName>ppt_y</p:attrName>
                                        </p:attrNameLst>
                                      </p:cBhvr>
                                      <p:tavLst>
                                        <p:tav tm="0">
                                          <p:val>
                                            <p:strVal val="#ppt_y"/>
                                          </p:val>
                                        </p:tav>
                                        <p:tav tm="100000">
                                          <p:val>
                                            <p:strVal val="#ppt_y"/>
                                          </p:val>
                                        </p:tav>
                                      </p:tavLst>
                                    </p:anim>
                                  </p:childTnLst>
                                </p:cTn>
                              </p:par>
                            </p:childTnLst>
                          </p:cTn>
                        </p:par>
                        <p:par>
                          <p:cTn fill="hold" id="19" nodeType="afterGroup">
                            <p:stCondLst>
                              <p:cond delay="1500"/>
                            </p:stCondLst>
                            <p:childTnLst>
                              <p:par>
                                <p:cTn fill="hold" id="20" nodeType="afterEffect" presetClass="entr" presetID="2" presetSubtype="8">
                                  <p:stCondLst>
                                    <p:cond delay="0"/>
                                  </p:stCondLst>
                                  <p:childTnLst>
                                    <p:set>
                                      <p:cBhvr>
                                        <p:cTn dur="1" fill="hold" id="21">
                                          <p:stCondLst>
                                            <p:cond delay="0"/>
                                          </p:stCondLst>
                                        </p:cTn>
                                        <p:tgtEl>
                                          <p:spTgt spid="41"/>
                                        </p:tgtEl>
                                        <p:attrNameLst>
                                          <p:attrName>style.visibility</p:attrName>
                                        </p:attrNameLst>
                                      </p:cBhvr>
                                      <p:to>
                                        <p:strVal val="visible"/>
                                      </p:to>
                                    </p:set>
                                    <p:anim calcmode="lin" valueType="num">
                                      <p:cBhvr additive="base">
                                        <p:cTn dur="500" fill="hold" id="22"/>
                                        <p:tgtEl>
                                          <p:spTgt spid="41"/>
                                        </p:tgtEl>
                                        <p:attrNameLst>
                                          <p:attrName>ppt_x</p:attrName>
                                        </p:attrNameLst>
                                      </p:cBhvr>
                                      <p:tavLst>
                                        <p:tav tm="0">
                                          <p:val>
                                            <p:strVal val="0-#ppt_w/2"/>
                                          </p:val>
                                        </p:tav>
                                        <p:tav tm="100000">
                                          <p:val>
                                            <p:strVal val="#ppt_x"/>
                                          </p:val>
                                        </p:tav>
                                      </p:tavLst>
                                    </p:anim>
                                    <p:anim calcmode="lin" valueType="num">
                                      <p:cBhvr additive="base">
                                        <p:cTn dur="500" fill="hold" id="23"/>
                                        <p:tgtEl>
                                          <p:spTgt spid="41"/>
                                        </p:tgtEl>
                                        <p:attrNameLst>
                                          <p:attrName>ppt_y</p:attrName>
                                        </p:attrNameLst>
                                      </p:cBhvr>
                                      <p:tavLst>
                                        <p:tav tm="0">
                                          <p:val>
                                            <p:strVal val="#ppt_y"/>
                                          </p:val>
                                        </p:tav>
                                        <p:tav tm="100000">
                                          <p:val>
                                            <p:strVal val="#ppt_y"/>
                                          </p:val>
                                        </p:tav>
                                      </p:tavLst>
                                    </p:anim>
                                  </p:childTnLst>
                                </p:cTn>
                              </p:par>
                            </p:childTnLst>
                          </p:cTn>
                        </p:par>
                        <p:par>
                          <p:cTn fill="hold" id="24" nodeType="afterGroup">
                            <p:stCondLst>
                              <p:cond delay="2000"/>
                            </p:stCondLst>
                            <p:childTnLst>
                              <p:par>
                                <p:cTn fill="hold" id="25" nodeType="afterEffect" presetClass="entr" presetID="2" presetSubtype="8">
                                  <p:stCondLst>
                                    <p:cond delay="0"/>
                                  </p:stCondLst>
                                  <p:childTnLst>
                                    <p:set>
                                      <p:cBhvr>
                                        <p:cTn dur="1" fill="hold" id="26">
                                          <p:stCondLst>
                                            <p:cond delay="0"/>
                                          </p:stCondLst>
                                        </p:cTn>
                                        <p:tgtEl>
                                          <p:spTgt spid="44"/>
                                        </p:tgtEl>
                                        <p:attrNameLst>
                                          <p:attrName>style.visibility</p:attrName>
                                        </p:attrNameLst>
                                      </p:cBhvr>
                                      <p:to>
                                        <p:strVal val="visible"/>
                                      </p:to>
                                    </p:set>
                                    <p:anim calcmode="lin" valueType="num">
                                      <p:cBhvr additive="base">
                                        <p:cTn dur="500" fill="hold" id="27"/>
                                        <p:tgtEl>
                                          <p:spTgt spid="44"/>
                                        </p:tgtEl>
                                        <p:attrNameLst>
                                          <p:attrName>ppt_x</p:attrName>
                                        </p:attrNameLst>
                                      </p:cBhvr>
                                      <p:tavLst>
                                        <p:tav tm="0">
                                          <p:val>
                                            <p:strVal val="0-#ppt_w/2"/>
                                          </p:val>
                                        </p:tav>
                                        <p:tav tm="100000">
                                          <p:val>
                                            <p:strVal val="#ppt_x"/>
                                          </p:val>
                                        </p:tav>
                                      </p:tavLst>
                                    </p:anim>
                                    <p:anim calcmode="lin" valueType="num">
                                      <p:cBhvr additive="base">
                                        <p:cTn dur="500" fill="hold" id="28"/>
                                        <p:tgtEl>
                                          <p:spTgt spid="44"/>
                                        </p:tgtEl>
                                        <p:attrNameLst>
                                          <p:attrName>ppt_y</p:attrName>
                                        </p:attrNameLst>
                                      </p:cBhvr>
                                      <p:tavLst>
                                        <p:tav tm="0">
                                          <p:val>
                                            <p:strVal val="#ppt_y"/>
                                          </p:val>
                                        </p:tav>
                                        <p:tav tm="100000">
                                          <p:val>
                                            <p:strVal val="#ppt_y"/>
                                          </p:val>
                                        </p:tav>
                                      </p:tavLst>
                                    </p:anim>
                                  </p:childTnLst>
                                </p:cTn>
                              </p:par>
                            </p:childTnLst>
                          </p:cTn>
                        </p:par>
                        <p:par>
                          <p:cTn fill="hold" id="29" nodeType="afterGroup">
                            <p:stCondLst>
                              <p:cond delay="2500"/>
                            </p:stCondLst>
                            <p:childTnLst>
                              <p:par>
                                <p:cTn fill="hold" id="30" nodeType="afterEffect" presetClass="entr" presetID="2" presetSubtype="2">
                                  <p:stCondLst>
                                    <p:cond delay="0"/>
                                  </p:stCondLst>
                                  <p:childTnLst>
                                    <p:set>
                                      <p:cBhvr>
                                        <p:cTn dur="1" fill="hold" id="31">
                                          <p:stCondLst>
                                            <p:cond delay="0"/>
                                          </p:stCondLst>
                                        </p:cTn>
                                        <p:tgtEl>
                                          <p:spTgt spid="53"/>
                                        </p:tgtEl>
                                        <p:attrNameLst>
                                          <p:attrName>style.visibility</p:attrName>
                                        </p:attrNameLst>
                                      </p:cBhvr>
                                      <p:to>
                                        <p:strVal val="visible"/>
                                      </p:to>
                                    </p:set>
                                    <p:anim calcmode="lin" valueType="num">
                                      <p:cBhvr additive="base">
                                        <p:cTn dur="500" fill="hold" id="32"/>
                                        <p:tgtEl>
                                          <p:spTgt spid="53"/>
                                        </p:tgtEl>
                                        <p:attrNameLst>
                                          <p:attrName>ppt_x</p:attrName>
                                        </p:attrNameLst>
                                      </p:cBhvr>
                                      <p:tavLst>
                                        <p:tav tm="0">
                                          <p:val>
                                            <p:strVal val="1+#ppt_w/2"/>
                                          </p:val>
                                        </p:tav>
                                        <p:tav tm="100000">
                                          <p:val>
                                            <p:strVal val="#ppt_x"/>
                                          </p:val>
                                        </p:tav>
                                      </p:tavLst>
                                    </p:anim>
                                    <p:anim calcmode="lin" valueType="num">
                                      <p:cBhvr additive="base">
                                        <p:cTn dur="500" fill="hold" id="33"/>
                                        <p:tgtEl>
                                          <p:spTgt spid="53"/>
                                        </p:tgtEl>
                                        <p:attrNameLst>
                                          <p:attrName>ppt_y</p:attrName>
                                        </p:attrNameLst>
                                      </p:cBhvr>
                                      <p:tavLst>
                                        <p:tav tm="0">
                                          <p:val>
                                            <p:strVal val="#ppt_y"/>
                                          </p:val>
                                        </p:tav>
                                        <p:tav tm="100000">
                                          <p:val>
                                            <p:strVal val="#ppt_y"/>
                                          </p:val>
                                        </p:tav>
                                      </p:tavLst>
                                    </p:anim>
                                  </p:childTnLst>
                                </p:cTn>
                              </p:par>
                            </p:childTnLst>
                          </p:cTn>
                        </p:par>
                        <p:par>
                          <p:cTn fill="hold" id="34" nodeType="afterGroup">
                            <p:stCondLst>
                              <p:cond delay="3000"/>
                            </p:stCondLst>
                            <p:childTnLst>
                              <p:par>
                                <p:cTn fill="hold" id="35" nodeType="afterEffect" presetClass="entr" presetID="2" presetSubtype="8">
                                  <p:stCondLst>
                                    <p:cond delay="0"/>
                                  </p:stCondLst>
                                  <p:childTnLst>
                                    <p:set>
                                      <p:cBhvr>
                                        <p:cTn dur="1" fill="hold" id="36">
                                          <p:stCondLst>
                                            <p:cond delay="0"/>
                                          </p:stCondLst>
                                        </p:cTn>
                                        <p:tgtEl>
                                          <p:spTgt spid="61"/>
                                        </p:tgtEl>
                                        <p:attrNameLst>
                                          <p:attrName>style.visibility</p:attrName>
                                        </p:attrNameLst>
                                      </p:cBhvr>
                                      <p:to>
                                        <p:strVal val="visible"/>
                                      </p:to>
                                    </p:set>
                                    <p:anim calcmode="lin" valueType="num">
                                      <p:cBhvr additive="base">
                                        <p:cTn dur="500" fill="hold" id="37"/>
                                        <p:tgtEl>
                                          <p:spTgt spid="61"/>
                                        </p:tgtEl>
                                        <p:attrNameLst>
                                          <p:attrName>ppt_x</p:attrName>
                                        </p:attrNameLst>
                                      </p:cBhvr>
                                      <p:tavLst>
                                        <p:tav tm="0">
                                          <p:val>
                                            <p:strVal val="0-#ppt_w/2"/>
                                          </p:val>
                                        </p:tav>
                                        <p:tav tm="100000">
                                          <p:val>
                                            <p:strVal val="#ppt_x"/>
                                          </p:val>
                                        </p:tav>
                                      </p:tavLst>
                                    </p:anim>
                                    <p:anim calcmode="lin" valueType="num">
                                      <p:cBhvr additive="base">
                                        <p:cTn dur="500" fill="hold" id="38"/>
                                        <p:tgtEl>
                                          <p:spTgt spid="61"/>
                                        </p:tgtEl>
                                        <p:attrNameLst>
                                          <p:attrName>ppt_y</p:attrName>
                                        </p:attrNameLst>
                                      </p:cBhvr>
                                      <p:tavLst>
                                        <p:tav tm="0">
                                          <p:val>
                                            <p:strVal val="#ppt_y"/>
                                          </p:val>
                                        </p:tav>
                                        <p:tav tm="100000">
                                          <p:val>
                                            <p:strVal val="#ppt_y"/>
                                          </p:val>
                                        </p:tav>
                                      </p:tavLst>
                                    </p:anim>
                                  </p:childTnLst>
                                </p:cTn>
                              </p:par>
                            </p:childTnLst>
                          </p:cTn>
                        </p:par>
                        <p:par>
                          <p:cTn fill="hold" id="39" nodeType="afterGroup">
                            <p:stCondLst>
                              <p:cond delay="3500"/>
                            </p:stCondLst>
                            <p:childTnLst>
                              <p:par>
                                <p:cTn fill="hold" id="40" nodeType="afterEffect" presetClass="entr" presetID="2" presetSubtype="8">
                                  <p:stCondLst>
                                    <p:cond delay="0"/>
                                  </p:stCondLst>
                                  <p:childTnLst>
                                    <p:set>
                                      <p:cBhvr>
                                        <p:cTn dur="1" fill="hold" id="41">
                                          <p:stCondLst>
                                            <p:cond delay="0"/>
                                          </p:stCondLst>
                                        </p:cTn>
                                        <p:tgtEl>
                                          <p:spTgt spid="64"/>
                                        </p:tgtEl>
                                        <p:attrNameLst>
                                          <p:attrName>style.visibility</p:attrName>
                                        </p:attrNameLst>
                                      </p:cBhvr>
                                      <p:to>
                                        <p:strVal val="visible"/>
                                      </p:to>
                                    </p:set>
                                    <p:anim calcmode="lin" valueType="num">
                                      <p:cBhvr additive="base">
                                        <p:cTn dur="500" fill="hold" id="42"/>
                                        <p:tgtEl>
                                          <p:spTgt spid="64"/>
                                        </p:tgtEl>
                                        <p:attrNameLst>
                                          <p:attrName>ppt_x</p:attrName>
                                        </p:attrNameLst>
                                      </p:cBhvr>
                                      <p:tavLst>
                                        <p:tav tm="0">
                                          <p:val>
                                            <p:strVal val="0-#ppt_w/2"/>
                                          </p:val>
                                        </p:tav>
                                        <p:tav tm="100000">
                                          <p:val>
                                            <p:strVal val="#ppt_x"/>
                                          </p:val>
                                        </p:tav>
                                      </p:tavLst>
                                    </p:anim>
                                    <p:anim calcmode="lin" valueType="num">
                                      <p:cBhvr additive="base">
                                        <p:cTn dur="500" fill="hold" id="43"/>
                                        <p:tgtEl>
                                          <p:spTgt spid="64"/>
                                        </p:tgtEl>
                                        <p:attrNameLst>
                                          <p:attrName>ppt_y</p:attrName>
                                        </p:attrNameLst>
                                      </p:cBhvr>
                                      <p:tavLst>
                                        <p:tav tm="0">
                                          <p:val>
                                            <p:strVal val="#ppt_y"/>
                                          </p:val>
                                        </p:tav>
                                        <p:tav tm="100000">
                                          <p:val>
                                            <p:strVal val="#ppt_y"/>
                                          </p:val>
                                        </p:tav>
                                      </p:tavLst>
                                    </p:anim>
                                  </p:childTnLst>
                                </p:cTn>
                              </p:par>
                            </p:childTnLst>
                          </p:cTn>
                        </p:par>
                        <p:par>
                          <p:cTn fill="hold" id="44" nodeType="afterGroup">
                            <p:stCondLst>
                              <p:cond delay="4000"/>
                            </p:stCondLst>
                            <p:childTnLst>
                              <p:par>
                                <p:cTn fill="hold" id="45" nodeType="afterEffect" presetClass="entr" presetID="2" presetSubtype="2">
                                  <p:stCondLst>
                                    <p:cond delay="0"/>
                                  </p:stCondLst>
                                  <p:childTnLst>
                                    <p:set>
                                      <p:cBhvr>
                                        <p:cTn dur="1" fill="hold" id="46">
                                          <p:stCondLst>
                                            <p:cond delay="0"/>
                                          </p:stCondLst>
                                        </p:cTn>
                                        <p:tgtEl>
                                          <p:spTgt spid="73"/>
                                        </p:tgtEl>
                                        <p:attrNameLst>
                                          <p:attrName>style.visibility</p:attrName>
                                        </p:attrNameLst>
                                      </p:cBhvr>
                                      <p:to>
                                        <p:strVal val="visible"/>
                                      </p:to>
                                    </p:set>
                                    <p:anim calcmode="lin" valueType="num">
                                      <p:cBhvr additive="base">
                                        <p:cTn dur="500" fill="hold" id="47"/>
                                        <p:tgtEl>
                                          <p:spTgt spid="73"/>
                                        </p:tgtEl>
                                        <p:attrNameLst>
                                          <p:attrName>ppt_x</p:attrName>
                                        </p:attrNameLst>
                                      </p:cBhvr>
                                      <p:tavLst>
                                        <p:tav tm="0">
                                          <p:val>
                                            <p:strVal val="1+#ppt_w/2"/>
                                          </p:val>
                                        </p:tav>
                                        <p:tav tm="100000">
                                          <p:val>
                                            <p:strVal val="#ppt_x"/>
                                          </p:val>
                                        </p:tav>
                                      </p:tavLst>
                                    </p:anim>
                                    <p:anim calcmode="lin" valueType="num">
                                      <p:cBhvr additive="base">
                                        <p:cTn dur="500" fill="hold" id="48"/>
                                        <p:tgtEl>
                                          <p:spTgt spid="73"/>
                                        </p:tgtEl>
                                        <p:attrNameLst>
                                          <p:attrName>ppt_y</p:attrName>
                                        </p:attrNameLst>
                                      </p:cBhvr>
                                      <p:tavLst>
                                        <p:tav tm="0">
                                          <p:val>
                                            <p:strVal val="#ppt_y"/>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组合 1"/>
          <p:cNvGrpSpPr/>
          <p:nvPr/>
        </p:nvGrpSpPr>
        <p:grpSpPr>
          <a:xfrm>
            <a:off x="1141810" y="1239441"/>
            <a:ext cx="3258740" cy="3320653"/>
            <a:chOff x="1141810" y="1239441"/>
            <a:chExt cx="3258740" cy="3320653"/>
          </a:xfrm>
        </p:grpSpPr>
        <p:sp>
          <p:nvSpPr>
            <p:cNvPr id="9219" name="AutoShape 2"/>
            <p:cNvSpPr>
              <a:spLocks noChangeArrowheads="1"/>
            </p:cNvSpPr>
            <p:nvPr/>
          </p:nvSpPr>
          <p:spPr bwMode="auto">
            <a:xfrm>
              <a:off x="1683544" y="1649016"/>
              <a:ext cx="2172891" cy="2911078"/>
            </a:xfrm>
            <a:custGeom>
              <a:gdLst>
                <a:gd fmla="*/ 7457 w 20607" name="T0"/>
                <a:gd fmla="*/ 21337 h 21337" name="T1"/>
                <a:gd fmla="*/ 8063 w 20607" name="T2"/>
                <a:gd fmla="*/ 12640 h 21337" name="T3"/>
                <a:gd fmla="*/ 29 w 20607" name="T4"/>
                <a:gd fmla="*/ 8938 h 21337" name="T5"/>
                <a:gd fmla="*/ 8745 w 20607" name="T6"/>
                <a:gd fmla="*/ 10452 h 21337" name="T7"/>
                <a:gd fmla="*/ 9124 w 20607" name="T8"/>
                <a:gd fmla="*/ 4954 h 21337" name="T9"/>
                <a:gd fmla="*/ 5334 w 20607" name="T10"/>
                <a:gd fmla="*/ 1364 h 21337" name="T11"/>
                <a:gd fmla="*/ 9579 w 20607" name="T12"/>
                <a:gd fmla="*/ 3159 h 21337" name="T13"/>
                <a:gd fmla="*/ 12762 w 20607" name="T14"/>
                <a:gd fmla="*/ 17 h 21337" name="T15"/>
                <a:gd fmla="*/ 10867 w 20607" name="T16"/>
                <a:gd fmla="*/ 4169 h 21337" name="T17"/>
                <a:gd fmla="*/ 12534 w 20607" name="T18"/>
                <a:gd fmla="*/ 10733 h 21337" name="T19"/>
                <a:gd fmla="*/ 20568 w 20607" name="T20"/>
                <a:gd fmla="*/ 8096 h 21337" name="T21"/>
                <a:gd fmla="*/ 12989 w 20607" name="T22"/>
                <a:gd fmla="*/ 12528 h 21337" name="T23"/>
                <a:gd fmla="*/ 13065 w 20607" name="T24"/>
                <a:gd fmla="*/ 21337 h 21337" name="T25"/>
                <a:gd fmla="*/ 7457 w 20607" name="T26"/>
                <a:gd fmla="*/ 21337 h 21337"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21337" w="20607">
                  <a:moveTo>
                    <a:pt x="7457" y="21337"/>
                  </a:moveTo>
                  <a:cubicBezTo>
                    <a:pt x="7457" y="21337"/>
                    <a:pt x="10109" y="14324"/>
                    <a:pt x="8063" y="12640"/>
                  </a:cubicBezTo>
                  <a:cubicBezTo>
                    <a:pt x="4425" y="9779"/>
                    <a:pt x="-425" y="9050"/>
                    <a:pt x="29" y="8938"/>
                  </a:cubicBezTo>
                  <a:cubicBezTo>
                    <a:pt x="2909" y="8377"/>
                    <a:pt x="7532" y="11238"/>
                    <a:pt x="8745" y="10452"/>
                  </a:cubicBezTo>
                  <a:cubicBezTo>
                    <a:pt x="9730" y="9835"/>
                    <a:pt x="9882" y="6301"/>
                    <a:pt x="9124" y="4954"/>
                  </a:cubicBezTo>
                  <a:cubicBezTo>
                    <a:pt x="7684" y="2317"/>
                    <a:pt x="4122" y="1364"/>
                    <a:pt x="5334" y="1364"/>
                  </a:cubicBezTo>
                  <a:cubicBezTo>
                    <a:pt x="7002" y="1364"/>
                    <a:pt x="9276" y="3439"/>
                    <a:pt x="9579" y="3159"/>
                  </a:cubicBezTo>
                  <a:cubicBezTo>
                    <a:pt x="9958" y="2934"/>
                    <a:pt x="12004" y="-263"/>
                    <a:pt x="12762" y="17"/>
                  </a:cubicBezTo>
                  <a:cubicBezTo>
                    <a:pt x="12989" y="129"/>
                    <a:pt x="10867" y="1756"/>
                    <a:pt x="10867" y="4169"/>
                  </a:cubicBezTo>
                  <a:cubicBezTo>
                    <a:pt x="10867" y="6525"/>
                    <a:pt x="11246" y="11294"/>
                    <a:pt x="12534" y="10733"/>
                  </a:cubicBezTo>
                  <a:cubicBezTo>
                    <a:pt x="14732" y="9723"/>
                    <a:pt x="19052" y="7984"/>
                    <a:pt x="20568" y="8096"/>
                  </a:cubicBezTo>
                  <a:cubicBezTo>
                    <a:pt x="21175" y="8152"/>
                    <a:pt x="14429" y="10116"/>
                    <a:pt x="12989" y="12528"/>
                  </a:cubicBezTo>
                  <a:cubicBezTo>
                    <a:pt x="11777" y="14548"/>
                    <a:pt x="12459" y="20663"/>
                    <a:pt x="13065" y="21337"/>
                  </a:cubicBezTo>
                  <a:lnTo>
                    <a:pt x="7457" y="21337"/>
                  </a:lnTo>
                  <a:close/>
                </a:path>
              </a:pathLst>
            </a:custGeom>
            <a:solidFill>
              <a:srgbClr val="BECE37"/>
            </a:solidFill>
            <a:ln w="12700">
              <a:solidFill>
                <a:schemeClr val="bg1"/>
              </a:solidFill>
              <a:round/>
            </a:ln>
            <a:effectLst>
              <a:outerShdw algn="ctr" dir="8100000" dist="63500" rotWithShape="0">
                <a:srgbClr val="000000">
                  <a:alpha val="25000"/>
                </a:srgbClr>
              </a:outerShdw>
            </a:effectLst>
          </p:spPr>
          <p:txBody>
            <a:bodyPr/>
            <a:lstStyle/>
            <a:p>
              <a:pPr eaLnBrk="0" hangingPunct="0"/>
              <a:endParaRPr altLang="en-US" lang="zh-CN" sz="1013"/>
            </a:p>
          </p:txBody>
        </p:sp>
        <p:sp>
          <p:nvSpPr>
            <p:cNvPr id="9220" name="AutoShape 3"/>
            <p:cNvSpPr>
              <a:spLocks noChangeArrowheads="1"/>
            </p:cNvSpPr>
            <p:nvPr/>
          </p:nvSpPr>
          <p:spPr bwMode="auto">
            <a:xfrm>
              <a:off x="3064669" y="2607469"/>
              <a:ext cx="208360" cy="298847"/>
            </a:xfrm>
            <a:custGeom>
              <a:gdLst>
                <a:gd fmla="*/ 5448 w 9894" name="T0"/>
                <a:gd fmla="*/ 21599 h 21600" name="T1"/>
                <a:gd fmla="*/ 2795 w 9894" name="T2"/>
                <a:gd fmla="*/ 0 h 21600" name="T3"/>
                <a:gd fmla="*/ 5448 w 9894" name="T4"/>
                <a:gd fmla="*/ 21599 h 21600" name="T5"/>
              </a:gdLst>
              <a:cxnLst>
                <a:cxn ang="0">
                  <a:pos x="T0" y="T1"/>
                </a:cxn>
                <a:cxn ang="0">
                  <a:pos x="T2" y="T3"/>
                </a:cxn>
                <a:cxn ang="0">
                  <a:pos x="T4" y="T5"/>
                </a:cxn>
              </a:cxnLst>
              <a:rect b="b" l="0" r="r" t="0"/>
              <a:pathLst>
                <a:path h="21600" w="9894">
                  <a:moveTo>
                    <a:pt x="5448" y="21599"/>
                  </a:moveTo>
                  <a:cubicBezTo>
                    <a:pt x="5448" y="21599"/>
                    <a:pt x="-4783" y="19938"/>
                    <a:pt x="2795" y="0"/>
                  </a:cubicBezTo>
                  <a:cubicBezTo>
                    <a:pt x="2795" y="0"/>
                    <a:pt x="16817" y="14399"/>
                    <a:pt x="5448" y="21599"/>
                  </a:cubicBezTo>
                  <a:close/>
                </a:path>
              </a:pathLst>
            </a:custGeom>
            <a:solidFill>
              <a:srgbClr val="F07474"/>
            </a:solidFill>
            <a:ln w="28575">
              <a:solidFill>
                <a:schemeClr val="bg1"/>
              </a:solidFill>
              <a:round/>
            </a:ln>
            <a:effectLst>
              <a:outerShdw algn="ctr" dir="8100000" dist="63500" rotWithShape="0">
                <a:srgbClr val="000000">
                  <a:alpha val="25000"/>
                </a:srgbClr>
              </a:outerShdw>
            </a:effectLst>
          </p:spPr>
          <p:txBody>
            <a:bodyPr/>
            <a:lstStyle/>
            <a:p>
              <a:pPr eaLnBrk="0" hangingPunct="0"/>
              <a:endParaRPr altLang="en-US" lang="zh-CN" sz="1013"/>
            </a:p>
          </p:txBody>
        </p:sp>
        <p:sp>
          <p:nvSpPr>
            <p:cNvPr id="9221" name="AutoShape 4"/>
            <p:cNvSpPr>
              <a:spLocks noChangeArrowheads="1"/>
            </p:cNvSpPr>
            <p:nvPr/>
          </p:nvSpPr>
          <p:spPr bwMode="auto">
            <a:xfrm>
              <a:off x="3417094" y="2441973"/>
              <a:ext cx="196454" cy="307181"/>
            </a:xfrm>
            <a:custGeom>
              <a:gdLst>
                <a:gd fmla="*/ 3586 w 9611" name="T0"/>
                <a:gd fmla="*/ 21599 h 21600" name="T1"/>
                <a:gd fmla="*/ 5157 w 9611" name="T2"/>
                <a:gd fmla="*/ 0 h 21600" name="T3"/>
                <a:gd fmla="*/ 3586 w 9611" name="T4"/>
                <a:gd fmla="*/ 21599 h 21600" name="T5"/>
              </a:gdLst>
              <a:cxnLst>
                <a:cxn ang="0">
                  <a:pos x="T0" y="T1"/>
                </a:cxn>
                <a:cxn ang="0">
                  <a:pos x="T2" y="T3"/>
                </a:cxn>
                <a:cxn ang="0">
                  <a:pos x="T4" y="T5"/>
                </a:cxn>
              </a:cxnLst>
              <a:rect b="b" l="0" r="r" t="0"/>
              <a:pathLst>
                <a:path h="21600" w="9611">
                  <a:moveTo>
                    <a:pt x="3586" y="21599"/>
                  </a:moveTo>
                  <a:cubicBezTo>
                    <a:pt x="3586" y="21599"/>
                    <a:pt x="-5446" y="17280"/>
                    <a:pt x="5157" y="0"/>
                  </a:cubicBezTo>
                  <a:cubicBezTo>
                    <a:pt x="5157" y="0"/>
                    <a:pt x="16153" y="18900"/>
                    <a:pt x="3586" y="21599"/>
                  </a:cubicBezTo>
                  <a:close/>
                </a:path>
              </a:pathLst>
            </a:custGeom>
            <a:solidFill>
              <a:srgbClr val="F07474"/>
            </a:solidFill>
            <a:ln w="28575">
              <a:solidFill>
                <a:schemeClr val="bg1"/>
              </a:solidFill>
              <a:round/>
            </a:ln>
            <a:effectLst>
              <a:outerShdw algn="ctr" dir="8100000" dist="63500" rotWithShape="0">
                <a:srgbClr val="000000">
                  <a:alpha val="25000"/>
                </a:srgbClr>
              </a:outerShdw>
            </a:effectLst>
          </p:spPr>
          <p:txBody>
            <a:bodyPr/>
            <a:lstStyle/>
            <a:p>
              <a:pPr eaLnBrk="0" hangingPunct="0"/>
              <a:endParaRPr altLang="en-US" lang="zh-CN" sz="1013"/>
            </a:p>
          </p:txBody>
        </p:sp>
        <p:sp>
          <p:nvSpPr>
            <p:cNvPr id="9222" name="AutoShape 5"/>
            <p:cNvSpPr>
              <a:spLocks noChangeArrowheads="1"/>
            </p:cNvSpPr>
            <p:nvPr/>
          </p:nvSpPr>
          <p:spPr bwMode="auto">
            <a:xfrm>
              <a:off x="3696891" y="2301479"/>
              <a:ext cx="232172" cy="360759"/>
            </a:xfrm>
            <a:custGeom>
              <a:gdLst>
                <a:gd fmla="*/ 2210 w 10585" name="T0"/>
                <a:gd fmla="*/ 21599 h 21600" name="T1"/>
                <a:gd fmla="*/ 8800 w 10585" name="T2"/>
                <a:gd fmla="*/ 0 h 21600" name="T3"/>
                <a:gd fmla="*/ 2210 w 10585" name="T4"/>
                <a:gd fmla="*/ 21599 h 21600" name="T5"/>
              </a:gdLst>
              <a:cxnLst>
                <a:cxn ang="0">
                  <a:pos x="T0" y="T1"/>
                </a:cxn>
                <a:cxn ang="0">
                  <a:pos x="T2" y="T3"/>
                </a:cxn>
                <a:cxn ang="0">
                  <a:pos x="T4" y="T5"/>
                </a:cxn>
              </a:cxnLst>
              <a:rect b="b" l="0" r="r" t="0"/>
              <a:pathLst>
                <a:path h="21600" w="10585">
                  <a:moveTo>
                    <a:pt x="2210" y="21599"/>
                  </a:moveTo>
                  <a:cubicBezTo>
                    <a:pt x="2210" y="21599"/>
                    <a:pt x="-5844" y="11489"/>
                    <a:pt x="8800" y="0"/>
                  </a:cubicBezTo>
                  <a:cubicBezTo>
                    <a:pt x="8800" y="0"/>
                    <a:pt x="15756" y="19761"/>
                    <a:pt x="2210" y="21599"/>
                  </a:cubicBezTo>
                  <a:close/>
                </a:path>
              </a:pathLst>
            </a:custGeom>
            <a:gradFill rotWithShape="1">
              <a:gsLst>
                <a:gs pos="0">
                  <a:schemeClr val="bg1"/>
                </a:gs>
                <a:gs pos="100000">
                  <a:srgbClr val="D9D9D9"/>
                </a:gs>
              </a:gsLst>
              <a:lin ang="5400000" scaled="1"/>
            </a:gradFill>
            <a:ln w="12700">
              <a:solidFill>
                <a:schemeClr val="bg1"/>
              </a:solidFill>
              <a:round/>
            </a:ln>
            <a:effectLst>
              <a:outerShdw algn="ctr" dir="8100000" dist="63500" rotWithShape="0">
                <a:srgbClr val="000000">
                  <a:alpha val="25000"/>
                </a:srgbClr>
              </a:outerShdw>
            </a:effectLst>
          </p:spPr>
          <p:txBody>
            <a:bodyPr/>
            <a:lstStyle/>
            <a:p>
              <a:pPr eaLnBrk="0" hangingPunct="0"/>
              <a:endParaRPr altLang="en-US" lang="zh-CN" sz="1013"/>
            </a:p>
          </p:txBody>
        </p:sp>
        <p:sp>
          <p:nvSpPr>
            <p:cNvPr id="9223" name="AutoShape 6"/>
            <p:cNvSpPr>
              <a:spLocks noChangeArrowheads="1"/>
            </p:cNvSpPr>
            <p:nvPr/>
          </p:nvSpPr>
          <p:spPr bwMode="auto">
            <a:xfrm>
              <a:off x="4025503" y="2458642"/>
              <a:ext cx="375047" cy="202406"/>
            </a:xfrm>
            <a:custGeom>
              <a:gdLst>
                <a:gd fmla="*/ 31 w 19937" name="T0"/>
                <a:gd fmla="*/ 8876 h 14258" name="T1"/>
                <a:gd fmla="*/ 19936 w 19937" name="T2"/>
                <a:gd fmla="*/ 1316 h 14258" name="T3"/>
                <a:gd fmla="*/ 14854 w 19937" name="T4"/>
                <a:gd fmla="*/ 9416 h 14258" name="T5"/>
                <a:gd fmla="*/ 31 w 19937" name="T6"/>
                <a:gd fmla="*/ 8876 h 14258" name="T7"/>
              </a:gdLst>
              <a:cxnLst>
                <a:cxn ang="0">
                  <a:pos x="T0" y="T1"/>
                </a:cxn>
                <a:cxn ang="0">
                  <a:pos x="T2" y="T3"/>
                </a:cxn>
                <a:cxn ang="0">
                  <a:pos x="T4" y="T5"/>
                </a:cxn>
                <a:cxn ang="0">
                  <a:pos x="T6" y="T7"/>
                </a:cxn>
              </a:cxnLst>
              <a:rect b="b" l="0" r="r" t="0"/>
              <a:pathLst>
                <a:path h="14258" w="19937">
                  <a:moveTo>
                    <a:pt x="31" y="8876"/>
                  </a:moveTo>
                  <a:cubicBezTo>
                    <a:pt x="31" y="8876"/>
                    <a:pt x="-1663" y="-4084"/>
                    <a:pt x="19936" y="1316"/>
                  </a:cubicBezTo>
                  <a:cubicBezTo>
                    <a:pt x="19936" y="1316"/>
                    <a:pt x="17819" y="4016"/>
                    <a:pt x="14854" y="9416"/>
                  </a:cubicBezTo>
                  <a:cubicBezTo>
                    <a:pt x="11889" y="14276"/>
                    <a:pt x="2995" y="17515"/>
                    <a:pt x="31" y="8876"/>
                  </a:cubicBezTo>
                  <a:close/>
                </a:path>
              </a:pathLst>
            </a:custGeom>
            <a:solidFill>
              <a:srgbClr val="F07474"/>
            </a:solidFill>
            <a:ln w="28575">
              <a:solidFill>
                <a:schemeClr val="bg1"/>
              </a:solidFill>
              <a:round/>
            </a:ln>
            <a:effectLst>
              <a:outerShdw algn="ctr" dir="8100000" dist="63500" rotWithShape="0">
                <a:srgbClr val="000000">
                  <a:alpha val="25000"/>
                </a:srgbClr>
              </a:outerShdw>
            </a:effectLst>
          </p:spPr>
          <p:txBody>
            <a:bodyPr/>
            <a:lstStyle/>
            <a:p>
              <a:pPr eaLnBrk="0" hangingPunct="0"/>
              <a:endParaRPr altLang="en-US" lang="zh-CN" sz="1013"/>
            </a:p>
          </p:txBody>
        </p:sp>
        <p:sp>
          <p:nvSpPr>
            <p:cNvPr id="9224" name="AutoShape 7"/>
            <p:cNvSpPr>
              <a:spLocks noChangeArrowheads="1"/>
            </p:cNvSpPr>
            <p:nvPr/>
          </p:nvSpPr>
          <p:spPr bwMode="auto">
            <a:xfrm>
              <a:off x="3904060" y="2806303"/>
              <a:ext cx="323850" cy="185738"/>
            </a:xfrm>
            <a:custGeom>
              <a:gdLst>
                <a:gd fmla="*/ 4557 w 19438" name="T0"/>
                <a:gd fmla="*/ 0 h 16645" name="T1"/>
                <a:gd fmla="*/ 19438 w 19438" name="T2"/>
                <a:gd fmla="*/ 13935 h 16645" name="T3"/>
                <a:gd fmla="*/ 2157 w 19438" name="T4"/>
                <a:gd fmla="*/ 11148 h 16645" name="T5"/>
                <a:gd fmla="*/ 4557 w 19438" name="T6"/>
                <a:gd fmla="*/ 0 h 16645" name="T7"/>
              </a:gdLst>
              <a:cxnLst>
                <a:cxn ang="0">
                  <a:pos x="T0" y="T1"/>
                </a:cxn>
                <a:cxn ang="0">
                  <a:pos x="T2" y="T3"/>
                </a:cxn>
                <a:cxn ang="0">
                  <a:pos x="T4" y="T5"/>
                </a:cxn>
                <a:cxn ang="0">
                  <a:pos x="T6" y="T7"/>
                </a:cxn>
              </a:cxnLst>
              <a:rect b="b" l="0" r="r" t="0"/>
              <a:pathLst>
                <a:path h="16645" w="19438">
                  <a:moveTo>
                    <a:pt x="4557" y="0"/>
                  </a:moveTo>
                  <a:cubicBezTo>
                    <a:pt x="4557" y="0"/>
                    <a:pt x="17038" y="2090"/>
                    <a:pt x="19438" y="13935"/>
                  </a:cubicBezTo>
                  <a:cubicBezTo>
                    <a:pt x="19438" y="13935"/>
                    <a:pt x="11277" y="21599"/>
                    <a:pt x="2157" y="11148"/>
                  </a:cubicBezTo>
                  <a:cubicBezTo>
                    <a:pt x="-2162" y="5574"/>
                    <a:pt x="717" y="696"/>
                    <a:pt x="4557" y="0"/>
                  </a:cubicBezTo>
                  <a:close/>
                </a:path>
              </a:pathLst>
            </a:custGeom>
            <a:solidFill>
              <a:srgbClr val="FFBF53"/>
            </a:solidFill>
            <a:ln w="28575">
              <a:solidFill>
                <a:schemeClr val="bg1"/>
              </a:solidFill>
              <a:round/>
            </a:ln>
            <a:effectLst>
              <a:outerShdw algn="ctr" dir="8100000" dist="63500" rotWithShape="0">
                <a:srgbClr val="000000">
                  <a:alpha val="25000"/>
                </a:srgbClr>
              </a:outerShdw>
            </a:effectLst>
          </p:spPr>
          <p:txBody>
            <a:bodyPr/>
            <a:lstStyle/>
            <a:p>
              <a:pPr eaLnBrk="0" hangingPunct="0"/>
              <a:endParaRPr altLang="en-US" lang="zh-CN" sz="1013"/>
            </a:p>
          </p:txBody>
        </p:sp>
        <p:sp>
          <p:nvSpPr>
            <p:cNvPr id="9225" name="AutoShape 8"/>
            <p:cNvSpPr>
              <a:spLocks noChangeArrowheads="1"/>
            </p:cNvSpPr>
            <p:nvPr/>
          </p:nvSpPr>
          <p:spPr bwMode="auto">
            <a:xfrm>
              <a:off x="3681413" y="2970610"/>
              <a:ext cx="264319" cy="251222"/>
            </a:xfrm>
            <a:custGeom>
              <a:gdLst>
                <a:gd fmla="*/ 2048 w 20049" name="T0"/>
                <a:gd fmla="*/ 1597 h 18650" name="T1"/>
                <a:gd fmla="*/ 14648 w 20049" name="T2"/>
                <a:gd fmla="*/ 3302 h 18650" name="T3"/>
                <a:gd fmla="*/ 20049 w 20049" name="T4"/>
                <a:gd fmla="*/ 18649 h 18650" name="T5"/>
                <a:gd fmla="*/ 1448 w 20049" name="T6"/>
                <a:gd fmla="*/ 10123 h 18650" name="T7"/>
                <a:gd fmla="*/ 2048 w 20049" name="T8"/>
                <a:gd fmla="*/ 1597 h 18650" name="T9"/>
              </a:gdLst>
              <a:cxnLst>
                <a:cxn ang="0">
                  <a:pos x="T0" y="T1"/>
                </a:cxn>
                <a:cxn ang="0">
                  <a:pos x="T2" y="T3"/>
                </a:cxn>
                <a:cxn ang="0">
                  <a:pos x="T4" y="T5"/>
                </a:cxn>
                <a:cxn ang="0">
                  <a:pos x="T6" y="T7"/>
                </a:cxn>
                <a:cxn ang="0">
                  <a:pos x="T8" y="T9"/>
                </a:cxn>
              </a:cxnLst>
              <a:rect b="b" l="0" r="r" t="0"/>
              <a:pathLst>
                <a:path h="18650" w="20049">
                  <a:moveTo>
                    <a:pt x="2048" y="1597"/>
                  </a:moveTo>
                  <a:cubicBezTo>
                    <a:pt x="2048" y="1597"/>
                    <a:pt x="8649" y="-2950"/>
                    <a:pt x="14648" y="3302"/>
                  </a:cubicBezTo>
                  <a:cubicBezTo>
                    <a:pt x="20049" y="8986"/>
                    <a:pt x="18848" y="15807"/>
                    <a:pt x="20049" y="18649"/>
                  </a:cubicBezTo>
                  <a:cubicBezTo>
                    <a:pt x="20049" y="18649"/>
                    <a:pt x="6848" y="16944"/>
                    <a:pt x="1448" y="10123"/>
                  </a:cubicBezTo>
                  <a:cubicBezTo>
                    <a:pt x="-1551" y="6144"/>
                    <a:pt x="848" y="3302"/>
                    <a:pt x="2048" y="1597"/>
                  </a:cubicBezTo>
                  <a:close/>
                </a:path>
              </a:pathLst>
            </a:custGeom>
            <a:solidFill>
              <a:srgbClr val="FFBF53"/>
            </a:solidFill>
            <a:ln w="28575">
              <a:solidFill>
                <a:schemeClr val="bg1"/>
              </a:solidFill>
              <a:round/>
            </a:ln>
            <a:effectLst>
              <a:outerShdw algn="ctr" dir="8100000" dist="63500" rotWithShape="0">
                <a:srgbClr val="000000">
                  <a:alpha val="25000"/>
                </a:srgbClr>
              </a:outerShdw>
            </a:effectLst>
          </p:spPr>
          <p:txBody>
            <a:bodyPr/>
            <a:lstStyle/>
            <a:p>
              <a:pPr eaLnBrk="0" hangingPunct="0"/>
              <a:endParaRPr altLang="en-US" lang="zh-CN" sz="1013"/>
            </a:p>
          </p:txBody>
        </p:sp>
        <p:sp>
          <p:nvSpPr>
            <p:cNvPr id="9226" name="AutoShape 9"/>
            <p:cNvSpPr>
              <a:spLocks noChangeArrowheads="1"/>
            </p:cNvSpPr>
            <p:nvPr/>
          </p:nvSpPr>
          <p:spPr bwMode="auto">
            <a:xfrm>
              <a:off x="3449241" y="3136107"/>
              <a:ext cx="280988" cy="236935"/>
            </a:xfrm>
            <a:custGeom>
              <a:gdLst>
                <a:gd fmla="*/ 1357 w 16064" name="T0"/>
                <a:gd fmla="*/ 587 h 17680" name="T1"/>
                <a:gd fmla="*/ 12387 w 16064" name="T2"/>
                <a:gd fmla="*/ 4566 h 17680" name="T3"/>
                <a:gd fmla="*/ 16063 w 16064" name="T4"/>
                <a:gd fmla="*/ 17639 h 17680" name="T5"/>
                <a:gd fmla="*/ 1357 w 16064" name="T6"/>
                <a:gd fmla="*/ 587 h 17680" name="T7"/>
              </a:gdLst>
              <a:cxnLst>
                <a:cxn ang="0">
                  <a:pos x="T0" y="T1"/>
                </a:cxn>
                <a:cxn ang="0">
                  <a:pos x="T2" y="T3"/>
                </a:cxn>
                <a:cxn ang="0">
                  <a:pos x="T4" y="T5"/>
                </a:cxn>
                <a:cxn ang="0">
                  <a:pos x="T6" y="T7"/>
                </a:cxn>
              </a:cxnLst>
              <a:rect b="b" l="0" r="r" t="0"/>
              <a:pathLst>
                <a:path h="17680" w="16064">
                  <a:moveTo>
                    <a:pt x="1357" y="587"/>
                  </a:moveTo>
                  <a:cubicBezTo>
                    <a:pt x="1357" y="587"/>
                    <a:pt x="8710" y="-2255"/>
                    <a:pt x="12387" y="4566"/>
                  </a:cubicBezTo>
                  <a:cubicBezTo>
                    <a:pt x="16063" y="10818"/>
                    <a:pt x="14685" y="15366"/>
                    <a:pt x="16063" y="17639"/>
                  </a:cubicBezTo>
                  <a:cubicBezTo>
                    <a:pt x="16063" y="17639"/>
                    <a:pt x="-5536" y="19345"/>
                    <a:pt x="1357" y="587"/>
                  </a:cubicBezTo>
                  <a:close/>
                </a:path>
              </a:pathLst>
            </a:custGeom>
            <a:gradFill rotWithShape="1">
              <a:gsLst>
                <a:gs pos="0">
                  <a:schemeClr val="bg1"/>
                </a:gs>
                <a:gs pos="100000">
                  <a:srgbClr val="D9D9D9"/>
                </a:gs>
              </a:gsLst>
              <a:lin ang="5400000" scaled="1"/>
            </a:gradFill>
            <a:ln w="12700">
              <a:solidFill>
                <a:schemeClr val="bg1"/>
              </a:solidFill>
              <a:round/>
            </a:ln>
            <a:effectLst>
              <a:outerShdw algn="ctr" dir="8100000" dist="63500" rotWithShape="0">
                <a:srgbClr val="000000">
                  <a:alpha val="25000"/>
                </a:srgbClr>
              </a:outerShdw>
            </a:effectLst>
          </p:spPr>
          <p:txBody>
            <a:bodyPr/>
            <a:lstStyle/>
            <a:p>
              <a:pPr eaLnBrk="0" hangingPunct="0"/>
              <a:endParaRPr altLang="en-US" lang="zh-CN" sz="1013"/>
            </a:p>
          </p:txBody>
        </p:sp>
        <p:sp>
          <p:nvSpPr>
            <p:cNvPr id="9227" name="AutoShape 10"/>
            <p:cNvSpPr>
              <a:spLocks noChangeArrowheads="1"/>
            </p:cNvSpPr>
            <p:nvPr/>
          </p:nvSpPr>
          <p:spPr bwMode="auto">
            <a:xfrm>
              <a:off x="2100262" y="2607469"/>
              <a:ext cx="196454" cy="276225"/>
            </a:xfrm>
            <a:custGeom>
              <a:gdLst>
                <a:gd fmla="*/ 3104 w 12554" name="T0"/>
                <a:gd fmla="*/ 18900 h 19439" name="T1"/>
                <a:gd fmla="*/ 12361 w 12554" name="T2"/>
                <a:gd fmla="*/ 0 h 19439" name="T3"/>
                <a:gd fmla="*/ 12361 w 12554" name="T4"/>
                <a:gd fmla="*/ 9180 h 19439" name="T5"/>
                <a:gd fmla="*/ 3104 w 12554" name="T6"/>
                <a:gd fmla="*/ 18900 h 19439" name="T7"/>
              </a:gdLst>
              <a:cxnLst>
                <a:cxn ang="0">
                  <a:pos x="T0" y="T1"/>
                </a:cxn>
                <a:cxn ang="0">
                  <a:pos x="T2" y="T3"/>
                </a:cxn>
                <a:cxn ang="0">
                  <a:pos x="T4" y="T5"/>
                </a:cxn>
                <a:cxn ang="0">
                  <a:pos x="T6" y="T7"/>
                </a:cxn>
              </a:cxnLst>
              <a:rect b="b" l="0" r="r" t="0"/>
              <a:pathLst>
                <a:path h="19439" w="12554">
                  <a:moveTo>
                    <a:pt x="3104" y="18900"/>
                  </a:moveTo>
                  <a:cubicBezTo>
                    <a:pt x="3104" y="18900"/>
                    <a:pt x="-8210" y="10260"/>
                    <a:pt x="12361" y="0"/>
                  </a:cubicBezTo>
                  <a:cubicBezTo>
                    <a:pt x="12361" y="0"/>
                    <a:pt x="11847" y="4320"/>
                    <a:pt x="12361" y="9180"/>
                  </a:cubicBezTo>
                  <a:cubicBezTo>
                    <a:pt x="13389" y="13500"/>
                    <a:pt x="10304" y="21599"/>
                    <a:pt x="3104" y="18900"/>
                  </a:cubicBezTo>
                  <a:close/>
                </a:path>
              </a:pathLst>
            </a:custGeom>
            <a:solidFill>
              <a:srgbClr val="F07474"/>
            </a:solidFill>
            <a:ln w="28575">
              <a:solidFill>
                <a:schemeClr val="bg1"/>
              </a:solidFill>
              <a:round/>
            </a:ln>
            <a:effectLst>
              <a:outerShdw algn="ctr" dir="8100000" dist="63500" rotWithShape="0">
                <a:srgbClr val="000000">
                  <a:alpha val="25000"/>
                </a:srgbClr>
              </a:outerShdw>
            </a:effectLst>
          </p:spPr>
          <p:txBody>
            <a:bodyPr/>
            <a:lstStyle/>
            <a:p>
              <a:pPr eaLnBrk="0" hangingPunct="0"/>
              <a:endParaRPr altLang="en-US" lang="zh-CN" sz="1013"/>
            </a:p>
          </p:txBody>
        </p:sp>
        <p:sp>
          <p:nvSpPr>
            <p:cNvPr id="9228" name="AutoShape 11"/>
            <p:cNvSpPr>
              <a:spLocks noChangeArrowheads="1"/>
            </p:cNvSpPr>
            <p:nvPr/>
          </p:nvSpPr>
          <p:spPr bwMode="auto">
            <a:xfrm>
              <a:off x="1856185" y="2470547"/>
              <a:ext cx="195263" cy="313134"/>
            </a:xfrm>
            <a:custGeom>
              <a:gdLst>
                <a:gd fmla="*/ 1989 w 13741" name="T0"/>
                <a:gd fmla="*/ 18514 h 20925" name="T1"/>
                <a:gd fmla="*/ 5400 w 13741" name="T2"/>
                <a:gd fmla="*/ 3085 h 20925" name="T3"/>
                <a:gd fmla="*/ 11652 w 13741" name="T4"/>
                <a:gd fmla="*/ 0 h 20925" name="T5"/>
                <a:gd fmla="*/ 9947 w 13741" name="T6"/>
                <a:gd fmla="*/ 20057 h 20925" name="T7"/>
                <a:gd fmla="*/ 1989 w 13741" name="T8"/>
                <a:gd fmla="*/ 18514 h 20925" name="T9"/>
              </a:gdLst>
              <a:cxnLst>
                <a:cxn ang="0">
                  <a:pos x="T0" y="T1"/>
                </a:cxn>
                <a:cxn ang="0">
                  <a:pos x="T2" y="T3"/>
                </a:cxn>
                <a:cxn ang="0">
                  <a:pos x="T4" y="T5"/>
                </a:cxn>
                <a:cxn ang="0">
                  <a:pos x="T6" y="T7"/>
                </a:cxn>
                <a:cxn ang="0">
                  <a:pos x="T8" y="T9"/>
                </a:cxn>
              </a:cxnLst>
              <a:rect b="b" l="0" r="r" t="0"/>
              <a:pathLst>
                <a:path h="20925" w="13741">
                  <a:moveTo>
                    <a:pt x="1989" y="18514"/>
                  </a:moveTo>
                  <a:cubicBezTo>
                    <a:pt x="1989" y="18514"/>
                    <a:pt x="-4263" y="10800"/>
                    <a:pt x="5400" y="3085"/>
                  </a:cubicBezTo>
                  <a:cubicBezTo>
                    <a:pt x="7673" y="1542"/>
                    <a:pt x="11652" y="0"/>
                    <a:pt x="11652" y="0"/>
                  </a:cubicBezTo>
                  <a:cubicBezTo>
                    <a:pt x="11652" y="0"/>
                    <a:pt x="17337" y="15942"/>
                    <a:pt x="9947" y="20057"/>
                  </a:cubicBezTo>
                  <a:cubicBezTo>
                    <a:pt x="7105" y="21599"/>
                    <a:pt x="3694" y="21085"/>
                    <a:pt x="1989" y="18514"/>
                  </a:cubicBezTo>
                  <a:close/>
                </a:path>
              </a:pathLst>
            </a:custGeom>
            <a:solidFill>
              <a:srgbClr val="F07474"/>
            </a:solidFill>
            <a:ln w="28575">
              <a:solidFill>
                <a:schemeClr val="bg1"/>
              </a:solidFill>
              <a:round/>
            </a:ln>
            <a:effectLst>
              <a:outerShdw algn="ctr" dir="8100000" dist="63500" rotWithShape="0">
                <a:srgbClr val="000000">
                  <a:alpha val="25000"/>
                </a:srgbClr>
              </a:outerShdw>
            </a:effectLst>
          </p:spPr>
          <p:txBody>
            <a:bodyPr/>
            <a:lstStyle/>
            <a:p>
              <a:pPr eaLnBrk="0" hangingPunct="0"/>
              <a:endParaRPr altLang="en-US" lang="zh-CN" sz="1013"/>
            </a:p>
          </p:txBody>
        </p:sp>
        <p:sp>
          <p:nvSpPr>
            <p:cNvPr id="9229" name="AutoShape 12"/>
            <p:cNvSpPr>
              <a:spLocks noChangeArrowheads="1"/>
            </p:cNvSpPr>
            <p:nvPr/>
          </p:nvSpPr>
          <p:spPr bwMode="auto">
            <a:xfrm>
              <a:off x="1534716" y="2425304"/>
              <a:ext cx="203597" cy="320278"/>
            </a:xfrm>
            <a:custGeom>
              <a:gdLst>
                <a:gd fmla="*/ 7999 w 14722" name="T0"/>
                <a:gd fmla="*/ 21097 h 21125" name="T1"/>
                <a:gd fmla="*/ 2162 w 14722" name="T2"/>
                <a:gd fmla="*/ 7534 h 21125" name="T3"/>
                <a:gd fmla="*/ 6832 w 14722" name="T4"/>
                <a:gd fmla="*/ 0 h 21125" name="T5"/>
                <a:gd fmla="*/ 10918 w 14722" name="T6"/>
                <a:gd fmla="*/ 5525 h 21125" name="T7"/>
                <a:gd fmla="*/ 7999 w 14722" name="T8"/>
                <a:gd fmla="*/ 21097 h 21125" name="T9"/>
              </a:gdLst>
              <a:cxnLst>
                <a:cxn ang="0">
                  <a:pos x="T0" y="T1"/>
                </a:cxn>
                <a:cxn ang="0">
                  <a:pos x="T2" y="T3"/>
                </a:cxn>
                <a:cxn ang="0">
                  <a:pos x="T4" y="T5"/>
                </a:cxn>
                <a:cxn ang="0">
                  <a:pos x="T6" y="T7"/>
                </a:cxn>
                <a:cxn ang="0">
                  <a:pos x="T8" y="T9"/>
                </a:cxn>
              </a:cxnLst>
              <a:rect b="b" l="0" r="r" t="0"/>
              <a:pathLst>
                <a:path h="21125" w="14722">
                  <a:moveTo>
                    <a:pt x="7999" y="21097"/>
                  </a:moveTo>
                  <a:cubicBezTo>
                    <a:pt x="2162" y="21600"/>
                    <a:pt x="-3092" y="15069"/>
                    <a:pt x="2162" y="7534"/>
                  </a:cubicBezTo>
                  <a:cubicBezTo>
                    <a:pt x="6832" y="0"/>
                    <a:pt x="6832" y="0"/>
                    <a:pt x="6832" y="0"/>
                  </a:cubicBezTo>
                  <a:cubicBezTo>
                    <a:pt x="6832" y="0"/>
                    <a:pt x="9167" y="3516"/>
                    <a:pt x="10918" y="5525"/>
                  </a:cubicBezTo>
                  <a:cubicBezTo>
                    <a:pt x="14421" y="10046"/>
                    <a:pt x="18507" y="21097"/>
                    <a:pt x="7999" y="21097"/>
                  </a:cubicBezTo>
                  <a:close/>
                </a:path>
              </a:pathLst>
            </a:custGeom>
            <a:solidFill>
              <a:srgbClr val="FFBF53"/>
            </a:solidFill>
            <a:ln w="28575">
              <a:solidFill>
                <a:schemeClr val="bg1"/>
              </a:solidFill>
              <a:round/>
            </a:ln>
            <a:effectLst>
              <a:outerShdw algn="ctr" dir="8100000" dist="63500" rotWithShape="0">
                <a:srgbClr val="000000">
                  <a:alpha val="25000"/>
                </a:srgbClr>
              </a:outerShdw>
            </a:effectLst>
          </p:spPr>
          <p:txBody>
            <a:bodyPr/>
            <a:lstStyle/>
            <a:p>
              <a:pPr eaLnBrk="0" hangingPunct="0"/>
              <a:endParaRPr altLang="en-US" lang="zh-CN" sz="1013"/>
            </a:p>
          </p:txBody>
        </p:sp>
        <p:sp>
          <p:nvSpPr>
            <p:cNvPr id="9230" name="AutoShape 13"/>
            <p:cNvSpPr>
              <a:spLocks noChangeArrowheads="1"/>
            </p:cNvSpPr>
            <p:nvPr/>
          </p:nvSpPr>
          <p:spPr bwMode="auto">
            <a:xfrm>
              <a:off x="1141810" y="2719388"/>
              <a:ext cx="390525" cy="189310"/>
            </a:xfrm>
            <a:custGeom>
              <a:gdLst>
                <a:gd fmla="*/ 21168 w 21189" name="T0"/>
                <a:gd fmla="*/ 9758 h 15674" name="T1"/>
                <a:gd fmla="*/ 3888 w 21189" name="T2"/>
                <a:gd fmla="*/ 2134 h 15674" name="T3"/>
                <a:gd fmla="*/ 0 w 21189" name="T4"/>
                <a:gd fmla="*/ 6581 h 15674" name="T5"/>
                <a:gd fmla="*/ 9935 w 21189" name="T6"/>
                <a:gd fmla="*/ 15475 h 15674" name="T7"/>
                <a:gd fmla="*/ 21168 w 21189" name="T8"/>
                <a:gd fmla="*/ 9758 h 15674" name="T9"/>
              </a:gdLst>
              <a:cxnLst>
                <a:cxn ang="0">
                  <a:pos x="T0" y="T1"/>
                </a:cxn>
                <a:cxn ang="0">
                  <a:pos x="T2" y="T3"/>
                </a:cxn>
                <a:cxn ang="0">
                  <a:pos x="T4" y="T5"/>
                </a:cxn>
                <a:cxn ang="0">
                  <a:pos x="T6" y="T7"/>
                </a:cxn>
                <a:cxn ang="0">
                  <a:pos x="T8" y="T9"/>
                </a:cxn>
              </a:cxnLst>
              <a:rect b="b" l="0" r="r" t="0"/>
              <a:pathLst>
                <a:path h="15673" w="21189">
                  <a:moveTo>
                    <a:pt x="21168" y="9758"/>
                  </a:moveTo>
                  <a:cubicBezTo>
                    <a:pt x="21168" y="9758"/>
                    <a:pt x="12959" y="-5489"/>
                    <a:pt x="3888" y="2134"/>
                  </a:cubicBezTo>
                  <a:cubicBezTo>
                    <a:pt x="3888" y="2134"/>
                    <a:pt x="1296" y="5311"/>
                    <a:pt x="0" y="6581"/>
                  </a:cubicBezTo>
                  <a:cubicBezTo>
                    <a:pt x="0" y="6581"/>
                    <a:pt x="4320" y="14840"/>
                    <a:pt x="9935" y="15475"/>
                  </a:cubicBezTo>
                  <a:cubicBezTo>
                    <a:pt x="15119" y="16111"/>
                    <a:pt x="21599" y="15475"/>
                    <a:pt x="21168" y="9758"/>
                  </a:cubicBezTo>
                  <a:close/>
                </a:path>
              </a:pathLst>
            </a:custGeom>
            <a:gradFill rotWithShape="1">
              <a:gsLst>
                <a:gs pos="0">
                  <a:schemeClr val="bg1"/>
                </a:gs>
                <a:gs pos="100000">
                  <a:srgbClr val="D9D9D9"/>
                </a:gs>
              </a:gsLst>
              <a:lin ang="5400000" scaled="1"/>
            </a:gradFill>
            <a:ln w="12700">
              <a:solidFill>
                <a:schemeClr val="bg1"/>
              </a:solidFill>
              <a:round/>
            </a:ln>
            <a:effectLst>
              <a:outerShdw algn="ctr" dir="8100000" dist="63500" rotWithShape="0">
                <a:srgbClr val="000000">
                  <a:alpha val="25000"/>
                </a:srgbClr>
              </a:outerShdw>
            </a:effectLst>
          </p:spPr>
          <p:txBody>
            <a:bodyPr/>
            <a:lstStyle/>
            <a:p>
              <a:pPr eaLnBrk="0" hangingPunct="0"/>
              <a:endParaRPr altLang="en-US" lang="zh-CN" sz="1013"/>
            </a:p>
          </p:txBody>
        </p:sp>
        <p:sp>
          <p:nvSpPr>
            <p:cNvPr id="9231" name="AutoShape 14"/>
            <p:cNvSpPr>
              <a:spLocks noChangeArrowheads="1"/>
            </p:cNvSpPr>
            <p:nvPr/>
          </p:nvSpPr>
          <p:spPr bwMode="auto">
            <a:xfrm>
              <a:off x="1470423" y="2958703"/>
              <a:ext cx="305990" cy="279797"/>
            </a:xfrm>
            <a:custGeom>
              <a:gdLst>
                <a:gd fmla="*/ 14751 w 20364" name="T0"/>
                <a:gd fmla="*/ 83 h 21100" name="T1"/>
                <a:gd fmla="*/ 3687 w 20364" name="T2"/>
                <a:gd fmla="*/ 10591 h 21100" name="T3"/>
                <a:gd fmla="*/ 0 w 20364" name="T4"/>
                <a:gd fmla="*/ 21099 h 21100" name="T5"/>
                <a:gd fmla="*/ 20019 w 20364" name="T6"/>
                <a:gd fmla="*/ 11175 h 21100" name="T7"/>
                <a:gd fmla="*/ 14751 w 20364" name="T8"/>
                <a:gd fmla="*/ 83 h 21100" name="T9"/>
              </a:gdLst>
              <a:cxnLst>
                <a:cxn ang="0">
                  <a:pos x="T0" y="T1"/>
                </a:cxn>
                <a:cxn ang="0">
                  <a:pos x="T2" y="T3"/>
                </a:cxn>
                <a:cxn ang="0">
                  <a:pos x="T4" y="T5"/>
                </a:cxn>
                <a:cxn ang="0">
                  <a:pos x="T6" y="T7"/>
                </a:cxn>
                <a:cxn ang="0">
                  <a:pos x="T8" y="T9"/>
                </a:cxn>
              </a:cxnLst>
              <a:rect b="b" l="0" r="r" t="0"/>
              <a:pathLst>
                <a:path h="21100" w="20364">
                  <a:moveTo>
                    <a:pt x="14751" y="83"/>
                  </a:moveTo>
                  <a:cubicBezTo>
                    <a:pt x="12117" y="83"/>
                    <a:pt x="4214" y="2418"/>
                    <a:pt x="3687" y="10591"/>
                  </a:cubicBezTo>
                  <a:cubicBezTo>
                    <a:pt x="2634" y="18181"/>
                    <a:pt x="0" y="21099"/>
                    <a:pt x="0" y="21099"/>
                  </a:cubicBezTo>
                  <a:cubicBezTo>
                    <a:pt x="0" y="21099"/>
                    <a:pt x="18439" y="19932"/>
                    <a:pt x="20019" y="11175"/>
                  </a:cubicBezTo>
                  <a:cubicBezTo>
                    <a:pt x="21599" y="1835"/>
                    <a:pt x="17385" y="-500"/>
                    <a:pt x="14751" y="83"/>
                  </a:cubicBezTo>
                  <a:close/>
                </a:path>
              </a:pathLst>
            </a:custGeom>
            <a:solidFill>
              <a:srgbClr val="FFBF53"/>
            </a:solidFill>
            <a:ln w="28575">
              <a:solidFill>
                <a:schemeClr val="bg1"/>
              </a:solidFill>
              <a:round/>
            </a:ln>
            <a:effectLst>
              <a:outerShdw algn="ctr" dir="8100000" dist="63500" rotWithShape="0">
                <a:srgbClr val="000000">
                  <a:alpha val="25000"/>
                </a:srgbClr>
              </a:outerShdw>
            </a:effectLst>
          </p:spPr>
          <p:txBody>
            <a:bodyPr/>
            <a:lstStyle/>
            <a:p>
              <a:pPr eaLnBrk="0" hangingPunct="0"/>
              <a:endParaRPr altLang="en-US" lang="zh-CN" sz="1013"/>
            </a:p>
          </p:txBody>
        </p:sp>
        <p:sp>
          <p:nvSpPr>
            <p:cNvPr id="9232" name="AutoShape 15"/>
            <p:cNvSpPr>
              <a:spLocks noChangeArrowheads="1"/>
            </p:cNvSpPr>
            <p:nvPr/>
          </p:nvSpPr>
          <p:spPr bwMode="auto">
            <a:xfrm>
              <a:off x="1821657" y="3106342"/>
              <a:ext cx="264319" cy="297656"/>
            </a:xfrm>
            <a:custGeom>
              <a:gdLst>
                <a:gd fmla="*/ 8112 w 11653" name="T0"/>
                <a:gd fmla="*/ 946 h 19110" name="T1"/>
                <a:gd fmla="*/ 1030 w 11653" name="T2"/>
                <a:gd fmla="*/ 19110 h 19110" name="T3"/>
                <a:gd fmla="*/ 8112 w 11653" name="T4"/>
                <a:gd fmla="*/ 946 h 19110" name="T5"/>
              </a:gdLst>
              <a:cxnLst>
                <a:cxn ang="0">
                  <a:pos x="T0" y="T1"/>
                </a:cxn>
                <a:cxn ang="0">
                  <a:pos x="T2" y="T3"/>
                </a:cxn>
                <a:cxn ang="0">
                  <a:pos x="T4" y="T5"/>
                </a:cxn>
              </a:cxnLst>
              <a:rect b="b" l="0" r="r" t="0"/>
              <a:pathLst>
                <a:path h="19110" w="11653">
                  <a:moveTo>
                    <a:pt x="8112" y="946"/>
                  </a:moveTo>
                  <a:cubicBezTo>
                    <a:pt x="3863" y="-2490"/>
                    <a:pt x="-2510" y="3400"/>
                    <a:pt x="1030" y="19110"/>
                  </a:cubicBezTo>
                  <a:cubicBezTo>
                    <a:pt x="1030" y="19110"/>
                    <a:pt x="19090" y="10273"/>
                    <a:pt x="8112" y="946"/>
                  </a:cubicBezTo>
                  <a:close/>
                </a:path>
              </a:pathLst>
            </a:custGeom>
            <a:gradFill rotWithShape="1">
              <a:gsLst>
                <a:gs pos="0">
                  <a:schemeClr val="bg1"/>
                </a:gs>
                <a:gs pos="100000">
                  <a:srgbClr val="D9D9D9"/>
                </a:gs>
              </a:gsLst>
              <a:lin ang="5400000" scaled="1"/>
            </a:gradFill>
            <a:ln w="12700">
              <a:solidFill>
                <a:schemeClr val="bg1"/>
              </a:solidFill>
              <a:round/>
            </a:ln>
            <a:effectLst>
              <a:outerShdw algn="ctr" dir="8100000" dist="63500" rotWithShape="0">
                <a:srgbClr val="000000">
                  <a:alpha val="25000"/>
                </a:srgbClr>
              </a:outerShdw>
            </a:effectLst>
          </p:spPr>
          <p:txBody>
            <a:bodyPr/>
            <a:lstStyle/>
            <a:p>
              <a:pPr eaLnBrk="0" hangingPunct="0"/>
              <a:endParaRPr altLang="en-US" lang="zh-CN" sz="1013"/>
            </a:p>
          </p:txBody>
        </p:sp>
        <p:sp>
          <p:nvSpPr>
            <p:cNvPr id="9233" name="AutoShape 16"/>
            <p:cNvSpPr>
              <a:spLocks noChangeArrowheads="1"/>
            </p:cNvSpPr>
            <p:nvPr/>
          </p:nvSpPr>
          <p:spPr bwMode="auto">
            <a:xfrm>
              <a:off x="2993232" y="1239441"/>
              <a:ext cx="235744" cy="351234"/>
            </a:xfrm>
            <a:custGeom>
              <a:gdLst>
                <a:gd fmla="*/ 2888 w 13523" name="T0"/>
                <a:gd fmla="*/ 17932 h 18670" name="T1"/>
                <a:gd fmla="*/ 11620 w 13523" name="T2"/>
                <a:gd fmla="*/ 0 h 18670" name="T3"/>
                <a:gd fmla="*/ 13458 w 13523" name="T4"/>
                <a:gd fmla="*/ 6928 h 18670" name="T5"/>
                <a:gd fmla="*/ 2888 w 13523" name="T6"/>
                <a:gd fmla="*/ 17932 h 18670" name="T7"/>
              </a:gdLst>
              <a:cxnLst>
                <a:cxn ang="0">
                  <a:pos x="T0" y="T1"/>
                </a:cxn>
                <a:cxn ang="0">
                  <a:pos x="T2" y="T3"/>
                </a:cxn>
                <a:cxn ang="0">
                  <a:pos x="T4" y="T5"/>
                </a:cxn>
                <a:cxn ang="0">
                  <a:pos x="T6" y="T7"/>
                </a:cxn>
              </a:cxnLst>
              <a:rect b="b" l="0" r="r" t="0"/>
              <a:pathLst>
                <a:path h="18670" w="13523">
                  <a:moveTo>
                    <a:pt x="2888" y="17932"/>
                  </a:moveTo>
                  <a:cubicBezTo>
                    <a:pt x="2888" y="17932"/>
                    <a:pt x="-7682" y="8558"/>
                    <a:pt x="11620" y="0"/>
                  </a:cubicBezTo>
                  <a:cubicBezTo>
                    <a:pt x="11620" y="0"/>
                    <a:pt x="12998" y="3260"/>
                    <a:pt x="13458" y="6928"/>
                  </a:cubicBezTo>
                  <a:cubicBezTo>
                    <a:pt x="13917" y="10596"/>
                    <a:pt x="12079" y="21599"/>
                    <a:pt x="2888" y="17932"/>
                  </a:cubicBezTo>
                  <a:close/>
                </a:path>
              </a:pathLst>
            </a:custGeom>
            <a:solidFill>
              <a:srgbClr val="F07474"/>
            </a:solidFill>
            <a:ln w="28575">
              <a:solidFill>
                <a:schemeClr val="bg1"/>
              </a:solidFill>
              <a:round/>
            </a:ln>
            <a:effectLst>
              <a:outerShdw algn="ctr" dir="8100000" dist="63500" rotWithShape="0">
                <a:srgbClr val="000000">
                  <a:alpha val="25000"/>
                </a:srgbClr>
              </a:outerShdw>
            </a:effectLst>
          </p:spPr>
          <p:txBody>
            <a:bodyPr/>
            <a:lstStyle/>
            <a:p>
              <a:pPr eaLnBrk="0" hangingPunct="0"/>
              <a:endParaRPr altLang="en-US" lang="zh-CN" sz="1013"/>
            </a:p>
          </p:txBody>
        </p:sp>
        <p:sp>
          <p:nvSpPr>
            <p:cNvPr id="9234" name="AutoShape 17"/>
            <p:cNvSpPr>
              <a:spLocks noChangeArrowheads="1"/>
            </p:cNvSpPr>
            <p:nvPr/>
          </p:nvSpPr>
          <p:spPr bwMode="auto">
            <a:xfrm>
              <a:off x="2703910" y="1356122"/>
              <a:ext cx="211931" cy="332184"/>
            </a:xfrm>
            <a:custGeom>
              <a:gdLst>
                <a:gd fmla="*/ 14468 w 16246" name="T0"/>
                <a:gd fmla="*/ 19252 h 20641" name="T1"/>
                <a:gd fmla="*/ 8296 w 16246" name="T2"/>
                <a:gd fmla="*/ 5165 h 20641" name="T3"/>
                <a:gd fmla="*/ 274 w 16246" name="T4"/>
                <a:gd fmla="*/ 0 h 20641" name="T5"/>
                <a:gd fmla="*/ 274 w 16246" name="T6"/>
                <a:gd fmla="*/ 8921 h 20641" name="T7"/>
                <a:gd fmla="*/ 5828 w 16246" name="T8"/>
                <a:gd fmla="*/ 20191 h 20641" name="T9"/>
                <a:gd fmla="*/ 14468 w 16246" name="T10"/>
                <a:gd fmla="*/ 19252 h 20641" name="T11"/>
              </a:gdLst>
              <a:cxnLst>
                <a:cxn ang="0">
                  <a:pos x="T0" y="T1"/>
                </a:cxn>
                <a:cxn ang="0">
                  <a:pos x="T2" y="T3"/>
                </a:cxn>
                <a:cxn ang="0">
                  <a:pos x="T4" y="T5"/>
                </a:cxn>
                <a:cxn ang="0">
                  <a:pos x="T6" y="T7"/>
                </a:cxn>
                <a:cxn ang="0">
                  <a:pos x="T8" y="T9"/>
                </a:cxn>
                <a:cxn ang="0">
                  <a:pos x="T10" y="T11"/>
                </a:cxn>
              </a:cxnLst>
              <a:rect b="b" l="0" r="r" t="0"/>
              <a:pathLst>
                <a:path h="20641" w="16245">
                  <a:moveTo>
                    <a:pt x="14468" y="19252"/>
                  </a:moveTo>
                  <a:cubicBezTo>
                    <a:pt x="14468" y="19252"/>
                    <a:pt x="21257" y="11739"/>
                    <a:pt x="8296" y="5165"/>
                  </a:cubicBezTo>
                  <a:cubicBezTo>
                    <a:pt x="1508" y="1408"/>
                    <a:pt x="274" y="0"/>
                    <a:pt x="274" y="0"/>
                  </a:cubicBezTo>
                  <a:cubicBezTo>
                    <a:pt x="274" y="0"/>
                    <a:pt x="-343" y="6573"/>
                    <a:pt x="274" y="8921"/>
                  </a:cubicBezTo>
                  <a:cubicBezTo>
                    <a:pt x="274" y="11269"/>
                    <a:pt x="-343" y="17843"/>
                    <a:pt x="5828" y="20191"/>
                  </a:cubicBezTo>
                  <a:cubicBezTo>
                    <a:pt x="10148" y="21600"/>
                    <a:pt x="14468" y="19252"/>
                    <a:pt x="14468" y="19252"/>
                  </a:cubicBezTo>
                  <a:close/>
                </a:path>
              </a:pathLst>
            </a:custGeom>
            <a:solidFill>
              <a:srgbClr val="02B3C5"/>
            </a:solidFill>
            <a:ln w="28575">
              <a:solidFill>
                <a:schemeClr val="bg1"/>
              </a:solidFill>
              <a:round/>
            </a:ln>
            <a:effectLst>
              <a:outerShdw algn="ctr" dir="8100000" dist="63500" rotWithShape="0">
                <a:srgbClr val="000000">
                  <a:alpha val="25000"/>
                </a:srgbClr>
              </a:outerShdw>
            </a:effectLst>
          </p:spPr>
          <p:txBody>
            <a:bodyPr/>
            <a:lstStyle/>
            <a:p>
              <a:pPr eaLnBrk="0" hangingPunct="0"/>
              <a:endParaRPr altLang="en-US" lang="zh-CN" sz="1013"/>
            </a:p>
          </p:txBody>
        </p:sp>
        <p:sp>
          <p:nvSpPr>
            <p:cNvPr id="9235" name="AutoShape 18"/>
            <p:cNvSpPr>
              <a:spLocks noChangeArrowheads="1"/>
            </p:cNvSpPr>
            <p:nvPr/>
          </p:nvSpPr>
          <p:spPr bwMode="auto">
            <a:xfrm>
              <a:off x="3082529" y="1658541"/>
              <a:ext cx="344090" cy="188119"/>
            </a:xfrm>
            <a:custGeom>
              <a:gdLst>
                <a:gd fmla="*/ 900 w 19743" name="T0"/>
                <a:gd fmla="*/ 3077 h 11814" name="T1"/>
                <a:gd fmla="*/ 19742 w 19743" name="T2"/>
                <a:gd fmla="*/ 9318 h 11814" name="T3"/>
                <a:gd fmla="*/ 2279 w 19743" name="T4"/>
                <a:gd fmla="*/ 9798 h 11814" name="T5"/>
                <a:gd fmla="*/ 900 w 19743" name="T6"/>
                <a:gd fmla="*/ 3077 h 11814" name="T7"/>
              </a:gdLst>
              <a:cxnLst>
                <a:cxn ang="0">
                  <a:pos x="T0" y="T1"/>
                </a:cxn>
                <a:cxn ang="0">
                  <a:pos x="T2" y="T3"/>
                </a:cxn>
                <a:cxn ang="0">
                  <a:pos x="T4" y="T5"/>
                </a:cxn>
                <a:cxn ang="0">
                  <a:pos x="T6" y="T7"/>
                </a:cxn>
              </a:cxnLst>
              <a:rect b="b" l="0" r="r" t="0"/>
              <a:pathLst>
                <a:path h="11814" w="19743">
                  <a:moveTo>
                    <a:pt x="900" y="3077"/>
                  </a:moveTo>
                  <a:cubicBezTo>
                    <a:pt x="900" y="3077"/>
                    <a:pt x="12389" y="-7002"/>
                    <a:pt x="19742" y="9318"/>
                  </a:cubicBezTo>
                  <a:cubicBezTo>
                    <a:pt x="19742" y="9318"/>
                    <a:pt x="11011" y="14598"/>
                    <a:pt x="2279" y="9798"/>
                  </a:cubicBezTo>
                  <a:cubicBezTo>
                    <a:pt x="-1857" y="7878"/>
                    <a:pt x="900" y="4038"/>
                    <a:pt x="900" y="3077"/>
                  </a:cubicBezTo>
                  <a:close/>
                </a:path>
              </a:pathLst>
            </a:custGeom>
            <a:solidFill>
              <a:srgbClr val="FFBF53"/>
            </a:solidFill>
            <a:ln w="28575">
              <a:solidFill>
                <a:schemeClr val="bg1"/>
              </a:solidFill>
              <a:round/>
            </a:ln>
            <a:effectLst>
              <a:outerShdw algn="ctr" dir="8100000" dist="63500" rotWithShape="0">
                <a:srgbClr val="000000">
                  <a:alpha val="25000"/>
                </a:srgbClr>
              </a:outerShdw>
            </a:effectLst>
          </p:spPr>
          <p:txBody>
            <a:bodyPr/>
            <a:lstStyle/>
            <a:p>
              <a:pPr eaLnBrk="0" hangingPunct="0"/>
              <a:endParaRPr altLang="en-US" lang="zh-CN" sz="1013"/>
            </a:p>
          </p:txBody>
        </p:sp>
        <p:sp>
          <p:nvSpPr>
            <p:cNvPr id="9236" name="AutoShape 19"/>
            <p:cNvSpPr>
              <a:spLocks noChangeArrowheads="1"/>
            </p:cNvSpPr>
            <p:nvPr/>
          </p:nvSpPr>
          <p:spPr bwMode="auto">
            <a:xfrm>
              <a:off x="2914650" y="1953816"/>
              <a:ext cx="369094" cy="176213"/>
            </a:xfrm>
            <a:custGeom>
              <a:gdLst>
                <a:gd fmla="*/ 33 w 21174" name="T0"/>
                <a:gd fmla="*/ 6385 h 12449" name="T1"/>
                <a:gd fmla="*/ 21173 w 21174" name="T2"/>
                <a:gd fmla="*/ 3144 h 12449" name="T3"/>
                <a:gd fmla="*/ 14739 w 21174" name="T4"/>
                <a:gd fmla="*/ 8544 h 12449" name="T5"/>
                <a:gd fmla="*/ 33 w 21174" name="T6"/>
                <a:gd fmla="*/ 6385 h 12449" name="T7"/>
              </a:gdLst>
              <a:cxnLst>
                <a:cxn ang="0">
                  <a:pos x="T0" y="T1"/>
                </a:cxn>
                <a:cxn ang="0">
                  <a:pos x="T2" y="T3"/>
                </a:cxn>
                <a:cxn ang="0">
                  <a:pos x="T4" y="T5"/>
                </a:cxn>
                <a:cxn ang="0">
                  <a:pos x="T6" y="T7"/>
                </a:cxn>
              </a:cxnLst>
              <a:rect b="b" l="0" r="r" t="0"/>
              <a:pathLst>
                <a:path h="12449" w="21174">
                  <a:moveTo>
                    <a:pt x="33" y="6385"/>
                  </a:moveTo>
                  <a:cubicBezTo>
                    <a:pt x="-426" y="3685"/>
                    <a:pt x="3710" y="-4415"/>
                    <a:pt x="21173" y="3144"/>
                  </a:cubicBezTo>
                  <a:cubicBezTo>
                    <a:pt x="21173" y="3144"/>
                    <a:pt x="17037" y="6925"/>
                    <a:pt x="14739" y="8544"/>
                  </a:cubicBezTo>
                  <a:cubicBezTo>
                    <a:pt x="12442" y="10704"/>
                    <a:pt x="493" y="17184"/>
                    <a:pt x="33" y="6385"/>
                  </a:cubicBezTo>
                  <a:close/>
                </a:path>
              </a:pathLst>
            </a:custGeom>
            <a:solidFill>
              <a:srgbClr val="02B3C5"/>
            </a:solidFill>
            <a:ln w="28575">
              <a:solidFill>
                <a:schemeClr val="bg1"/>
              </a:solidFill>
              <a:round/>
            </a:ln>
            <a:effectLst>
              <a:outerShdw algn="ctr" dir="8100000" dist="63500" rotWithShape="0">
                <a:srgbClr val="000000">
                  <a:alpha val="25000"/>
                </a:srgbClr>
              </a:outerShdw>
            </a:effectLst>
          </p:spPr>
          <p:txBody>
            <a:bodyPr/>
            <a:lstStyle/>
            <a:p>
              <a:pPr eaLnBrk="0" hangingPunct="0"/>
              <a:endParaRPr altLang="en-US" lang="zh-CN" sz="1013"/>
            </a:p>
          </p:txBody>
        </p:sp>
        <p:sp>
          <p:nvSpPr>
            <p:cNvPr id="9237" name="AutoShape 20"/>
            <p:cNvSpPr>
              <a:spLocks noChangeArrowheads="1"/>
            </p:cNvSpPr>
            <p:nvPr/>
          </p:nvSpPr>
          <p:spPr bwMode="auto">
            <a:xfrm>
              <a:off x="2931319" y="2234804"/>
              <a:ext cx="326231" cy="253603"/>
            </a:xfrm>
            <a:custGeom>
              <a:gdLst>
                <a:gd fmla="*/ 94 w 21180" name="T0"/>
                <a:gd fmla="*/ 10800 h 18889" name="T1"/>
                <a:gd fmla="*/ 17580 w 21180" name="T2"/>
                <a:gd fmla="*/ 0 h 18889" name="T3"/>
                <a:gd fmla="*/ 21179 w 21180" name="T4"/>
                <a:gd fmla="*/ 0 h 18889" name="T5"/>
                <a:gd fmla="*/ 11922 w 21180" name="T6"/>
                <a:gd fmla="*/ 17621 h 18889" name="T7"/>
                <a:gd fmla="*/ 94 w 21180" name="T8"/>
                <a:gd fmla="*/ 10800 h 18889" name="T9"/>
              </a:gdLst>
              <a:cxnLst>
                <a:cxn ang="0">
                  <a:pos x="T0" y="T1"/>
                </a:cxn>
                <a:cxn ang="0">
                  <a:pos x="T2" y="T3"/>
                </a:cxn>
                <a:cxn ang="0">
                  <a:pos x="T4" y="T5"/>
                </a:cxn>
                <a:cxn ang="0">
                  <a:pos x="T6" y="T7"/>
                </a:cxn>
                <a:cxn ang="0">
                  <a:pos x="T8" y="T9"/>
                </a:cxn>
              </a:cxnLst>
              <a:rect b="b" l="0" r="r" t="0"/>
              <a:pathLst>
                <a:path h="18889" w="21180">
                  <a:moveTo>
                    <a:pt x="94" y="10800"/>
                  </a:moveTo>
                  <a:cubicBezTo>
                    <a:pt x="-420" y="7957"/>
                    <a:pt x="608" y="0"/>
                    <a:pt x="17580" y="0"/>
                  </a:cubicBezTo>
                  <a:cubicBezTo>
                    <a:pt x="17580" y="0"/>
                    <a:pt x="20151" y="568"/>
                    <a:pt x="21179" y="0"/>
                  </a:cubicBezTo>
                  <a:cubicBezTo>
                    <a:pt x="21179" y="0"/>
                    <a:pt x="18094" y="13073"/>
                    <a:pt x="11922" y="17621"/>
                  </a:cubicBezTo>
                  <a:cubicBezTo>
                    <a:pt x="5751" y="21599"/>
                    <a:pt x="608" y="15347"/>
                    <a:pt x="94" y="10800"/>
                  </a:cubicBezTo>
                  <a:close/>
                </a:path>
              </a:pathLst>
            </a:custGeom>
            <a:solidFill>
              <a:srgbClr val="F07474"/>
            </a:solidFill>
            <a:ln w="28575">
              <a:solidFill>
                <a:schemeClr val="bg1"/>
              </a:solidFill>
              <a:round/>
            </a:ln>
            <a:effectLst>
              <a:outerShdw algn="ctr" dir="8100000" dist="63500" rotWithShape="0">
                <a:srgbClr val="000000">
                  <a:alpha val="25000"/>
                </a:srgbClr>
              </a:outerShdw>
            </a:effectLst>
          </p:spPr>
          <p:txBody>
            <a:bodyPr/>
            <a:lstStyle/>
            <a:p>
              <a:pPr eaLnBrk="0" hangingPunct="0"/>
              <a:endParaRPr altLang="en-US" lang="zh-CN" sz="1013"/>
            </a:p>
          </p:txBody>
        </p:sp>
        <p:sp>
          <p:nvSpPr>
            <p:cNvPr id="9238" name="AutoShape 21"/>
            <p:cNvSpPr>
              <a:spLocks noChangeArrowheads="1"/>
            </p:cNvSpPr>
            <p:nvPr/>
          </p:nvSpPr>
          <p:spPr bwMode="auto">
            <a:xfrm>
              <a:off x="2245519" y="2370535"/>
              <a:ext cx="366713" cy="213122"/>
            </a:xfrm>
            <a:custGeom>
              <a:gdLst>
                <a:gd fmla="*/ 20699 w 20815" name="T0"/>
                <a:gd fmla="*/ 10353 h 18748" name="T1"/>
                <a:gd fmla="*/ 6749 w 20815" name="T2"/>
                <a:gd fmla="*/ 227 h 18748" name="T3"/>
                <a:gd fmla="*/ 0 w 20815" name="T4"/>
                <a:gd fmla="*/ 1577 h 18748" name="T5"/>
                <a:gd fmla="*/ 10800 w 20815" name="T6"/>
                <a:gd fmla="*/ 18453 h 18748" name="T7"/>
                <a:gd fmla="*/ 20699 w 20815" name="T8"/>
                <a:gd fmla="*/ 10353 h 18748" name="T9"/>
              </a:gdLst>
              <a:cxnLst>
                <a:cxn ang="0">
                  <a:pos x="T0" y="T1"/>
                </a:cxn>
                <a:cxn ang="0">
                  <a:pos x="T2" y="T3"/>
                </a:cxn>
                <a:cxn ang="0">
                  <a:pos x="T4" y="T5"/>
                </a:cxn>
                <a:cxn ang="0">
                  <a:pos x="T6" y="T7"/>
                </a:cxn>
                <a:cxn ang="0">
                  <a:pos x="T8" y="T9"/>
                </a:cxn>
              </a:cxnLst>
              <a:rect b="b" l="0" r="r" t="0"/>
              <a:pathLst>
                <a:path h="18748" w="20815">
                  <a:moveTo>
                    <a:pt x="20699" y="10353"/>
                  </a:moveTo>
                  <a:cubicBezTo>
                    <a:pt x="20699" y="10353"/>
                    <a:pt x="19799" y="-1797"/>
                    <a:pt x="6749" y="227"/>
                  </a:cubicBezTo>
                  <a:cubicBezTo>
                    <a:pt x="6749" y="227"/>
                    <a:pt x="899" y="2252"/>
                    <a:pt x="0" y="1577"/>
                  </a:cubicBezTo>
                  <a:cubicBezTo>
                    <a:pt x="0" y="1577"/>
                    <a:pt x="4499" y="16428"/>
                    <a:pt x="10800" y="18453"/>
                  </a:cubicBezTo>
                  <a:cubicBezTo>
                    <a:pt x="17099" y="19803"/>
                    <a:pt x="21600" y="16428"/>
                    <a:pt x="20699" y="10353"/>
                  </a:cubicBezTo>
                  <a:close/>
                </a:path>
              </a:pathLst>
            </a:custGeom>
            <a:solidFill>
              <a:srgbClr val="F07474"/>
            </a:solidFill>
            <a:ln w="28575">
              <a:solidFill>
                <a:schemeClr val="bg1"/>
              </a:solidFill>
              <a:round/>
            </a:ln>
            <a:effectLst>
              <a:outerShdw algn="ctr" dir="8100000" dist="63500" rotWithShape="0">
                <a:srgbClr val="000000">
                  <a:alpha val="25000"/>
                </a:srgbClr>
              </a:outerShdw>
            </a:effectLst>
          </p:spPr>
          <p:txBody>
            <a:bodyPr/>
            <a:lstStyle/>
            <a:p>
              <a:pPr eaLnBrk="0" hangingPunct="0"/>
              <a:endParaRPr altLang="en-US" lang="zh-CN" sz="1013"/>
            </a:p>
          </p:txBody>
        </p:sp>
        <p:sp>
          <p:nvSpPr>
            <p:cNvPr id="9239" name="AutoShape 22"/>
            <p:cNvSpPr>
              <a:spLocks noChangeArrowheads="1"/>
            </p:cNvSpPr>
            <p:nvPr/>
          </p:nvSpPr>
          <p:spPr bwMode="auto">
            <a:xfrm>
              <a:off x="2076450" y="2064544"/>
              <a:ext cx="333375" cy="165497"/>
            </a:xfrm>
            <a:custGeom>
              <a:gdLst>
                <a:gd fmla="*/ 19679 w 20033" name="T0"/>
                <a:gd fmla="*/ 5146 h 15680" name="T1"/>
                <a:gd fmla="*/ 3359 w 20033" name="T2"/>
                <a:gd fmla="*/ 2986 h 15680" name="T3"/>
                <a:gd fmla="*/ 0 w 20033" name="T4"/>
                <a:gd fmla="*/ 10187 h 15680" name="T5"/>
                <a:gd fmla="*/ 9119 w 20033" name="T6"/>
                <a:gd fmla="*/ 14507 h 15680" name="T7"/>
                <a:gd fmla="*/ 19679 w 20033" name="T8"/>
                <a:gd fmla="*/ 5146 h 15680" name="T9"/>
              </a:gdLst>
              <a:cxnLst>
                <a:cxn ang="0">
                  <a:pos x="T0" y="T1"/>
                </a:cxn>
                <a:cxn ang="0">
                  <a:pos x="T2" y="T3"/>
                </a:cxn>
                <a:cxn ang="0">
                  <a:pos x="T4" y="T5"/>
                </a:cxn>
                <a:cxn ang="0">
                  <a:pos x="T6" y="T7"/>
                </a:cxn>
                <a:cxn ang="0">
                  <a:pos x="T8" y="T9"/>
                </a:cxn>
              </a:cxnLst>
              <a:rect b="b" l="0" r="r" t="0"/>
              <a:pathLst>
                <a:path h="15680" w="20033">
                  <a:moveTo>
                    <a:pt x="19679" y="5146"/>
                  </a:moveTo>
                  <a:cubicBezTo>
                    <a:pt x="17760" y="826"/>
                    <a:pt x="10559" y="-2773"/>
                    <a:pt x="3359" y="2986"/>
                  </a:cubicBezTo>
                  <a:cubicBezTo>
                    <a:pt x="479" y="5866"/>
                    <a:pt x="0" y="10187"/>
                    <a:pt x="0" y="10187"/>
                  </a:cubicBezTo>
                  <a:cubicBezTo>
                    <a:pt x="0" y="10187"/>
                    <a:pt x="6239" y="12346"/>
                    <a:pt x="9119" y="14507"/>
                  </a:cubicBezTo>
                  <a:cubicBezTo>
                    <a:pt x="15360" y="18827"/>
                    <a:pt x="21600" y="10187"/>
                    <a:pt x="19679" y="5146"/>
                  </a:cubicBezTo>
                  <a:close/>
                </a:path>
              </a:pathLst>
            </a:custGeom>
            <a:solidFill>
              <a:srgbClr val="02B3C5"/>
            </a:solidFill>
            <a:ln w="28575">
              <a:solidFill>
                <a:schemeClr val="bg1"/>
              </a:solidFill>
              <a:round/>
            </a:ln>
            <a:effectLst>
              <a:outerShdw algn="ctr" dir="8100000" dist="63500" rotWithShape="0">
                <a:srgbClr val="000000">
                  <a:alpha val="25000"/>
                </a:srgbClr>
              </a:outerShdw>
            </a:effectLst>
          </p:spPr>
          <p:txBody>
            <a:bodyPr/>
            <a:lstStyle/>
            <a:p>
              <a:pPr eaLnBrk="0" hangingPunct="0"/>
              <a:endParaRPr altLang="en-US" lang="zh-CN" sz="1013"/>
            </a:p>
          </p:txBody>
        </p:sp>
        <p:sp>
          <p:nvSpPr>
            <p:cNvPr id="9240" name="AutoShape 23"/>
            <p:cNvSpPr>
              <a:spLocks noChangeArrowheads="1"/>
            </p:cNvSpPr>
            <p:nvPr/>
          </p:nvSpPr>
          <p:spPr bwMode="auto">
            <a:xfrm>
              <a:off x="1984772" y="1546622"/>
              <a:ext cx="228600" cy="271463"/>
            </a:xfrm>
            <a:custGeom>
              <a:gdLst>
                <a:gd fmla="*/ 13316 w 15070" name="T0"/>
                <a:gd fmla="*/ 18830 h 19631" name="T1"/>
                <a:gd fmla="*/ 9629 w 15070" name="T2"/>
                <a:gd fmla="*/ 4984 h 19631" name="T3"/>
                <a:gd fmla="*/ 1726 w 15070" name="T4"/>
                <a:gd fmla="*/ 0 h 19631" name="T5"/>
                <a:gd fmla="*/ 2253 w 15070" name="T6"/>
                <a:gd fmla="*/ 14953 h 19631" name="T7"/>
                <a:gd fmla="*/ 13316 w 15070" name="T8"/>
                <a:gd fmla="*/ 18830 h 19631" name="T9"/>
              </a:gdLst>
              <a:cxnLst>
                <a:cxn ang="0">
                  <a:pos x="T0" y="T1"/>
                </a:cxn>
                <a:cxn ang="0">
                  <a:pos x="T2" y="T3"/>
                </a:cxn>
                <a:cxn ang="0">
                  <a:pos x="T4" y="T5"/>
                </a:cxn>
                <a:cxn ang="0">
                  <a:pos x="T6" y="T7"/>
                </a:cxn>
                <a:cxn ang="0">
                  <a:pos x="T8" y="T9"/>
                </a:cxn>
              </a:cxnLst>
              <a:rect b="b" l="0" r="r" t="0"/>
              <a:pathLst>
                <a:path h="19631" w="15070">
                  <a:moveTo>
                    <a:pt x="13316" y="18830"/>
                  </a:moveTo>
                  <a:cubicBezTo>
                    <a:pt x="13316" y="18830"/>
                    <a:pt x="19111" y="9415"/>
                    <a:pt x="9629" y="4984"/>
                  </a:cubicBezTo>
                  <a:cubicBezTo>
                    <a:pt x="2780" y="1661"/>
                    <a:pt x="1726" y="0"/>
                    <a:pt x="1726" y="0"/>
                  </a:cubicBezTo>
                  <a:cubicBezTo>
                    <a:pt x="1726" y="0"/>
                    <a:pt x="-2488" y="8307"/>
                    <a:pt x="2253" y="14953"/>
                  </a:cubicBezTo>
                  <a:cubicBezTo>
                    <a:pt x="6994" y="21599"/>
                    <a:pt x="11736" y="19384"/>
                    <a:pt x="13316" y="18830"/>
                  </a:cubicBezTo>
                  <a:close/>
                </a:path>
              </a:pathLst>
            </a:custGeom>
            <a:gradFill rotWithShape="1">
              <a:gsLst>
                <a:gs pos="0">
                  <a:schemeClr val="bg1"/>
                </a:gs>
                <a:gs pos="100000">
                  <a:srgbClr val="D9D9D9"/>
                </a:gs>
              </a:gsLst>
              <a:lin ang="5400000" scaled="1"/>
            </a:gradFill>
            <a:ln w="12700">
              <a:solidFill>
                <a:schemeClr val="bg1"/>
              </a:solidFill>
              <a:round/>
            </a:ln>
            <a:effectLst>
              <a:outerShdw algn="ctr" dir="8100000" dist="63500" rotWithShape="0">
                <a:srgbClr val="000000">
                  <a:alpha val="25000"/>
                </a:srgbClr>
              </a:outerShdw>
            </a:effectLst>
          </p:spPr>
          <p:txBody>
            <a:bodyPr/>
            <a:lstStyle/>
            <a:p>
              <a:pPr eaLnBrk="0" hangingPunct="0"/>
              <a:endParaRPr altLang="en-US" lang="zh-CN" sz="1013"/>
            </a:p>
          </p:txBody>
        </p:sp>
        <p:sp>
          <p:nvSpPr>
            <p:cNvPr id="9241" name="AutoShape 24"/>
            <p:cNvSpPr>
              <a:spLocks noChangeArrowheads="1"/>
            </p:cNvSpPr>
            <p:nvPr/>
          </p:nvSpPr>
          <p:spPr bwMode="auto">
            <a:xfrm>
              <a:off x="2340769" y="1513285"/>
              <a:ext cx="244079" cy="334565"/>
            </a:xfrm>
            <a:custGeom>
              <a:gdLst>
                <a:gd fmla="*/ 3445 w 15376" name="T0"/>
                <a:gd fmla="*/ 19252 h 20489" name="T1"/>
                <a:gd fmla="*/ 2440 w 15376" name="T2"/>
                <a:gd fmla="*/ 7982 h 20489" name="T3"/>
                <a:gd fmla="*/ 11985 w 15376" name="T4"/>
                <a:gd fmla="*/ 0 h 20489" name="T5"/>
                <a:gd fmla="*/ 13994 w 15376" name="T6"/>
                <a:gd fmla="*/ 17843 h 20489" name="T7"/>
                <a:gd fmla="*/ 3445 w 15376" name="T8"/>
                <a:gd fmla="*/ 19252 h 20489" name="T9"/>
              </a:gdLst>
              <a:cxnLst>
                <a:cxn ang="0">
                  <a:pos x="T0" y="T1"/>
                </a:cxn>
                <a:cxn ang="0">
                  <a:pos x="T2" y="T3"/>
                </a:cxn>
                <a:cxn ang="0">
                  <a:pos x="T4" y="T5"/>
                </a:cxn>
                <a:cxn ang="0">
                  <a:pos x="T6" y="T7"/>
                </a:cxn>
                <a:cxn ang="0">
                  <a:pos x="T8" y="T9"/>
                </a:cxn>
              </a:cxnLst>
              <a:rect b="b" l="0" r="r" t="0"/>
              <a:pathLst>
                <a:path h="20489" w="15376">
                  <a:moveTo>
                    <a:pt x="3445" y="19252"/>
                  </a:moveTo>
                  <a:cubicBezTo>
                    <a:pt x="3445" y="19252"/>
                    <a:pt x="-3587" y="13147"/>
                    <a:pt x="2440" y="7982"/>
                  </a:cubicBezTo>
                  <a:cubicBezTo>
                    <a:pt x="8468" y="2347"/>
                    <a:pt x="11985" y="1878"/>
                    <a:pt x="11985" y="0"/>
                  </a:cubicBezTo>
                  <a:cubicBezTo>
                    <a:pt x="11985" y="0"/>
                    <a:pt x="18013" y="14086"/>
                    <a:pt x="13994" y="17843"/>
                  </a:cubicBezTo>
                  <a:cubicBezTo>
                    <a:pt x="10478" y="21599"/>
                    <a:pt x="5957" y="20660"/>
                    <a:pt x="3445" y="19252"/>
                  </a:cubicBezTo>
                  <a:close/>
                </a:path>
              </a:pathLst>
            </a:custGeom>
            <a:solidFill>
              <a:srgbClr val="FFBF53"/>
            </a:solidFill>
            <a:ln w="28575">
              <a:solidFill>
                <a:schemeClr val="bg1"/>
              </a:solidFill>
              <a:round/>
            </a:ln>
            <a:effectLst>
              <a:outerShdw algn="ctr" dir="8100000" dist="63500" rotWithShape="0">
                <a:srgbClr val="000000">
                  <a:alpha val="25000"/>
                </a:srgbClr>
              </a:outerShdw>
            </a:effectLst>
          </p:spPr>
          <p:txBody>
            <a:bodyPr/>
            <a:lstStyle/>
            <a:p>
              <a:pPr eaLnBrk="0" hangingPunct="0"/>
              <a:endParaRPr altLang="en-US" lang="zh-CN" sz="1013"/>
            </a:p>
          </p:txBody>
        </p:sp>
        <p:sp>
          <p:nvSpPr>
            <p:cNvPr id="9242" name="AutoShape 25"/>
            <p:cNvSpPr>
              <a:spLocks noChangeArrowheads="1"/>
            </p:cNvSpPr>
            <p:nvPr/>
          </p:nvSpPr>
          <p:spPr bwMode="auto">
            <a:xfrm>
              <a:off x="3444478" y="1935957"/>
              <a:ext cx="270272" cy="335756"/>
            </a:xfrm>
            <a:custGeom>
              <a:gdLst>
                <a:gd fmla="*/ 982 w 16671" name="T0"/>
                <a:gd fmla="*/ 17843 h 20543" name="T1"/>
                <a:gd fmla="*/ 4909 w 16671" name="T2"/>
                <a:gd fmla="*/ 5634 h 20543" name="T3"/>
                <a:gd fmla="*/ 15709 w 16671" name="T4"/>
                <a:gd fmla="*/ 0 h 20543" name="T5"/>
                <a:gd fmla="*/ 14236 w 16671" name="T6"/>
                <a:gd fmla="*/ 18313 h 20543" name="T7"/>
                <a:gd fmla="*/ 982 w 16671" name="T8"/>
                <a:gd fmla="*/ 17843 h 20543" name="T9"/>
              </a:gdLst>
              <a:cxnLst>
                <a:cxn ang="0">
                  <a:pos x="T0" y="T1"/>
                </a:cxn>
                <a:cxn ang="0">
                  <a:pos x="T2" y="T3"/>
                </a:cxn>
                <a:cxn ang="0">
                  <a:pos x="T4" y="T5"/>
                </a:cxn>
                <a:cxn ang="0">
                  <a:pos x="T6" y="T7"/>
                </a:cxn>
                <a:cxn ang="0">
                  <a:pos x="T8" y="T9"/>
                </a:cxn>
              </a:cxnLst>
              <a:rect b="b" l="0" r="r" t="0"/>
              <a:pathLst>
                <a:path h="20543" w="16671">
                  <a:moveTo>
                    <a:pt x="982" y="17843"/>
                  </a:moveTo>
                  <a:cubicBezTo>
                    <a:pt x="982" y="17843"/>
                    <a:pt x="-2945" y="8921"/>
                    <a:pt x="4909" y="5634"/>
                  </a:cubicBezTo>
                  <a:cubicBezTo>
                    <a:pt x="13255" y="2347"/>
                    <a:pt x="15709" y="0"/>
                    <a:pt x="15709" y="0"/>
                  </a:cubicBezTo>
                  <a:cubicBezTo>
                    <a:pt x="15709" y="0"/>
                    <a:pt x="18654" y="15026"/>
                    <a:pt x="14236" y="18313"/>
                  </a:cubicBezTo>
                  <a:cubicBezTo>
                    <a:pt x="9327" y="21130"/>
                    <a:pt x="3436" y="21599"/>
                    <a:pt x="982" y="17843"/>
                  </a:cubicBezTo>
                  <a:close/>
                </a:path>
              </a:pathLst>
            </a:custGeom>
            <a:solidFill>
              <a:srgbClr val="F07474"/>
            </a:solidFill>
            <a:ln w="28575">
              <a:solidFill>
                <a:schemeClr val="bg1"/>
              </a:solidFill>
              <a:round/>
            </a:ln>
            <a:effectLst>
              <a:outerShdw algn="ctr" dir="8100000" dist="63500" rotWithShape="0">
                <a:srgbClr val="000000">
                  <a:alpha val="25000"/>
                </a:srgbClr>
              </a:outerShdw>
            </a:effectLst>
          </p:spPr>
          <p:txBody>
            <a:bodyPr/>
            <a:lstStyle/>
            <a:p>
              <a:pPr eaLnBrk="0" hangingPunct="0"/>
              <a:endParaRPr altLang="en-US" lang="zh-CN" sz="1013"/>
            </a:p>
          </p:txBody>
        </p:sp>
        <p:sp>
          <p:nvSpPr>
            <p:cNvPr id="9243" name="AutoShape 26"/>
            <p:cNvSpPr>
              <a:spLocks noChangeArrowheads="1"/>
            </p:cNvSpPr>
            <p:nvPr/>
          </p:nvSpPr>
          <p:spPr bwMode="auto">
            <a:xfrm>
              <a:off x="3449241" y="1459706"/>
              <a:ext cx="204788" cy="314325"/>
            </a:xfrm>
            <a:custGeom>
              <a:gdLst>
                <a:gd fmla="*/ 9083 w 19262" name="T0"/>
                <a:gd fmla="*/ 21600 h 21600" name="T1"/>
                <a:gd fmla="*/ 145 w 19262" name="T2"/>
                <a:gd fmla="*/ 11063 h 21600" name="T3"/>
                <a:gd fmla="*/ 9828 w 19262" name="T4"/>
                <a:gd fmla="*/ 0 h 21600" name="T5"/>
                <a:gd fmla="*/ 18766 w 19262" name="T6"/>
                <a:gd fmla="*/ 10536 h 21600" name="T7"/>
                <a:gd fmla="*/ 9083 w 19262" name="T8"/>
                <a:gd fmla="*/ 21600 h 21600" name="T9"/>
              </a:gdLst>
              <a:cxnLst>
                <a:cxn ang="0">
                  <a:pos x="T0" y="T1"/>
                </a:cxn>
                <a:cxn ang="0">
                  <a:pos x="T2" y="T3"/>
                </a:cxn>
                <a:cxn ang="0">
                  <a:pos x="T4" y="T5"/>
                </a:cxn>
                <a:cxn ang="0">
                  <a:pos x="T6" y="T7"/>
                </a:cxn>
                <a:cxn ang="0">
                  <a:pos x="T8" y="T9"/>
                </a:cxn>
              </a:cxnLst>
              <a:rect b="b" l="0" r="r" t="0"/>
              <a:pathLst>
                <a:path h="21600" w="19262">
                  <a:moveTo>
                    <a:pt x="9083" y="21600"/>
                  </a:moveTo>
                  <a:cubicBezTo>
                    <a:pt x="9083" y="21600"/>
                    <a:pt x="-1344" y="16331"/>
                    <a:pt x="145" y="11063"/>
                  </a:cubicBezTo>
                  <a:cubicBezTo>
                    <a:pt x="1635" y="5795"/>
                    <a:pt x="9828" y="1580"/>
                    <a:pt x="9828" y="0"/>
                  </a:cubicBezTo>
                  <a:cubicBezTo>
                    <a:pt x="9828" y="0"/>
                    <a:pt x="18021" y="6848"/>
                    <a:pt x="18766" y="10536"/>
                  </a:cubicBezTo>
                  <a:cubicBezTo>
                    <a:pt x="20256" y="13697"/>
                    <a:pt x="18766" y="21073"/>
                    <a:pt x="9083" y="21600"/>
                  </a:cubicBezTo>
                  <a:close/>
                </a:path>
              </a:pathLst>
            </a:custGeom>
            <a:solidFill>
              <a:srgbClr val="02B3C5"/>
            </a:solidFill>
            <a:ln w="28575">
              <a:solidFill>
                <a:schemeClr val="bg1"/>
              </a:solidFill>
              <a:round/>
            </a:ln>
            <a:effectLst>
              <a:outerShdw algn="ctr" dir="8100000" dist="63500" rotWithShape="0">
                <a:srgbClr val="000000">
                  <a:alpha val="25000"/>
                </a:srgbClr>
              </a:outerShdw>
            </a:effectLst>
          </p:spPr>
          <p:txBody>
            <a:bodyPr/>
            <a:lstStyle/>
            <a:p>
              <a:pPr eaLnBrk="0" hangingPunct="0"/>
              <a:endParaRPr altLang="en-US" lang="zh-CN" sz="1013"/>
            </a:p>
          </p:txBody>
        </p:sp>
        <p:sp>
          <p:nvSpPr>
            <p:cNvPr id="9244" name="AutoShape 27"/>
            <p:cNvSpPr>
              <a:spLocks noChangeArrowheads="1"/>
            </p:cNvSpPr>
            <p:nvPr/>
          </p:nvSpPr>
          <p:spPr bwMode="auto">
            <a:xfrm>
              <a:off x="1664494" y="2052637"/>
              <a:ext cx="217885" cy="319088"/>
            </a:xfrm>
            <a:custGeom>
              <a:gdLst>
                <a:gd fmla="*/ 7422 w 12174" name="T0"/>
                <a:gd fmla="*/ 21599 h 21600" name="T1"/>
                <a:gd fmla="*/ 3821 w 12174" name="T2"/>
                <a:gd fmla="*/ 0 h 21600" name="T3"/>
                <a:gd fmla="*/ 8772 w 12174" name="T4"/>
                <a:gd fmla="*/ 5657 h 21600" name="T5"/>
                <a:gd fmla="*/ 7422 w 12174" name="T6"/>
                <a:gd fmla="*/ 21599 h 21600" name="T7"/>
              </a:gdLst>
              <a:cxnLst>
                <a:cxn ang="0">
                  <a:pos x="T0" y="T1"/>
                </a:cxn>
                <a:cxn ang="0">
                  <a:pos x="T2" y="T3"/>
                </a:cxn>
                <a:cxn ang="0">
                  <a:pos x="T4" y="T5"/>
                </a:cxn>
                <a:cxn ang="0">
                  <a:pos x="T6" y="T7"/>
                </a:cxn>
              </a:cxnLst>
              <a:rect b="b" l="0" r="r" t="0"/>
              <a:pathLst>
                <a:path h="21600" w="12174">
                  <a:moveTo>
                    <a:pt x="7422" y="21599"/>
                  </a:moveTo>
                  <a:cubicBezTo>
                    <a:pt x="7422" y="21599"/>
                    <a:pt x="-6528" y="17485"/>
                    <a:pt x="3821" y="0"/>
                  </a:cubicBezTo>
                  <a:cubicBezTo>
                    <a:pt x="3821" y="0"/>
                    <a:pt x="5622" y="3085"/>
                    <a:pt x="8772" y="5657"/>
                  </a:cubicBezTo>
                  <a:cubicBezTo>
                    <a:pt x="11921" y="8228"/>
                    <a:pt x="15071" y="21599"/>
                    <a:pt x="7422" y="21599"/>
                  </a:cubicBezTo>
                  <a:close/>
                </a:path>
              </a:pathLst>
            </a:custGeom>
            <a:solidFill>
              <a:srgbClr val="F07474"/>
            </a:solidFill>
            <a:ln w="28575">
              <a:solidFill>
                <a:schemeClr val="bg1"/>
              </a:solidFill>
              <a:round/>
            </a:ln>
            <a:effectLst>
              <a:outerShdw algn="ctr" dir="8100000" dist="63500" rotWithShape="0">
                <a:srgbClr val="000000">
                  <a:alpha val="25000"/>
                </a:srgbClr>
              </a:outerShdw>
            </a:effectLst>
          </p:spPr>
          <p:txBody>
            <a:bodyPr/>
            <a:lstStyle/>
            <a:p>
              <a:pPr eaLnBrk="0" hangingPunct="0"/>
              <a:endParaRPr altLang="en-US" lang="zh-CN" sz="1013"/>
            </a:p>
          </p:txBody>
        </p:sp>
        <p:sp>
          <p:nvSpPr>
            <p:cNvPr id="9245" name="AutoShape 28"/>
            <p:cNvSpPr>
              <a:spLocks noChangeArrowheads="1"/>
            </p:cNvSpPr>
            <p:nvPr/>
          </p:nvSpPr>
          <p:spPr bwMode="auto">
            <a:xfrm>
              <a:off x="1248966" y="2118123"/>
              <a:ext cx="254794" cy="335756"/>
            </a:xfrm>
            <a:custGeom>
              <a:gdLst>
                <a:gd fmla="*/ 5050 w 11872" name="T0"/>
                <a:gd fmla="*/ 21599 h 21600" name="T1"/>
                <a:gd fmla="*/ 2816 w 11872" name="T2"/>
                <a:gd fmla="*/ 0 h 21600" name="T3"/>
                <a:gd fmla="*/ 5795 w 11872" name="T4"/>
                <a:gd fmla="*/ 3436 h 21600" name="T5"/>
                <a:gd fmla="*/ 5050 w 11872" name="T6"/>
                <a:gd fmla="*/ 21599 h 21600" name="T7"/>
              </a:gdLst>
              <a:cxnLst>
                <a:cxn ang="0">
                  <a:pos x="T0" y="T1"/>
                </a:cxn>
                <a:cxn ang="0">
                  <a:pos x="T2" y="T3"/>
                </a:cxn>
                <a:cxn ang="0">
                  <a:pos x="T4" y="T5"/>
                </a:cxn>
                <a:cxn ang="0">
                  <a:pos x="T6" y="T7"/>
                </a:cxn>
              </a:cxnLst>
              <a:rect b="b" l="0" r="r" t="0"/>
              <a:pathLst>
                <a:path h="21600" w="11872">
                  <a:moveTo>
                    <a:pt x="5050" y="21599"/>
                  </a:moveTo>
                  <a:cubicBezTo>
                    <a:pt x="5050" y="21599"/>
                    <a:pt x="-4632" y="15218"/>
                    <a:pt x="2816" y="0"/>
                  </a:cubicBezTo>
                  <a:cubicBezTo>
                    <a:pt x="2816" y="0"/>
                    <a:pt x="4305" y="2454"/>
                    <a:pt x="5795" y="3436"/>
                  </a:cubicBezTo>
                  <a:cubicBezTo>
                    <a:pt x="10636" y="7363"/>
                    <a:pt x="16968" y="17181"/>
                    <a:pt x="5050" y="21599"/>
                  </a:cubicBezTo>
                  <a:close/>
                </a:path>
              </a:pathLst>
            </a:custGeom>
            <a:solidFill>
              <a:srgbClr val="02B3C5"/>
            </a:solidFill>
            <a:ln w="28575">
              <a:solidFill>
                <a:schemeClr val="bg1"/>
              </a:solidFill>
              <a:round/>
            </a:ln>
            <a:effectLst>
              <a:outerShdw algn="ctr" dir="8100000" dist="63500" rotWithShape="0">
                <a:srgbClr val="000000">
                  <a:alpha val="25000"/>
                </a:srgbClr>
              </a:outerShdw>
            </a:effectLst>
          </p:spPr>
          <p:txBody>
            <a:bodyPr/>
            <a:lstStyle/>
            <a:p>
              <a:pPr eaLnBrk="0" hangingPunct="0"/>
              <a:endParaRPr altLang="en-US" lang="zh-CN" sz="1013"/>
            </a:p>
          </p:txBody>
        </p:sp>
        <p:sp>
          <p:nvSpPr>
            <p:cNvPr id="9246" name="AutoShape 29"/>
            <p:cNvSpPr>
              <a:spLocks noChangeArrowheads="1"/>
            </p:cNvSpPr>
            <p:nvPr/>
          </p:nvSpPr>
          <p:spPr bwMode="auto">
            <a:xfrm>
              <a:off x="1702594" y="1653778"/>
              <a:ext cx="210741" cy="290513"/>
            </a:xfrm>
            <a:custGeom>
              <a:gdLst>
                <a:gd fmla="*/ 7668 w 11448" name="T0"/>
                <a:gd fmla="*/ 21599 h 21600" name="T1"/>
                <a:gd fmla="*/ 2485 w 11448" name="T2"/>
                <a:gd fmla="*/ 0 h 21600" name="T3"/>
                <a:gd fmla="*/ 5940 w 11448" name="T4"/>
                <a:gd fmla="*/ 5115 h 21600" name="T5"/>
                <a:gd fmla="*/ 7668 w 11448" name="T6"/>
                <a:gd fmla="*/ 21599 h 21600" name="T7"/>
              </a:gdLst>
              <a:cxnLst>
                <a:cxn ang="0">
                  <a:pos x="T0" y="T1"/>
                </a:cxn>
                <a:cxn ang="0">
                  <a:pos x="T2" y="T3"/>
                </a:cxn>
                <a:cxn ang="0">
                  <a:pos x="T4" y="T5"/>
                </a:cxn>
                <a:cxn ang="0">
                  <a:pos x="T6" y="T7"/>
                </a:cxn>
              </a:cxnLst>
              <a:rect b="b" l="0" r="r" t="0"/>
              <a:pathLst>
                <a:path h="21600" w="11448">
                  <a:moveTo>
                    <a:pt x="7668" y="21599"/>
                  </a:moveTo>
                  <a:cubicBezTo>
                    <a:pt x="7668" y="21599"/>
                    <a:pt x="-5291" y="21599"/>
                    <a:pt x="2485" y="0"/>
                  </a:cubicBezTo>
                  <a:cubicBezTo>
                    <a:pt x="2485" y="0"/>
                    <a:pt x="4212" y="3978"/>
                    <a:pt x="5940" y="5115"/>
                  </a:cubicBezTo>
                  <a:cubicBezTo>
                    <a:pt x="7668" y="6252"/>
                    <a:pt x="16308" y="17621"/>
                    <a:pt x="7668" y="21599"/>
                  </a:cubicBezTo>
                  <a:close/>
                </a:path>
              </a:pathLst>
            </a:custGeom>
            <a:solidFill>
              <a:srgbClr val="F07474"/>
            </a:solidFill>
            <a:ln w="28575">
              <a:solidFill>
                <a:schemeClr val="bg1"/>
              </a:solidFill>
              <a:round/>
            </a:ln>
            <a:effectLst>
              <a:outerShdw algn="ctr" dir="8100000" dist="63500" rotWithShape="0">
                <a:srgbClr val="000000">
                  <a:alpha val="25000"/>
                </a:srgbClr>
              </a:outerShdw>
            </a:effectLst>
          </p:spPr>
          <p:txBody>
            <a:bodyPr/>
            <a:lstStyle/>
            <a:p>
              <a:pPr eaLnBrk="0" hangingPunct="0"/>
              <a:endParaRPr altLang="en-US" lang="zh-CN" sz="1013"/>
            </a:p>
          </p:txBody>
        </p:sp>
      </p:grpSp>
      <p:grpSp>
        <p:nvGrpSpPr>
          <p:cNvPr id="3" name="组合 2"/>
          <p:cNvGrpSpPr/>
          <p:nvPr/>
        </p:nvGrpSpPr>
        <p:grpSpPr>
          <a:xfrm>
            <a:off x="5278042" y="1498997"/>
            <a:ext cx="2381249" cy="619900"/>
            <a:chOff x="5278042" y="1498997"/>
            <a:chExt cx="2381249" cy="619900"/>
          </a:xfrm>
        </p:grpSpPr>
        <p:sp>
          <p:nvSpPr>
            <p:cNvPr id="9247" name="TextBox 13"/>
            <p:cNvSpPr txBox="1">
              <a:spLocks noChangeArrowheads="1"/>
            </p:cNvSpPr>
            <p:nvPr/>
          </p:nvSpPr>
          <p:spPr bwMode="auto">
            <a:xfrm>
              <a:off x="5616178" y="1593056"/>
              <a:ext cx="1062038" cy="18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eaLnBrk="0" hangingPunct="0">
                <a:defRPr>
                  <a:solidFill>
                    <a:schemeClr val="tx1"/>
                  </a:solidFill>
                  <a:latin charset="0" panose="020f0502020204030204" pitchFamily="34" typeface="Calibri"/>
                  <a:ea charset="-122" panose="02010600030101010101" pitchFamily="2" typeface="宋体"/>
                </a:defRPr>
              </a:lvl1pPr>
              <a:lvl2pPr defTabSz="1216025" eaLnBrk="0" hangingPunct="0">
                <a:defRPr>
                  <a:solidFill>
                    <a:schemeClr val="tx1"/>
                  </a:solidFill>
                  <a:latin charset="0" panose="020f0502020204030204" pitchFamily="34" typeface="Calibri"/>
                  <a:ea charset="-122" panose="02010600030101010101" pitchFamily="2" typeface="宋体"/>
                </a:defRPr>
              </a:lvl2pPr>
              <a:lvl3pPr defTabSz="1216025" eaLnBrk="0" hangingPunct="0">
                <a:defRPr>
                  <a:solidFill>
                    <a:schemeClr val="tx1"/>
                  </a:solidFill>
                  <a:latin charset="0" panose="020f0502020204030204" pitchFamily="34" typeface="Calibri"/>
                  <a:ea charset="-122" panose="02010600030101010101" pitchFamily="2" typeface="宋体"/>
                </a:defRPr>
              </a:lvl3pPr>
              <a:lvl4pPr defTabSz="1216025" eaLnBrk="0" hangingPunct="0">
                <a:defRPr>
                  <a:solidFill>
                    <a:schemeClr val="tx1"/>
                  </a:solidFill>
                  <a:latin charset="0" panose="020f0502020204030204" pitchFamily="34" typeface="Calibri"/>
                  <a:ea charset="-122" panose="02010600030101010101" pitchFamily="2" typeface="宋体"/>
                </a:defRPr>
              </a:lvl4pPr>
              <a:lvl5pPr defTabSz="1216025" eaLnBrk="0" hangingPunct="0">
                <a:defRPr>
                  <a:solidFill>
                    <a:schemeClr val="tx1"/>
                  </a:solidFill>
                  <a:latin charset="0" panose="020f0502020204030204" pitchFamily="34" typeface="Calibri"/>
                  <a:ea charset="-122" panose="02010600030101010101" pitchFamily="2" typeface="宋体"/>
                </a:defRPr>
              </a:lvl5pPr>
              <a:lvl6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6pPr>
              <a:lvl7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7pPr>
              <a:lvl8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8pPr>
              <a:lvl9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9pPr>
            </a:lstStyle>
            <a:p>
              <a:pPr eaLnBrk="1" hangingPunct="1">
                <a:spcBef>
                  <a:spcPct val="20000"/>
                </a:spcBef>
              </a:pPr>
              <a:r>
                <a:rPr altLang="en-US" b="1" lang="zh-CN" sz="1200">
                  <a:solidFill>
                    <a:srgbClr val="445469"/>
                  </a:solidFill>
                  <a:latin charset="0" panose="020b0604020202020204" pitchFamily="34" typeface="Arial"/>
                  <a:ea charset="-122" panose="020b0503020204020204" pitchFamily="34" typeface="微软雅黑"/>
                  <a:sym charset="0" panose="020b0604020202020204" pitchFamily="34" typeface="Arial"/>
                </a:rPr>
                <a:t>单击编辑标题</a:t>
              </a:r>
            </a:p>
          </p:txBody>
        </p:sp>
        <p:sp>
          <p:nvSpPr>
            <p:cNvPr id="9248" name="TextBox 13"/>
            <p:cNvSpPr txBox="1">
              <a:spLocks noChangeArrowheads="1"/>
            </p:cNvSpPr>
            <p:nvPr/>
          </p:nvSpPr>
          <p:spPr bwMode="auto">
            <a:xfrm>
              <a:off x="5616178" y="1841898"/>
              <a:ext cx="2043113" cy="27432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eaLnBrk="0" hangingPunct="0">
                <a:defRPr>
                  <a:solidFill>
                    <a:schemeClr val="tx1"/>
                  </a:solidFill>
                  <a:latin charset="0" panose="020f0502020204030204" pitchFamily="34" typeface="Calibri"/>
                  <a:ea charset="-122" panose="02010600030101010101" pitchFamily="2" typeface="宋体"/>
                </a:defRPr>
              </a:lvl1pPr>
              <a:lvl2pPr defTabSz="1216025" eaLnBrk="0" hangingPunct="0">
                <a:defRPr>
                  <a:solidFill>
                    <a:schemeClr val="tx1"/>
                  </a:solidFill>
                  <a:latin charset="0" panose="020f0502020204030204" pitchFamily="34" typeface="Calibri"/>
                  <a:ea charset="-122" panose="02010600030101010101" pitchFamily="2" typeface="宋体"/>
                </a:defRPr>
              </a:lvl2pPr>
              <a:lvl3pPr defTabSz="1216025" eaLnBrk="0" hangingPunct="0">
                <a:defRPr>
                  <a:solidFill>
                    <a:schemeClr val="tx1"/>
                  </a:solidFill>
                  <a:latin charset="0" panose="020f0502020204030204" pitchFamily="34" typeface="Calibri"/>
                  <a:ea charset="-122" panose="02010600030101010101" pitchFamily="2" typeface="宋体"/>
                </a:defRPr>
              </a:lvl3pPr>
              <a:lvl4pPr defTabSz="1216025" eaLnBrk="0" hangingPunct="0">
                <a:defRPr>
                  <a:solidFill>
                    <a:schemeClr val="tx1"/>
                  </a:solidFill>
                  <a:latin charset="0" panose="020f0502020204030204" pitchFamily="34" typeface="Calibri"/>
                  <a:ea charset="-122" panose="02010600030101010101" pitchFamily="2" typeface="宋体"/>
                </a:defRPr>
              </a:lvl4pPr>
              <a:lvl5pPr defTabSz="1216025" eaLnBrk="0" hangingPunct="0">
                <a:defRPr>
                  <a:solidFill>
                    <a:schemeClr val="tx1"/>
                  </a:solidFill>
                  <a:latin charset="0" panose="020f0502020204030204" pitchFamily="34" typeface="Calibri"/>
                  <a:ea charset="-122" panose="02010600030101010101" pitchFamily="2" typeface="宋体"/>
                </a:defRPr>
              </a:lvl5pPr>
              <a:lvl6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6pPr>
              <a:lvl7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7pPr>
              <a:lvl8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8pPr>
              <a:lvl9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9pPr>
            </a:lstStyle>
            <a:p>
              <a:pPr eaLnBrk="1" hangingPunct="1">
                <a:spcBef>
                  <a:spcPct val="20000"/>
                </a:spcBef>
              </a:pPr>
              <a:r>
                <a:rPr altLang="en-US" lang="zh-CN" sz="900">
                  <a:solidFill>
                    <a:srgbClr val="445469"/>
                  </a:solidFill>
                  <a:latin charset="0" panose="020b0604020202020204" pitchFamily="34" typeface="Arial"/>
                  <a:ea charset="-122" panose="020b0503020204020204" pitchFamily="34" typeface="微软雅黑"/>
                  <a:sym charset="0" panose="020b0604020202020204" pitchFamily="34" typeface="Arial"/>
                </a:rPr>
                <a:t>单击此处可编辑内容，根据您的需要自由拉伸文本框大小</a:t>
              </a:r>
            </a:p>
          </p:txBody>
        </p:sp>
        <p:sp>
          <p:nvSpPr>
            <p:cNvPr id="9253" name="AutoShape 29"/>
            <p:cNvSpPr>
              <a:spLocks noChangeArrowheads="1"/>
            </p:cNvSpPr>
            <p:nvPr/>
          </p:nvSpPr>
          <p:spPr bwMode="auto">
            <a:xfrm>
              <a:off x="5278042" y="1498997"/>
              <a:ext cx="210740" cy="290513"/>
            </a:xfrm>
            <a:custGeom>
              <a:gdLst>
                <a:gd fmla="*/ 7668 w 11448" name="T0"/>
                <a:gd fmla="*/ 21599 h 21600" name="T1"/>
                <a:gd fmla="*/ 2485 w 11448" name="T2"/>
                <a:gd fmla="*/ 0 h 21600" name="T3"/>
                <a:gd fmla="*/ 5940 w 11448" name="T4"/>
                <a:gd fmla="*/ 5115 h 21600" name="T5"/>
                <a:gd fmla="*/ 7668 w 11448" name="T6"/>
                <a:gd fmla="*/ 21599 h 21600" name="T7"/>
              </a:gdLst>
              <a:cxnLst>
                <a:cxn ang="0">
                  <a:pos x="T0" y="T1"/>
                </a:cxn>
                <a:cxn ang="0">
                  <a:pos x="T2" y="T3"/>
                </a:cxn>
                <a:cxn ang="0">
                  <a:pos x="T4" y="T5"/>
                </a:cxn>
                <a:cxn ang="0">
                  <a:pos x="T6" y="T7"/>
                </a:cxn>
              </a:cxnLst>
              <a:rect b="b" l="0" r="r" t="0"/>
              <a:pathLst>
                <a:path h="21600" w="11448">
                  <a:moveTo>
                    <a:pt x="7668" y="21599"/>
                  </a:moveTo>
                  <a:cubicBezTo>
                    <a:pt x="7668" y="21599"/>
                    <a:pt x="-5291" y="21599"/>
                    <a:pt x="2485" y="0"/>
                  </a:cubicBezTo>
                  <a:cubicBezTo>
                    <a:pt x="2485" y="0"/>
                    <a:pt x="4212" y="3978"/>
                    <a:pt x="5940" y="5115"/>
                  </a:cubicBezTo>
                  <a:cubicBezTo>
                    <a:pt x="7668" y="6252"/>
                    <a:pt x="16308" y="17621"/>
                    <a:pt x="7668" y="21599"/>
                  </a:cubicBezTo>
                  <a:close/>
                </a:path>
              </a:pathLst>
            </a:custGeom>
            <a:solidFill>
              <a:srgbClr val="F07474"/>
            </a:solidFill>
            <a:ln w="28575">
              <a:solidFill>
                <a:schemeClr val="bg1"/>
              </a:solidFill>
              <a:round/>
            </a:ln>
            <a:effectLst>
              <a:outerShdw algn="ctr" dir="8100000" dist="63500" rotWithShape="0">
                <a:srgbClr val="000000">
                  <a:alpha val="25000"/>
                </a:srgbClr>
              </a:outerShdw>
            </a:effectLst>
          </p:spPr>
          <p:txBody>
            <a:bodyPr/>
            <a:lstStyle/>
            <a:p>
              <a:pPr eaLnBrk="0" hangingPunct="0"/>
              <a:endParaRPr altLang="en-US" lang="zh-CN" sz="1013"/>
            </a:p>
          </p:txBody>
        </p:sp>
      </p:grpSp>
      <p:grpSp>
        <p:nvGrpSpPr>
          <p:cNvPr id="4" name="组合 3"/>
          <p:cNvGrpSpPr/>
          <p:nvPr/>
        </p:nvGrpSpPr>
        <p:grpSpPr>
          <a:xfrm>
            <a:off x="5278042" y="2433637"/>
            <a:ext cx="2381249" cy="659191"/>
            <a:chOff x="5278042" y="2433637"/>
            <a:chExt cx="2381249" cy="659191"/>
          </a:xfrm>
        </p:grpSpPr>
        <p:sp>
          <p:nvSpPr>
            <p:cNvPr id="9249" name="TextBox 13"/>
            <p:cNvSpPr txBox="1">
              <a:spLocks noChangeArrowheads="1"/>
            </p:cNvSpPr>
            <p:nvPr/>
          </p:nvSpPr>
          <p:spPr bwMode="auto">
            <a:xfrm>
              <a:off x="5616178" y="2566987"/>
              <a:ext cx="1062038" cy="18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eaLnBrk="0" hangingPunct="0">
                <a:defRPr>
                  <a:solidFill>
                    <a:schemeClr val="tx1"/>
                  </a:solidFill>
                  <a:latin charset="0" panose="020f0502020204030204" pitchFamily="34" typeface="Calibri"/>
                  <a:ea charset="-122" panose="02010600030101010101" pitchFamily="2" typeface="宋体"/>
                </a:defRPr>
              </a:lvl1pPr>
              <a:lvl2pPr defTabSz="1216025" eaLnBrk="0" hangingPunct="0">
                <a:defRPr>
                  <a:solidFill>
                    <a:schemeClr val="tx1"/>
                  </a:solidFill>
                  <a:latin charset="0" panose="020f0502020204030204" pitchFamily="34" typeface="Calibri"/>
                  <a:ea charset="-122" panose="02010600030101010101" pitchFamily="2" typeface="宋体"/>
                </a:defRPr>
              </a:lvl2pPr>
              <a:lvl3pPr defTabSz="1216025" eaLnBrk="0" hangingPunct="0">
                <a:defRPr>
                  <a:solidFill>
                    <a:schemeClr val="tx1"/>
                  </a:solidFill>
                  <a:latin charset="0" panose="020f0502020204030204" pitchFamily="34" typeface="Calibri"/>
                  <a:ea charset="-122" panose="02010600030101010101" pitchFamily="2" typeface="宋体"/>
                </a:defRPr>
              </a:lvl3pPr>
              <a:lvl4pPr defTabSz="1216025" eaLnBrk="0" hangingPunct="0">
                <a:defRPr>
                  <a:solidFill>
                    <a:schemeClr val="tx1"/>
                  </a:solidFill>
                  <a:latin charset="0" panose="020f0502020204030204" pitchFamily="34" typeface="Calibri"/>
                  <a:ea charset="-122" panose="02010600030101010101" pitchFamily="2" typeface="宋体"/>
                </a:defRPr>
              </a:lvl4pPr>
              <a:lvl5pPr defTabSz="1216025" eaLnBrk="0" hangingPunct="0">
                <a:defRPr>
                  <a:solidFill>
                    <a:schemeClr val="tx1"/>
                  </a:solidFill>
                  <a:latin charset="0" panose="020f0502020204030204" pitchFamily="34" typeface="Calibri"/>
                  <a:ea charset="-122" panose="02010600030101010101" pitchFamily="2" typeface="宋体"/>
                </a:defRPr>
              </a:lvl5pPr>
              <a:lvl6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6pPr>
              <a:lvl7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7pPr>
              <a:lvl8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8pPr>
              <a:lvl9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9pPr>
            </a:lstStyle>
            <a:p>
              <a:pPr eaLnBrk="1" hangingPunct="1">
                <a:spcBef>
                  <a:spcPct val="20000"/>
                </a:spcBef>
              </a:pPr>
              <a:r>
                <a:rPr altLang="en-US" b="1" lang="zh-CN" sz="1200">
                  <a:solidFill>
                    <a:srgbClr val="445469"/>
                  </a:solidFill>
                  <a:latin charset="0" panose="020b0604020202020204" pitchFamily="34" typeface="Arial"/>
                  <a:ea charset="-122" panose="020b0503020204020204" pitchFamily="34" typeface="微软雅黑"/>
                  <a:sym charset="0" panose="020b0604020202020204" pitchFamily="34" typeface="Arial"/>
                </a:rPr>
                <a:t>单击编辑标题</a:t>
              </a:r>
            </a:p>
          </p:txBody>
        </p:sp>
        <p:sp>
          <p:nvSpPr>
            <p:cNvPr id="9250" name="TextBox 13"/>
            <p:cNvSpPr txBox="1">
              <a:spLocks noChangeArrowheads="1"/>
            </p:cNvSpPr>
            <p:nvPr/>
          </p:nvSpPr>
          <p:spPr bwMode="auto">
            <a:xfrm>
              <a:off x="5616178" y="2815829"/>
              <a:ext cx="2043113" cy="27432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eaLnBrk="0" hangingPunct="0">
                <a:defRPr>
                  <a:solidFill>
                    <a:schemeClr val="tx1"/>
                  </a:solidFill>
                  <a:latin charset="0" panose="020f0502020204030204" pitchFamily="34" typeface="Calibri"/>
                  <a:ea charset="-122" panose="02010600030101010101" pitchFamily="2" typeface="宋体"/>
                </a:defRPr>
              </a:lvl1pPr>
              <a:lvl2pPr defTabSz="1216025" eaLnBrk="0" hangingPunct="0">
                <a:defRPr>
                  <a:solidFill>
                    <a:schemeClr val="tx1"/>
                  </a:solidFill>
                  <a:latin charset="0" panose="020f0502020204030204" pitchFamily="34" typeface="Calibri"/>
                  <a:ea charset="-122" panose="02010600030101010101" pitchFamily="2" typeface="宋体"/>
                </a:defRPr>
              </a:lvl2pPr>
              <a:lvl3pPr defTabSz="1216025" eaLnBrk="0" hangingPunct="0">
                <a:defRPr>
                  <a:solidFill>
                    <a:schemeClr val="tx1"/>
                  </a:solidFill>
                  <a:latin charset="0" panose="020f0502020204030204" pitchFamily="34" typeface="Calibri"/>
                  <a:ea charset="-122" panose="02010600030101010101" pitchFamily="2" typeface="宋体"/>
                </a:defRPr>
              </a:lvl3pPr>
              <a:lvl4pPr defTabSz="1216025" eaLnBrk="0" hangingPunct="0">
                <a:defRPr>
                  <a:solidFill>
                    <a:schemeClr val="tx1"/>
                  </a:solidFill>
                  <a:latin charset="0" panose="020f0502020204030204" pitchFamily="34" typeface="Calibri"/>
                  <a:ea charset="-122" panose="02010600030101010101" pitchFamily="2" typeface="宋体"/>
                </a:defRPr>
              </a:lvl4pPr>
              <a:lvl5pPr defTabSz="1216025" eaLnBrk="0" hangingPunct="0">
                <a:defRPr>
                  <a:solidFill>
                    <a:schemeClr val="tx1"/>
                  </a:solidFill>
                  <a:latin charset="0" panose="020f0502020204030204" pitchFamily="34" typeface="Calibri"/>
                  <a:ea charset="-122" panose="02010600030101010101" pitchFamily="2" typeface="宋体"/>
                </a:defRPr>
              </a:lvl5pPr>
              <a:lvl6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6pPr>
              <a:lvl7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7pPr>
              <a:lvl8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8pPr>
              <a:lvl9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9pPr>
            </a:lstStyle>
            <a:p>
              <a:pPr eaLnBrk="1" hangingPunct="1">
                <a:spcBef>
                  <a:spcPct val="20000"/>
                </a:spcBef>
              </a:pPr>
              <a:r>
                <a:rPr altLang="en-US" lang="zh-CN" sz="900">
                  <a:solidFill>
                    <a:srgbClr val="445469"/>
                  </a:solidFill>
                  <a:latin charset="0" panose="020b0604020202020204" pitchFamily="34" typeface="Arial"/>
                  <a:ea charset="-122" panose="020b0503020204020204" pitchFamily="34" typeface="微软雅黑"/>
                  <a:sym charset="0" panose="020b0604020202020204" pitchFamily="34" typeface="Arial"/>
                </a:rPr>
                <a:t>单击此处可编辑内容，根据您的需要自由拉伸文本框大小</a:t>
              </a:r>
            </a:p>
          </p:txBody>
        </p:sp>
        <p:sp>
          <p:nvSpPr>
            <p:cNvPr id="9254" name="AutoShape 29"/>
            <p:cNvSpPr>
              <a:spLocks noChangeArrowheads="1"/>
            </p:cNvSpPr>
            <p:nvPr/>
          </p:nvSpPr>
          <p:spPr bwMode="auto">
            <a:xfrm>
              <a:off x="5278042" y="2433637"/>
              <a:ext cx="210740" cy="290513"/>
            </a:xfrm>
            <a:custGeom>
              <a:gdLst>
                <a:gd fmla="*/ 7668 w 11448" name="T0"/>
                <a:gd fmla="*/ 21599 h 21600" name="T1"/>
                <a:gd fmla="*/ 2485 w 11448" name="T2"/>
                <a:gd fmla="*/ 0 h 21600" name="T3"/>
                <a:gd fmla="*/ 5940 w 11448" name="T4"/>
                <a:gd fmla="*/ 5115 h 21600" name="T5"/>
                <a:gd fmla="*/ 7668 w 11448" name="T6"/>
                <a:gd fmla="*/ 21599 h 21600" name="T7"/>
              </a:gdLst>
              <a:cxnLst>
                <a:cxn ang="0">
                  <a:pos x="T0" y="T1"/>
                </a:cxn>
                <a:cxn ang="0">
                  <a:pos x="T2" y="T3"/>
                </a:cxn>
                <a:cxn ang="0">
                  <a:pos x="T4" y="T5"/>
                </a:cxn>
                <a:cxn ang="0">
                  <a:pos x="T6" y="T7"/>
                </a:cxn>
              </a:cxnLst>
              <a:rect b="b" l="0" r="r" t="0"/>
              <a:pathLst>
                <a:path h="21600" w="11448">
                  <a:moveTo>
                    <a:pt x="7668" y="21599"/>
                  </a:moveTo>
                  <a:cubicBezTo>
                    <a:pt x="7668" y="21599"/>
                    <a:pt x="-5291" y="21599"/>
                    <a:pt x="2485" y="0"/>
                  </a:cubicBezTo>
                  <a:cubicBezTo>
                    <a:pt x="2485" y="0"/>
                    <a:pt x="4212" y="3978"/>
                    <a:pt x="5940" y="5115"/>
                  </a:cubicBezTo>
                  <a:cubicBezTo>
                    <a:pt x="7668" y="6252"/>
                    <a:pt x="16308" y="17621"/>
                    <a:pt x="7668" y="21599"/>
                  </a:cubicBezTo>
                  <a:close/>
                </a:path>
              </a:pathLst>
            </a:custGeom>
            <a:solidFill>
              <a:srgbClr val="FFBF53"/>
            </a:solidFill>
            <a:ln w="28575">
              <a:solidFill>
                <a:schemeClr val="bg1"/>
              </a:solidFill>
              <a:round/>
            </a:ln>
            <a:effectLst>
              <a:outerShdw algn="ctr" dir="8100000" dist="63500" rotWithShape="0">
                <a:srgbClr val="000000">
                  <a:alpha val="25000"/>
                </a:srgbClr>
              </a:outerShdw>
            </a:effectLst>
          </p:spPr>
          <p:txBody>
            <a:bodyPr/>
            <a:lstStyle/>
            <a:p>
              <a:pPr eaLnBrk="0" hangingPunct="0"/>
              <a:endParaRPr altLang="en-US" lang="zh-CN" sz="1013"/>
            </a:p>
          </p:txBody>
        </p:sp>
      </p:grpSp>
      <p:grpSp>
        <p:nvGrpSpPr>
          <p:cNvPr id="5" name="组合 4"/>
          <p:cNvGrpSpPr/>
          <p:nvPr/>
        </p:nvGrpSpPr>
        <p:grpSpPr>
          <a:xfrm>
            <a:off x="5278042" y="3378994"/>
            <a:ext cx="2381249" cy="653237"/>
            <a:chOff x="5278042" y="3378994"/>
            <a:chExt cx="2381249" cy="653237"/>
          </a:xfrm>
        </p:grpSpPr>
        <p:sp>
          <p:nvSpPr>
            <p:cNvPr id="9251" name="TextBox 13"/>
            <p:cNvSpPr txBox="1">
              <a:spLocks noChangeArrowheads="1"/>
            </p:cNvSpPr>
            <p:nvPr/>
          </p:nvSpPr>
          <p:spPr bwMode="auto">
            <a:xfrm>
              <a:off x="5616178" y="3506392"/>
              <a:ext cx="1062038" cy="18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eaLnBrk="0" hangingPunct="0">
                <a:defRPr>
                  <a:solidFill>
                    <a:schemeClr val="tx1"/>
                  </a:solidFill>
                  <a:latin charset="0" panose="020f0502020204030204" pitchFamily="34" typeface="Calibri"/>
                  <a:ea charset="-122" panose="02010600030101010101" pitchFamily="2" typeface="宋体"/>
                </a:defRPr>
              </a:lvl1pPr>
              <a:lvl2pPr defTabSz="1216025" eaLnBrk="0" hangingPunct="0">
                <a:defRPr>
                  <a:solidFill>
                    <a:schemeClr val="tx1"/>
                  </a:solidFill>
                  <a:latin charset="0" panose="020f0502020204030204" pitchFamily="34" typeface="Calibri"/>
                  <a:ea charset="-122" panose="02010600030101010101" pitchFamily="2" typeface="宋体"/>
                </a:defRPr>
              </a:lvl2pPr>
              <a:lvl3pPr defTabSz="1216025" eaLnBrk="0" hangingPunct="0">
                <a:defRPr>
                  <a:solidFill>
                    <a:schemeClr val="tx1"/>
                  </a:solidFill>
                  <a:latin charset="0" panose="020f0502020204030204" pitchFamily="34" typeface="Calibri"/>
                  <a:ea charset="-122" panose="02010600030101010101" pitchFamily="2" typeface="宋体"/>
                </a:defRPr>
              </a:lvl3pPr>
              <a:lvl4pPr defTabSz="1216025" eaLnBrk="0" hangingPunct="0">
                <a:defRPr>
                  <a:solidFill>
                    <a:schemeClr val="tx1"/>
                  </a:solidFill>
                  <a:latin charset="0" panose="020f0502020204030204" pitchFamily="34" typeface="Calibri"/>
                  <a:ea charset="-122" panose="02010600030101010101" pitchFamily="2" typeface="宋体"/>
                </a:defRPr>
              </a:lvl4pPr>
              <a:lvl5pPr defTabSz="1216025" eaLnBrk="0" hangingPunct="0">
                <a:defRPr>
                  <a:solidFill>
                    <a:schemeClr val="tx1"/>
                  </a:solidFill>
                  <a:latin charset="0" panose="020f0502020204030204" pitchFamily="34" typeface="Calibri"/>
                  <a:ea charset="-122" panose="02010600030101010101" pitchFamily="2" typeface="宋体"/>
                </a:defRPr>
              </a:lvl5pPr>
              <a:lvl6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6pPr>
              <a:lvl7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7pPr>
              <a:lvl8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8pPr>
              <a:lvl9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9pPr>
            </a:lstStyle>
            <a:p>
              <a:pPr eaLnBrk="1" hangingPunct="1">
                <a:spcBef>
                  <a:spcPct val="20000"/>
                </a:spcBef>
              </a:pPr>
              <a:r>
                <a:rPr altLang="en-US" b="1" lang="zh-CN" sz="1200">
                  <a:solidFill>
                    <a:srgbClr val="445469"/>
                  </a:solidFill>
                  <a:latin charset="0" panose="020b0604020202020204" pitchFamily="34" typeface="Arial"/>
                  <a:ea charset="-122" panose="020b0503020204020204" pitchFamily="34" typeface="微软雅黑"/>
                  <a:sym charset="0" panose="020b0604020202020204" pitchFamily="34" typeface="Arial"/>
                </a:rPr>
                <a:t>单击编辑标题</a:t>
              </a:r>
            </a:p>
          </p:txBody>
        </p:sp>
        <p:sp>
          <p:nvSpPr>
            <p:cNvPr id="9252" name="TextBox 13"/>
            <p:cNvSpPr txBox="1">
              <a:spLocks noChangeArrowheads="1"/>
            </p:cNvSpPr>
            <p:nvPr/>
          </p:nvSpPr>
          <p:spPr bwMode="auto">
            <a:xfrm>
              <a:off x="5616178" y="3755232"/>
              <a:ext cx="2043113" cy="27432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eaLnBrk="0" hangingPunct="0">
                <a:defRPr>
                  <a:solidFill>
                    <a:schemeClr val="tx1"/>
                  </a:solidFill>
                  <a:latin charset="0" panose="020f0502020204030204" pitchFamily="34" typeface="Calibri"/>
                  <a:ea charset="-122" panose="02010600030101010101" pitchFamily="2" typeface="宋体"/>
                </a:defRPr>
              </a:lvl1pPr>
              <a:lvl2pPr defTabSz="1216025" eaLnBrk="0" hangingPunct="0">
                <a:defRPr>
                  <a:solidFill>
                    <a:schemeClr val="tx1"/>
                  </a:solidFill>
                  <a:latin charset="0" panose="020f0502020204030204" pitchFamily="34" typeface="Calibri"/>
                  <a:ea charset="-122" panose="02010600030101010101" pitchFamily="2" typeface="宋体"/>
                </a:defRPr>
              </a:lvl2pPr>
              <a:lvl3pPr defTabSz="1216025" eaLnBrk="0" hangingPunct="0">
                <a:defRPr>
                  <a:solidFill>
                    <a:schemeClr val="tx1"/>
                  </a:solidFill>
                  <a:latin charset="0" panose="020f0502020204030204" pitchFamily="34" typeface="Calibri"/>
                  <a:ea charset="-122" panose="02010600030101010101" pitchFamily="2" typeface="宋体"/>
                </a:defRPr>
              </a:lvl3pPr>
              <a:lvl4pPr defTabSz="1216025" eaLnBrk="0" hangingPunct="0">
                <a:defRPr>
                  <a:solidFill>
                    <a:schemeClr val="tx1"/>
                  </a:solidFill>
                  <a:latin charset="0" panose="020f0502020204030204" pitchFamily="34" typeface="Calibri"/>
                  <a:ea charset="-122" panose="02010600030101010101" pitchFamily="2" typeface="宋体"/>
                </a:defRPr>
              </a:lvl4pPr>
              <a:lvl5pPr defTabSz="1216025" eaLnBrk="0" hangingPunct="0">
                <a:defRPr>
                  <a:solidFill>
                    <a:schemeClr val="tx1"/>
                  </a:solidFill>
                  <a:latin charset="0" panose="020f0502020204030204" pitchFamily="34" typeface="Calibri"/>
                  <a:ea charset="-122" panose="02010600030101010101" pitchFamily="2" typeface="宋体"/>
                </a:defRPr>
              </a:lvl5pPr>
              <a:lvl6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6pPr>
              <a:lvl7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7pPr>
              <a:lvl8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8pPr>
              <a:lvl9pPr defTabSz="1216025" eaLnBrk="0" fontAlgn="base" hangingPunct="0">
                <a:spcBef>
                  <a:spcPct val="0"/>
                </a:spcBef>
                <a:spcAft>
                  <a:spcPct val="0"/>
                </a:spcAft>
                <a:buFont charset="0" panose="020b0604020202020204" pitchFamily="34" typeface="Arial"/>
                <a:defRPr>
                  <a:solidFill>
                    <a:schemeClr val="tx1"/>
                  </a:solidFill>
                  <a:latin charset="0" panose="020f0502020204030204" pitchFamily="34" typeface="Calibri"/>
                  <a:ea charset="-122" panose="02010600030101010101" pitchFamily="2" typeface="宋体"/>
                </a:defRPr>
              </a:lvl9pPr>
            </a:lstStyle>
            <a:p>
              <a:pPr eaLnBrk="1" hangingPunct="1">
                <a:spcBef>
                  <a:spcPct val="20000"/>
                </a:spcBef>
              </a:pPr>
              <a:r>
                <a:rPr altLang="en-US" lang="zh-CN" sz="900">
                  <a:solidFill>
                    <a:srgbClr val="445469"/>
                  </a:solidFill>
                  <a:latin charset="0" panose="020b0604020202020204" pitchFamily="34" typeface="Arial"/>
                  <a:ea charset="-122" panose="020b0503020204020204" pitchFamily="34" typeface="微软雅黑"/>
                  <a:sym charset="0" panose="020b0604020202020204" pitchFamily="34" typeface="Arial"/>
                </a:rPr>
                <a:t>单击此处可编辑内容，根据您的需要自由拉伸文本框大小</a:t>
              </a:r>
            </a:p>
          </p:txBody>
        </p:sp>
        <p:sp>
          <p:nvSpPr>
            <p:cNvPr id="9255" name="AutoShape 29"/>
            <p:cNvSpPr>
              <a:spLocks noChangeArrowheads="1"/>
            </p:cNvSpPr>
            <p:nvPr/>
          </p:nvSpPr>
          <p:spPr bwMode="auto">
            <a:xfrm>
              <a:off x="5278042" y="3378994"/>
              <a:ext cx="210740" cy="290513"/>
            </a:xfrm>
            <a:custGeom>
              <a:gdLst>
                <a:gd fmla="*/ 7668 w 11448" name="T0"/>
                <a:gd fmla="*/ 21599 h 21600" name="T1"/>
                <a:gd fmla="*/ 2485 w 11448" name="T2"/>
                <a:gd fmla="*/ 0 h 21600" name="T3"/>
                <a:gd fmla="*/ 5940 w 11448" name="T4"/>
                <a:gd fmla="*/ 5115 h 21600" name="T5"/>
                <a:gd fmla="*/ 7668 w 11448" name="T6"/>
                <a:gd fmla="*/ 21599 h 21600" name="T7"/>
              </a:gdLst>
              <a:cxnLst>
                <a:cxn ang="0">
                  <a:pos x="T0" y="T1"/>
                </a:cxn>
                <a:cxn ang="0">
                  <a:pos x="T2" y="T3"/>
                </a:cxn>
                <a:cxn ang="0">
                  <a:pos x="T4" y="T5"/>
                </a:cxn>
                <a:cxn ang="0">
                  <a:pos x="T6" y="T7"/>
                </a:cxn>
              </a:cxnLst>
              <a:rect b="b" l="0" r="r" t="0"/>
              <a:pathLst>
                <a:path h="21600" w="11448">
                  <a:moveTo>
                    <a:pt x="7668" y="21599"/>
                  </a:moveTo>
                  <a:cubicBezTo>
                    <a:pt x="7668" y="21599"/>
                    <a:pt x="-5291" y="21599"/>
                    <a:pt x="2485" y="0"/>
                  </a:cubicBezTo>
                  <a:cubicBezTo>
                    <a:pt x="2485" y="0"/>
                    <a:pt x="4212" y="3978"/>
                    <a:pt x="5940" y="5115"/>
                  </a:cubicBezTo>
                  <a:cubicBezTo>
                    <a:pt x="7668" y="6252"/>
                    <a:pt x="16308" y="17621"/>
                    <a:pt x="7668" y="21599"/>
                  </a:cubicBezTo>
                  <a:close/>
                </a:path>
              </a:pathLst>
            </a:custGeom>
            <a:solidFill>
              <a:srgbClr val="02B3C5"/>
            </a:solidFill>
            <a:ln w="28575">
              <a:solidFill>
                <a:schemeClr val="bg1"/>
              </a:solidFill>
              <a:round/>
            </a:ln>
            <a:effectLst>
              <a:outerShdw algn="ctr" dir="8100000" dist="63500" rotWithShape="0">
                <a:srgbClr val="000000">
                  <a:alpha val="25000"/>
                </a:srgbClr>
              </a:outerShdw>
            </a:effectLst>
          </p:spPr>
          <p:txBody>
            <a:bodyPr/>
            <a:lstStyle/>
            <a:p>
              <a:pPr eaLnBrk="0" hangingPunct="0"/>
              <a:endParaRPr altLang="en-US" lang="zh-CN" sz="1013"/>
            </a:p>
          </p:txBody>
        </p:sp>
      </p:grpSp>
    </p:spTree>
    <p:extLst>
      <p:ext uri="{BB962C8B-B14F-4D97-AF65-F5344CB8AC3E}">
        <p14:creationId val="3390904945"/>
      </p:ext>
    </p:extLst>
  </p:cSld>
  <p:clrMapOvr>
    <a:masterClrMapping/>
  </p:clrMapOvr>
  <mc:AlternateContent>
    <mc:Choice Requires="p14">
      <p:transition p14:dur="1250" spd="slow">
        <p14:switch dir="r"/>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22" presetSubtype="4">
                                  <p:stCondLst>
                                    <p:cond delay="0"/>
                                  </p:stCondLst>
                                  <p:childTnLst>
                                    <p:set>
                                      <p:cBhvr>
                                        <p:cTn dur="1" fill="hold" id="6">
                                          <p:stCondLst>
                                            <p:cond delay="0"/>
                                          </p:stCondLst>
                                        </p:cTn>
                                        <p:tgtEl>
                                          <p:spTgt spid="2"/>
                                        </p:tgtEl>
                                        <p:attrNameLst>
                                          <p:attrName>style.visibility</p:attrName>
                                        </p:attrNameLst>
                                      </p:cBhvr>
                                      <p:to>
                                        <p:strVal val="visible"/>
                                      </p:to>
                                    </p:set>
                                    <p:animEffect filter="wipe(down)" transition="in">
                                      <p:cBhvr>
                                        <p:cTn dur="750" id="7"/>
                                        <p:tgtEl>
                                          <p:spTgt spid="2"/>
                                        </p:tgtEl>
                                      </p:cBhvr>
                                    </p:animEffect>
                                  </p:childTnLst>
                                </p:cTn>
                              </p:par>
                            </p:childTnLst>
                          </p:cTn>
                        </p:par>
                        <p:par>
                          <p:cTn fill="hold" id="8" nodeType="afterGroup">
                            <p:stCondLst>
                              <p:cond delay="750"/>
                            </p:stCondLst>
                            <p:childTnLst>
                              <p:par>
                                <p:cTn fill="hold" id="9" nodeType="afterEffect" presetClass="entr" presetID="12" presetSubtype="4">
                                  <p:stCondLst>
                                    <p:cond delay="0"/>
                                  </p:stCondLst>
                                  <p:childTnLst>
                                    <p:set>
                                      <p:cBhvr>
                                        <p:cTn dur="1" fill="hold" id="10">
                                          <p:stCondLst>
                                            <p:cond delay="0"/>
                                          </p:stCondLst>
                                        </p:cTn>
                                        <p:tgtEl>
                                          <p:spTgt spid="3"/>
                                        </p:tgtEl>
                                        <p:attrNameLst>
                                          <p:attrName>style.visibility</p:attrName>
                                        </p:attrNameLst>
                                      </p:cBhvr>
                                      <p:to>
                                        <p:strVal val="visible"/>
                                      </p:to>
                                    </p:set>
                                    <p:anim calcmode="lin" valueType="num">
                                      <p:cBhvr additive="base">
                                        <p:cTn dur="500" id="11"/>
                                        <p:tgtEl>
                                          <p:spTgt spid="3"/>
                                        </p:tgtEl>
                                        <p:attrNameLst>
                                          <p:attrName>ppt_y</p:attrName>
                                        </p:attrNameLst>
                                      </p:cBhvr>
                                      <p:tavLst>
                                        <p:tav tm="0">
                                          <p:val>
                                            <p:strVal val="#ppt_y+#ppt_h*1.125000"/>
                                          </p:val>
                                        </p:tav>
                                        <p:tav tm="100000">
                                          <p:val>
                                            <p:strVal val="#ppt_y"/>
                                          </p:val>
                                        </p:tav>
                                      </p:tavLst>
                                    </p:anim>
                                    <p:animEffect filter="wipe(up)" transition="in">
                                      <p:cBhvr>
                                        <p:cTn dur="500" id="12"/>
                                        <p:tgtEl>
                                          <p:spTgt spid="3"/>
                                        </p:tgtEl>
                                      </p:cBhvr>
                                    </p:animEffect>
                                  </p:childTnLst>
                                </p:cTn>
                              </p:par>
                            </p:childTnLst>
                          </p:cTn>
                        </p:par>
                        <p:par>
                          <p:cTn fill="hold" id="13" nodeType="afterGroup">
                            <p:stCondLst>
                              <p:cond delay="1250"/>
                            </p:stCondLst>
                            <p:childTnLst>
                              <p:par>
                                <p:cTn fill="hold" id="14" nodeType="afterEffect" presetClass="entr" presetID="12" presetSubtype="4">
                                  <p:stCondLst>
                                    <p:cond delay="0"/>
                                  </p:stCondLst>
                                  <p:childTnLst>
                                    <p:set>
                                      <p:cBhvr>
                                        <p:cTn dur="1" fill="hold" id="15">
                                          <p:stCondLst>
                                            <p:cond delay="0"/>
                                          </p:stCondLst>
                                        </p:cTn>
                                        <p:tgtEl>
                                          <p:spTgt spid="4"/>
                                        </p:tgtEl>
                                        <p:attrNameLst>
                                          <p:attrName>style.visibility</p:attrName>
                                        </p:attrNameLst>
                                      </p:cBhvr>
                                      <p:to>
                                        <p:strVal val="visible"/>
                                      </p:to>
                                    </p:set>
                                    <p:anim calcmode="lin" valueType="num">
                                      <p:cBhvr additive="base">
                                        <p:cTn dur="500" id="16"/>
                                        <p:tgtEl>
                                          <p:spTgt spid="4"/>
                                        </p:tgtEl>
                                        <p:attrNameLst>
                                          <p:attrName>ppt_y</p:attrName>
                                        </p:attrNameLst>
                                      </p:cBhvr>
                                      <p:tavLst>
                                        <p:tav tm="0">
                                          <p:val>
                                            <p:strVal val="#ppt_y+#ppt_h*1.125000"/>
                                          </p:val>
                                        </p:tav>
                                        <p:tav tm="100000">
                                          <p:val>
                                            <p:strVal val="#ppt_y"/>
                                          </p:val>
                                        </p:tav>
                                      </p:tavLst>
                                    </p:anim>
                                    <p:animEffect filter="wipe(up)" transition="in">
                                      <p:cBhvr>
                                        <p:cTn dur="500" id="17"/>
                                        <p:tgtEl>
                                          <p:spTgt spid="4"/>
                                        </p:tgtEl>
                                      </p:cBhvr>
                                    </p:animEffect>
                                  </p:childTnLst>
                                </p:cTn>
                              </p:par>
                            </p:childTnLst>
                          </p:cTn>
                        </p:par>
                        <p:par>
                          <p:cTn fill="hold" id="18" nodeType="afterGroup">
                            <p:stCondLst>
                              <p:cond delay="1750"/>
                            </p:stCondLst>
                            <p:childTnLst>
                              <p:par>
                                <p:cTn fill="hold" id="19" nodeType="afterEffect" presetClass="entr" presetID="12" presetSubtype="4">
                                  <p:stCondLst>
                                    <p:cond delay="0"/>
                                  </p:stCondLst>
                                  <p:childTnLst>
                                    <p:set>
                                      <p:cBhvr>
                                        <p:cTn dur="1" fill="hold" id="20">
                                          <p:stCondLst>
                                            <p:cond delay="0"/>
                                          </p:stCondLst>
                                        </p:cTn>
                                        <p:tgtEl>
                                          <p:spTgt spid="5"/>
                                        </p:tgtEl>
                                        <p:attrNameLst>
                                          <p:attrName>style.visibility</p:attrName>
                                        </p:attrNameLst>
                                      </p:cBhvr>
                                      <p:to>
                                        <p:strVal val="visible"/>
                                      </p:to>
                                    </p:set>
                                    <p:anim calcmode="lin" valueType="num">
                                      <p:cBhvr additive="base">
                                        <p:cTn dur="500" id="21"/>
                                        <p:tgtEl>
                                          <p:spTgt spid="5"/>
                                        </p:tgtEl>
                                        <p:attrNameLst>
                                          <p:attrName>ppt_y</p:attrName>
                                        </p:attrNameLst>
                                      </p:cBhvr>
                                      <p:tavLst>
                                        <p:tav tm="0">
                                          <p:val>
                                            <p:strVal val="#ppt_y+#ppt_h*1.125000"/>
                                          </p:val>
                                        </p:tav>
                                        <p:tav tm="100000">
                                          <p:val>
                                            <p:strVal val="#ppt_y"/>
                                          </p:val>
                                        </p:tav>
                                      </p:tavLst>
                                    </p:anim>
                                    <p:animEffect filter="wipe(up)" transition="in">
                                      <p:cBhvr>
                                        <p:cTn dur="500" id="22"/>
                                        <p:tgtEl>
                                          <p:spTgt spid="5"/>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6" name="图片 5"/>
          <p:cNvPicPr>
            <a:picLocks noChangeAspect="1"/>
          </p:cNvPicPr>
          <p:nvPr/>
        </p:nvPicPr>
        <p:blipFill>
          <a:blip r:embed="rId3">
            <a:extLst>
              <a:ext uri="{28A0092B-C50C-407E-A947-70E740481C1C}">
                <a14:useLocalDpi val="0"/>
              </a:ext>
            </a:extLst>
          </a:blip>
          <a:stretch>
            <a:fillRect/>
          </a:stretch>
        </p:blipFill>
        <p:spPr>
          <a:xfrm>
            <a:off x="0" y="0"/>
            <a:ext cx="9144000" cy="5159341"/>
          </a:xfrm>
          <a:prstGeom prst="rect">
            <a:avLst/>
          </a:prstGeom>
        </p:spPr>
      </p:pic>
      <p:pic>
        <p:nvPicPr>
          <p:cNvPr id="5" name="图片 4"/>
          <p:cNvPicPr>
            <a:picLocks noChangeAspect="1"/>
          </p:cNvPicPr>
          <p:nvPr/>
        </p:nvPicPr>
        <p:blipFill>
          <a:blip r:embed="rId4">
            <a:extLst>
              <a:ext uri="{28A0092B-C50C-407E-A947-70E740481C1C}">
                <a14:useLocalDpi val="0"/>
              </a:ext>
            </a:extLst>
          </a:blip>
          <a:stretch>
            <a:fillRect/>
          </a:stretch>
        </p:blipFill>
        <p:spPr>
          <a:xfrm>
            <a:off x="0" y="3087874"/>
            <a:ext cx="9144000" cy="2071468"/>
          </a:xfrm>
          <a:prstGeom prst="rect">
            <a:avLst/>
          </a:prstGeom>
        </p:spPr>
      </p:pic>
      <p:pic>
        <p:nvPicPr>
          <p:cNvPr id="3" name="图片 2"/>
          <p:cNvPicPr>
            <a:picLocks noChangeAspect="1"/>
          </p:cNvPicPr>
          <p:nvPr/>
        </p:nvPicPr>
        <p:blipFill>
          <a:blip r:embed="rId5">
            <a:extLst>
              <a:ext uri="{28A0092B-C50C-407E-A947-70E740481C1C}">
                <a14:useLocalDpi val="0"/>
              </a:ext>
            </a:extLst>
          </a:blip>
          <a:stretch>
            <a:fillRect/>
          </a:stretch>
        </p:blipFill>
        <p:spPr>
          <a:xfrm>
            <a:off x="6995885" y="79561"/>
            <a:ext cx="1901372" cy="1285941"/>
          </a:xfrm>
          <a:prstGeom prst="rect">
            <a:avLst/>
          </a:prstGeom>
        </p:spPr>
      </p:pic>
      <p:pic>
        <p:nvPicPr>
          <p:cNvPr id="4" name="图片 3"/>
          <p:cNvPicPr>
            <a:picLocks noChangeAspect="1"/>
          </p:cNvPicPr>
          <p:nvPr/>
        </p:nvPicPr>
        <p:blipFill>
          <a:blip r:embed="rId6">
            <a:extLst>
              <a:ext uri="{28A0092B-C50C-407E-A947-70E740481C1C}">
                <a14:useLocalDpi val="0"/>
              </a:ext>
            </a:extLst>
          </a:blip>
          <a:stretch>
            <a:fillRect/>
          </a:stretch>
        </p:blipFill>
        <p:spPr>
          <a:xfrm>
            <a:off x="-1" y="0"/>
            <a:ext cx="2293257" cy="1612036"/>
          </a:xfrm>
          <a:prstGeom prst="rect">
            <a:avLst/>
          </a:prstGeom>
        </p:spPr>
      </p:pic>
      <p:sp>
        <p:nvSpPr>
          <p:cNvPr id="28" name="文本占位符 4"/>
          <p:cNvSpPr txBox="1"/>
          <p:nvPr>
            <p:custDataLst>
              <p:tags r:id="rId7"/>
            </p:custDataLst>
          </p:nvPr>
        </p:nvSpPr>
        <p:spPr>
          <a:xfrm>
            <a:off x="2206631" y="1254703"/>
            <a:ext cx="1714500" cy="2069795"/>
          </a:xfrm>
          <a:prstGeom prst="rect">
            <a:avLst/>
          </a:prstGeom>
        </p:spPr>
        <p:txBody>
          <a:bodyPr anchor="ctr" bIns="34290" lIns="0" rIns="0" rtlCol="0" tIns="34290" vert="horz">
            <a:noAutofit/>
          </a:bodyPr>
          <a:lstStyle>
            <a:lvl1pPr algn="r" defTabSz="914400" eaLnBrk="1" hangingPunct="1" indent="-1143000" latinLnBrk="0" marL="1143000" rtl="0">
              <a:lnSpc>
                <a:spcPct val="110000"/>
              </a:lnSpc>
              <a:spcBef>
                <a:spcPts val="1800"/>
              </a:spcBef>
              <a:spcAft>
                <a:spcPct val="0"/>
              </a:spcAft>
              <a:buSzPct val="80000"/>
              <a:buFont charset="0" panose="020b0604020202020204" pitchFamily="34" typeface="Arial"/>
              <a:buNone/>
              <a:defRPr altLang="en-US" b="1" baseline="0" i="1" kern="1200" lang="zh-CN" sz="23900">
                <a:gradFill>
                  <a:gsLst>
                    <a:gs pos="0">
                      <a:schemeClr val="accent2"/>
                    </a:gs>
                    <a:gs pos="100000">
                      <a:schemeClr val="accent1"/>
                    </a:gs>
                  </a:gsLst>
                  <a:lin ang="5400000" scaled="0"/>
                </a:gradFill>
                <a:latin charset="0" panose="04060505060202020a04" pitchFamily="82" typeface="Felix Titling"/>
                <a:ea charset="-122" panose="02010509060101010101" pitchFamily="49" typeface="幼圆"/>
                <a:cs typeface="+mn-cs"/>
              </a:defRPr>
            </a:lvl1pPr>
            <a:lvl2pPr algn="just" defTabSz="914400" eaLnBrk="1" hangingPunct="1" indent="-285750" latinLnBrk="0" marL="357188" rtl="0">
              <a:lnSpc>
                <a:spcPct val="130000"/>
              </a:lnSpc>
              <a:spcBef>
                <a:spcPts val="200"/>
              </a:spcBef>
              <a:spcAft>
                <a:spcPts val="800"/>
              </a:spcAft>
              <a:buFont charset="-122" panose="03000509000000000000" pitchFamily="65" typeface="宋体-方正超大字符集"/>
              <a:buChar char=" "/>
              <a:defRPr baseline="0" kern="1200" sz="1600">
                <a:solidFill>
                  <a:schemeClr val="tx1">
                    <a:lumMod val="60000"/>
                    <a:lumOff val="40000"/>
                  </a:schemeClr>
                </a:solidFill>
                <a:latin charset="-122" panose="03000509000000000000" pitchFamily="65" typeface="宋体-方正超大字符集"/>
                <a:ea charset="-122" panose="03000509000000000000" pitchFamily="65" typeface="宋体-方正超大字符集"/>
                <a:cs typeface="+mn-cs"/>
              </a:defRPr>
            </a:lvl2pPr>
            <a:lvl3pPr algn="l" defTabSz="914400" eaLnBrk="1" hangingPunct="1" indent="-228600" latinLnBrk="0" marL="1143000" rtl="0">
              <a:lnSpc>
                <a:spcPct val="90000"/>
              </a:lnSpc>
              <a:spcBef>
                <a:spcPts val="500"/>
              </a:spcBef>
              <a:buFont charset="0" panose="020b0604020202020204" pitchFamily="34" typeface="Arial"/>
              <a:buChar char="•"/>
              <a:defRPr kern="1200" sz="2000">
                <a:solidFill>
                  <a:schemeClr val="tx1"/>
                </a:solidFill>
                <a:latin typeface="+mn-lt"/>
                <a:ea typeface="+mn-ea"/>
                <a:cs typeface="+mn-cs"/>
              </a:defRPr>
            </a:lvl3pPr>
            <a:lvl4pPr algn="l" defTabSz="914400" eaLnBrk="1" hangingPunct="1" indent="-228600" latinLnBrk="0" marL="16002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4pPr>
            <a:lvl5pPr algn="l" defTabSz="914400" eaLnBrk="1" hangingPunct="1" indent="-228600" latinLnBrk="0" marL="20574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5pPr>
            <a:lvl6pPr algn="l" defTabSz="914400" eaLnBrk="1" hangingPunct="1" indent="-228600" latinLnBrk="0" marL="25146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9pPr>
          </a:lstStyle>
          <a:p>
            <a:pPr algn="ctr" defTabSz="685800" indent="0" marL="0">
              <a:lnSpc>
                <a:spcPct val="100000"/>
              </a:lnSpc>
              <a:spcBef>
                <a:spcPct val="0"/>
              </a:spcBef>
              <a:defRPr/>
            </a:pPr>
            <a:r>
              <a:rPr altLang="zh-CN" lang="en-US" smtClean="0" sz="13875">
                <a:gradFill>
                  <a:gsLst>
                    <a:gs pos="0">
                      <a:srgbClr val="00A1C7"/>
                    </a:gs>
                    <a:gs pos="100000">
                      <a:srgbClr val="A3C902"/>
                    </a:gs>
                  </a:gsLst>
                  <a:lin ang="5400000" scaled="0"/>
                </a:gradFill>
              </a:rPr>
              <a:t>2</a:t>
            </a:r>
          </a:p>
        </p:txBody>
      </p:sp>
      <p:sp>
        <p:nvSpPr>
          <p:cNvPr id="29" name="标题 5"/>
          <p:cNvSpPr txBox="1"/>
          <p:nvPr>
            <p:custDataLst>
              <p:tags r:id="rId8"/>
            </p:custDataLst>
          </p:nvPr>
        </p:nvSpPr>
        <p:spPr>
          <a:xfrm>
            <a:off x="3485531" y="2527261"/>
            <a:ext cx="3515400" cy="457199"/>
          </a:xfrm>
          <a:prstGeom prst="roundRect">
            <a:avLst>
              <a:gd fmla="val 50000" name="adj"/>
            </a:avLst>
          </a:prstGeom>
          <a:noFill/>
          <a:ln w="12700">
            <a:gradFill>
              <a:gsLst>
                <a:gs pos="0">
                  <a:srgbClr val="00A1C7"/>
                </a:gs>
                <a:gs pos="100000">
                  <a:srgbClr val="A3C902"/>
                </a:gs>
              </a:gsLst>
              <a:lin ang="7800000" scaled="0"/>
            </a:gradFill>
          </a:ln>
        </p:spPr>
        <p:txBody>
          <a:bodyPr anchor="ctr" bIns="34290" lIns="68580" rIns="68580" rtlCol="0" tIns="34290" vert="horz">
            <a:normAutofit fontScale="85000" lnSpcReduction="20000"/>
          </a:bodyPr>
          <a:lstStyle>
            <a:lvl1pPr algn="l" defTabSz="914400" eaLnBrk="1" hangingPunct="1" latinLnBrk="0" rtl="0">
              <a:lnSpc>
                <a:spcPct val="90000"/>
              </a:lnSpc>
              <a:spcBef>
                <a:spcPct val="0"/>
              </a:spcBef>
              <a:buNone/>
              <a:defRPr b="1" baseline="0" i="0" kern="1200" sz="4000">
                <a:gradFill>
                  <a:gsLst>
                    <a:gs pos="0">
                      <a:schemeClr val="accent2"/>
                    </a:gs>
                    <a:gs pos="100000">
                      <a:schemeClr val="accent1"/>
                    </a:gs>
                  </a:gsLst>
                  <a:lin ang="6600000" scaled="0"/>
                </a:gradFill>
                <a:latin charset="-122" panose="02010509060101010101" pitchFamily="49" typeface="幼圆"/>
                <a:ea charset="-122" panose="02010509060101010101" pitchFamily="49" typeface="幼圆"/>
                <a:cs typeface="+mj-cs"/>
              </a:defRPr>
            </a:lvl1pPr>
          </a:lstStyle>
          <a:p>
            <a:pPr algn="ctr" lvl="0">
              <a:defRPr/>
            </a:pPr>
            <a:r>
              <a:rPr altLang="en-US" lang="zh-CN" smtClean="0" sz="2700">
                <a:gradFill>
                  <a:gsLst>
                    <a:gs pos="0">
                      <a:srgbClr val="00A1C7"/>
                    </a:gs>
                    <a:gs pos="100000">
                      <a:srgbClr val="A3C902"/>
                    </a:gs>
                  </a:gsLst>
                  <a:lin ang="6600000" scaled="0"/>
                </a:gradFill>
              </a:rPr>
              <a:t>单击此处添加文字标题</a:t>
            </a:r>
          </a:p>
        </p:txBody>
      </p:sp>
      <p:sp>
        <p:nvSpPr>
          <p:cNvPr id="30" name="文本占位符 6"/>
          <p:cNvSpPr txBox="1"/>
          <p:nvPr>
            <p:custDataLst>
              <p:tags r:id="rId9"/>
            </p:custDataLst>
          </p:nvPr>
        </p:nvSpPr>
        <p:spPr>
          <a:xfrm>
            <a:off x="2858106" y="2140211"/>
            <a:ext cx="1254849" cy="283636"/>
          </a:xfrm>
          <a:prstGeom prst="rect">
            <a:avLst/>
          </a:prstGeom>
          <a:solidFill>
            <a:srgbClr val="FFFFFF"/>
          </a:solidFill>
        </p:spPr>
        <p:txBody>
          <a:bodyPr anchor="ctr" bIns="34290" lIns="68580" rIns="68580" rtlCol="0" tIns="34290" vert="horz">
            <a:noAutofit/>
          </a:bodyPr>
          <a:lstStyle>
            <a:lvl1pPr algn="l" defTabSz="914400" eaLnBrk="1" hangingPunct="1" indent="0" latinLnBrk="0" marL="0" rtl="0">
              <a:lnSpc>
                <a:spcPct val="110000"/>
              </a:lnSpc>
              <a:spcBef>
                <a:spcPts val="1800"/>
              </a:spcBef>
              <a:spcAft>
                <a:spcPct val="0"/>
              </a:spcAft>
              <a:buSzPct val="80000"/>
              <a:buFontTx/>
              <a:buNone/>
              <a:defRPr b="1" baseline="0" kern="1200" sz="1600">
                <a:solidFill>
                  <a:schemeClr val="accent1"/>
                </a:solidFill>
                <a:latin charset="0" panose="04060505060202020a04" pitchFamily="82" typeface="Felix Titling"/>
                <a:ea charset="-122" panose="02010509060101010101" pitchFamily="49" typeface="幼圆"/>
                <a:cs typeface="+mn-cs"/>
              </a:defRPr>
            </a:lvl1pPr>
            <a:lvl2pPr algn="just" defTabSz="914400" eaLnBrk="1" hangingPunct="1" indent="0" latinLnBrk="0" marL="457200" rtl="0">
              <a:lnSpc>
                <a:spcPct val="130000"/>
              </a:lnSpc>
              <a:spcBef>
                <a:spcPts val="200"/>
              </a:spcBef>
              <a:spcAft>
                <a:spcPts val="800"/>
              </a:spcAft>
              <a:buFont charset="-122" panose="03000509000000000000" pitchFamily="65" typeface="宋体-方正超大字符集"/>
              <a:buNone/>
              <a:defRPr baseline="0" kern="1200" sz="2000">
                <a:solidFill>
                  <a:schemeClr val="tx1">
                    <a:tint val="75000"/>
                  </a:schemeClr>
                </a:solidFill>
                <a:latin charset="-122" panose="03000509000000000000" pitchFamily="65" typeface="宋体-方正超大字符集"/>
                <a:ea charset="-122" panose="03000509000000000000" pitchFamily="65" typeface="宋体-方正超大字符集"/>
                <a:cs typeface="+mn-cs"/>
              </a:defRPr>
            </a:lvl2pPr>
            <a:lvl3pPr algn="l" defTabSz="914400" eaLnBrk="1" hangingPunct="1" indent="0" latinLnBrk="0" marL="914400" rtl="0">
              <a:lnSpc>
                <a:spcPct val="90000"/>
              </a:lnSpc>
              <a:spcBef>
                <a:spcPts val="500"/>
              </a:spcBef>
              <a:buFont charset="0" panose="020b0604020202020204" pitchFamily="34" typeface="Arial"/>
              <a:buNone/>
              <a:defRPr kern="1200" sz="1800">
                <a:solidFill>
                  <a:schemeClr val="tx1">
                    <a:tint val="75000"/>
                  </a:schemeClr>
                </a:solidFill>
                <a:latin typeface="+mn-lt"/>
                <a:ea typeface="+mn-ea"/>
                <a:cs typeface="+mn-cs"/>
              </a:defRPr>
            </a:lvl3pPr>
            <a:lvl4pPr algn="l" defTabSz="914400" eaLnBrk="1" hangingPunct="1" indent="0" latinLnBrk="0" marL="1371600" rtl="0">
              <a:lnSpc>
                <a:spcPct val="90000"/>
              </a:lnSpc>
              <a:spcBef>
                <a:spcPts val="500"/>
              </a:spcBef>
              <a:buFont charset="0" panose="020b0604020202020204" pitchFamily="34" typeface="Arial"/>
              <a:buNone/>
              <a:defRPr kern="1200" sz="1600">
                <a:solidFill>
                  <a:schemeClr val="tx1">
                    <a:tint val="75000"/>
                  </a:schemeClr>
                </a:solidFill>
                <a:latin typeface="+mn-lt"/>
                <a:ea typeface="+mn-ea"/>
                <a:cs typeface="+mn-cs"/>
              </a:defRPr>
            </a:lvl4pPr>
            <a:lvl5pPr algn="l" defTabSz="914400" eaLnBrk="1" hangingPunct="1" indent="0" latinLnBrk="0" marL="1828800" rtl="0">
              <a:lnSpc>
                <a:spcPct val="90000"/>
              </a:lnSpc>
              <a:spcBef>
                <a:spcPts val="500"/>
              </a:spcBef>
              <a:buFont charset="0" panose="020b0604020202020204" pitchFamily="34" typeface="Arial"/>
              <a:buNone/>
              <a:defRPr kern="1200" sz="1600">
                <a:solidFill>
                  <a:schemeClr val="tx1">
                    <a:tint val="75000"/>
                  </a:schemeClr>
                </a:solidFill>
                <a:latin typeface="+mn-lt"/>
                <a:ea typeface="+mn-ea"/>
                <a:cs typeface="+mn-cs"/>
              </a:defRPr>
            </a:lvl5pPr>
            <a:lvl6pPr algn="l" defTabSz="914400" eaLnBrk="1" hangingPunct="1" indent="0" latinLnBrk="0" marL="2286000" rtl="0">
              <a:lnSpc>
                <a:spcPct val="90000"/>
              </a:lnSpc>
              <a:spcBef>
                <a:spcPts val="500"/>
              </a:spcBef>
              <a:buFont charset="0" panose="020b0604020202020204" pitchFamily="34" typeface="Arial"/>
              <a:buNone/>
              <a:defRPr kern="1200" sz="1600">
                <a:solidFill>
                  <a:schemeClr val="tx1">
                    <a:tint val="75000"/>
                  </a:schemeClr>
                </a:solidFill>
                <a:latin typeface="+mn-lt"/>
                <a:ea typeface="+mn-ea"/>
                <a:cs typeface="+mn-cs"/>
              </a:defRPr>
            </a:lvl6pPr>
            <a:lvl7pPr algn="l" defTabSz="914400" eaLnBrk="1" hangingPunct="1" indent="0" latinLnBrk="0" marL="2743200" rtl="0">
              <a:lnSpc>
                <a:spcPct val="90000"/>
              </a:lnSpc>
              <a:spcBef>
                <a:spcPts val="500"/>
              </a:spcBef>
              <a:buFont charset="0" panose="020b0604020202020204" pitchFamily="34" typeface="Arial"/>
              <a:buNone/>
              <a:defRPr kern="1200" sz="1600">
                <a:solidFill>
                  <a:schemeClr val="tx1">
                    <a:tint val="75000"/>
                  </a:schemeClr>
                </a:solidFill>
                <a:latin typeface="+mn-lt"/>
                <a:ea typeface="+mn-ea"/>
                <a:cs typeface="+mn-cs"/>
              </a:defRPr>
            </a:lvl7pPr>
            <a:lvl8pPr algn="l" defTabSz="914400" eaLnBrk="1" hangingPunct="1" indent="0" latinLnBrk="0" marL="3200400" rtl="0">
              <a:lnSpc>
                <a:spcPct val="90000"/>
              </a:lnSpc>
              <a:spcBef>
                <a:spcPts val="500"/>
              </a:spcBef>
              <a:buFont charset="0" panose="020b0604020202020204" pitchFamily="34" typeface="Arial"/>
              <a:buNone/>
              <a:defRPr kern="1200" sz="1600">
                <a:solidFill>
                  <a:schemeClr val="tx1">
                    <a:tint val="75000"/>
                  </a:schemeClr>
                </a:solidFill>
                <a:latin typeface="+mn-lt"/>
                <a:ea typeface="+mn-ea"/>
                <a:cs typeface="+mn-cs"/>
              </a:defRPr>
            </a:lvl8pPr>
            <a:lvl9pPr algn="l" defTabSz="914400" eaLnBrk="1" hangingPunct="1" indent="0" latinLnBrk="0" marL="3657600" rtl="0">
              <a:lnSpc>
                <a:spcPct val="90000"/>
              </a:lnSpc>
              <a:spcBef>
                <a:spcPts val="500"/>
              </a:spcBef>
              <a:buFont charset="0" panose="020b0604020202020204" pitchFamily="34" typeface="Arial"/>
              <a:buNone/>
              <a:defRPr kern="1200" sz="1600">
                <a:solidFill>
                  <a:schemeClr val="tx1">
                    <a:tint val="75000"/>
                  </a:schemeClr>
                </a:solidFill>
                <a:latin typeface="+mn-lt"/>
                <a:ea typeface="+mn-ea"/>
                <a:cs typeface="+mn-cs"/>
              </a:defRPr>
            </a:lvl9pPr>
          </a:lstStyle>
          <a:p>
            <a:pPr lvl="0">
              <a:defRPr/>
            </a:pPr>
            <a:r>
              <a:rPr altLang="en-US" lang="zh-CN" smtClean="0" sz="1800">
                <a:solidFill>
                  <a:srgbClr val="A3C902"/>
                </a:solidFill>
              </a:rPr>
              <a:t>第二部分</a:t>
            </a:r>
          </a:p>
        </p:txBody>
      </p:sp>
    </p:spTree>
    <p:extLst>
      <p:ext uri="{BB962C8B-B14F-4D97-AF65-F5344CB8AC3E}">
        <p14:creationId val="3353061735"/>
      </p:ext>
    </p:extLst>
  </p:cSld>
  <p:clrMapOvr>
    <a:masterClrMapping/>
  </p:clrMapOvr>
  <mc:AlternateContent>
    <mc:Choice Requires="p14">
      <p:transition p14:dur="1250" spd="slow">
        <p14:switch dir="r"/>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withEffect" presetClass="entr" presetID="22" presetSubtype="4">
                                  <p:stCondLst>
                                    <p:cond delay="0"/>
                                  </p:stCondLst>
                                  <p:childTnLst>
                                    <p:set>
                                      <p:cBhvr>
                                        <p:cTn dur="1" fill="hold" id="6">
                                          <p:stCondLst>
                                            <p:cond delay="0"/>
                                          </p:stCondLst>
                                        </p:cTn>
                                        <p:tgtEl>
                                          <p:spTgt spid="28"/>
                                        </p:tgtEl>
                                        <p:attrNameLst>
                                          <p:attrName>style.visibility</p:attrName>
                                        </p:attrNameLst>
                                      </p:cBhvr>
                                      <p:to>
                                        <p:strVal val="visible"/>
                                      </p:to>
                                    </p:set>
                                    <p:animEffect filter="wipe(down)" transition="in">
                                      <p:cBhvr>
                                        <p:cTn dur="1000" id="7"/>
                                        <p:tgtEl>
                                          <p:spTgt spid="28"/>
                                        </p:tgtEl>
                                      </p:cBhvr>
                                    </p:animEffect>
                                  </p:childTnLst>
                                </p:cTn>
                              </p:par>
                            </p:childTnLst>
                          </p:cTn>
                        </p:par>
                        <p:par>
                          <p:cTn fill="hold" id="8" nodeType="afterGroup">
                            <p:stCondLst>
                              <p:cond delay="1000"/>
                            </p:stCondLst>
                            <p:childTnLst>
                              <p:par>
                                <p:cTn fill="hold" grpId="0" id="9" nodeType="afterEffect" presetClass="entr" presetID="42" presetSubtype="0">
                                  <p:stCondLst>
                                    <p:cond delay="0"/>
                                  </p:stCondLst>
                                  <p:childTnLst>
                                    <p:set>
                                      <p:cBhvr>
                                        <p:cTn dur="1" fill="hold" id="10">
                                          <p:stCondLst>
                                            <p:cond delay="0"/>
                                          </p:stCondLst>
                                        </p:cTn>
                                        <p:tgtEl>
                                          <p:spTgt spid="30"/>
                                        </p:tgtEl>
                                        <p:attrNameLst>
                                          <p:attrName>style.visibility</p:attrName>
                                        </p:attrNameLst>
                                      </p:cBhvr>
                                      <p:to>
                                        <p:strVal val="visible"/>
                                      </p:to>
                                    </p:set>
                                    <p:animEffect filter="fade" transition="in">
                                      <p:cBhvr>
                                        <p:cTn dur="1000" id="11"/>
                                        <p:tgtEl>
                                          <p:spTgt spid="30"/>
                                        </p:tgtEl>
                                      </p:cBhvr>
                                    </p:animEffect>
                                    <p:anim calcmode="lin" valueType="num">
                                      <p:cBhvr>
                                        <p:cTn dur="1000" fill="hold" id="12"/>
                                        <p:tgtEl>
                                          <p:spTgt spid="30"/>
                                        </p:tgtEl>
                                        <p:attrNameLst>
                                          <p:attrName>ppt_x</p:attrName>
                                        </p:attrNameLst>
                                      </p:cBhvr>
                                      <p:tavLst>
                                        <p:tav tm="0">
                                          <p:val>
                                            <p:strVal val="#ppt_x"/>
                                          </p:val>
                                        </p:tav>
                                        <p:tav tm="100000">
                                          <p:val>
                                            <p:strVal val="#ppt_x"/>
                                          </p:val>
                                        </p:tav>
                                      </p:tavLst>
                                    </p:anim>
                                    <p:anim calcmode="lin" valueType="num">
                                      <p:cBhvr>
                                        <p:cTn dur="1000" fill="hold" id="13"/>
                                        <p:tgtEl>
                                          <p:spTgt spid="30"/>
                                        </p:tgtEl>
                                        <p:attrNameLst>
                                          <p:attrName>ppt_y</p:attrName>
                                        </p:attrNameLst>
                                      </p:cBhvr>
                                      <p:tavLst>
                                        <p:tav tm="0">
                                          <p:val>
                                            <p:strVal val="#ppt_y+.1"/>
                                          </p:val>
                                        </p:tav>
                                        <p:tav tm="100000">
                                          <p:val>
                                            <p:strVal val="#ppt_y"/>
                                          </p:val>
                                        </p:tav>
                                      </p:tavLst>
                                    </p:anim>
                                  </p:childTnLst>
                                </p:cTn>
                              </p:par>
                            </p:childTnLst>
                          </p:cTn>
                        </p:par>
                        <p:par>
                          <p:cTn fill="hold" id="14" nodeType="afterGroup">
                            <p:stCondLst>
                              <p:cond delay="2000"/>
                            </p:stCondLst>
                            <p:childTnLst>
                              <p:par>
                                <p:cTn fill="hold" grpId="0" id="15" nodeType="afterEffect" presetClass="entr" presetID="16" presetSubtype="21">
                                  <p:stCondLst>
                                    <p:cond delay="0"/>
                                  </p:stCondLst>
                                  <p:childTnLst>
                                    <p:set>
                                      <p:cBhvr>
                                        <p:cTn dur="1" fill="hold" id="16">
                                          <p:stCondLst>
                                            <p:cond delay="0"/>
                                          </p:stCondLst>
                                        </p:cTn>
                                        <p:tgtEl>
                                          <p:spTgt spid="29"/>
                                        </p:tgtEl>
                                        <p:attrNameLst>
                                          <p:attrName>style.visibility</p:attrName>
                                        </p:attrNameLst>
                                      </p:cBhvr>
                                      <p:to>
                                        <p:strVal val="visible"/>
                                      </p:to>
                                    </p:set>
                                    <p:animEffect filter="barn(inVertical)" transition="in">
                                      <p:cBhvr>
                                        <p:cTn dur="1000" id="17"/>
                                        <p:tgtEl>
                                          <p:spTgt spid="2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8"/>
      <p:bldP grpId="0" spid="29"/>
      <p:bldP grpId="0" spid="30"/>
    </p:bldLst>
  </p:timing>
</p:sld>
</file>

<file path=ppt/tags/tag1.xml><?xml version="1.0" encoding="utf-8"?>
<p:tagLst xmlns:p="http://schemas.openxmlformats.org/presentationml/2006/main">
  <p:tag name="MH" val="20170522200538"/>
  <p:tag name="MH_LIBRARY" val="GRAPHIC"/>
  <p:tag name="MH_ORDER" val="Freeform 101"/>
</p:tagLst>
</file>

<file path=ppt/tags/tag10.xml><?xml version="1.0" encoding="utf-8"?>
<p:tagLst xmlns:p="http://schemas.openxmlformats.org/presentationml/2006/main">
  <p:tag name="MH" val="20170522200538"/>
  <p:tag name="MH_LIBRARY" val="GRAPHIC"/>
  <p:tag name="MH_ORDER" val="Freeform 104"/>
</p:tagLst>
</file>

<file path=ppt/tags/tag11.xml><?xml version="1.0" encoding="utf-8"?>
<p:tagLst xmlns:p="http://schemas.openxmlformats.org/presentationml/2006/main">
  <p:tag name="MH" val="20170522200538"/>
  <p:tag name="MH_LIBRARY" val="GRAPHIC"/>
  <p:tag name="MH_ORDER" val="Freeform 13"/>
</p:tagLst>
</file>

<file path=ppt/tags/tag12.xml><?xml version="1.0" encoding="utf-8"?>
<p:tagLst xmlns:p="http://schemas.openxmlformats.org/presentationml/2006/main">
  <p:tag name="MH" val="20170522200538"/>
  <p:tag name="MH_LIBRARY" val="GRAPHIC"/>
  <p:tag name="MH_ORDER" val="Freeform 25"/>
</p:tagLst>
</file>

<file path=ppt/tags/tag13.xml><?xml version="1.0" encoding="utf-8"?>
<p:tagLst xmlns:p="http://schemas.openxmlformats.org/presentationml/2006/main">
  <p:tag name="MH" val="20170522200538"/>
  <p:tag name="MH_LIBRARY" val="GRAPHIC"/>
  <p:tag name="MH_ORDER" val="TextBox 14"/>
</p:tagLst>
</file>

<file path=ppt/tags/tag14.xml><?xml version="1.0" encoding="utf-8"?>
<p:tagLst xmlns:p="http://schemas.openxmlformats.org/presentationml/2006/main">
  <p:tag name="MH" val="20170522200538"/>
  <p:tag name="MH_LIBRARY" val="GRAPHIC"/>
  <p:tag name="MH_ORDER" val="文本框 1"/>
</p:tagLst>
</file>

<file path=ppt/tags/tag15.xml><?xml version="1.0" encoding="utf-8"?>
<p:tagLst xmlns:p="http://schemas.openxmlformats.org/presentationml/2006/main">
  <p:tag name="MH" val="20170522200739"/>
  <p:tag name="MH_LIBRARY" val="GRAPHIC"/>
  <p:tag name="MH_ORDER" val="文本占位符 4"/>
</p:tagLst>
</file>

<file path=ppt/tags/tag16.xml><?xml version="1.0" encoding="utf-8"?>
<p:tagLst xmlns:p="http://schemas.openxmlformats.org/presentationml/2006/main">
  <p:tag name="MH" val="20170522200739"/>
  <p:tag name="MH_LIBRARY" val="GRAPHIC"/>
  <p:tag name="MH_ORDER" val="标题 5"/>
</p:tagLst>
</file>

<file path=ppt/tags/tag17.xml><?xml version="1.0" encoding="utf-8"?>
<p:tagLst xmlns:p="http://schemas.openxmlformats.org/presentationml/2006/main">
  <p:tag name="MH" val="20170522200739"/>
  <p:tag name="MH_LIBRARY" val="GRAPHIC"/>
  <p:tag name="MH_ORDER" val="文本占位符 6"/>
</p:tagLst>
</file>

<file path=ppt/tags/tag18.xml><?xml version="1.0" encoding="utf-8"?>
<p:tagLst xmlns:p="http://schemas.openxmlformats.org/presentationml/2006/main">
  <p:tag name="MH" val="20170522200739"/>
  <p:tag name="MH_LIBRARY" val="GRAPHIC"/>
  <p:tag name="MH_ORDER" val="文本占位符 4"/>
</p:tagLst>
</file>

<file path=ppt/tags/tag19.xml><?xml version="1.0" encoding="utf-8"?>
<p:tagLst xmlns:p="http://schemas.openxmlformats.org/presentationml/2006/main">
  <p:tag name="MH" val="20170522200739"/>
  <p:tag name="MH_LIBRARY" val="GRAPHIC"/>
  <p:tag name="MH_ORDER" val="标题 5"/>
</p:tagLst>
</file>

<file path=ppt/tags/tag2.xml><?xml version="1.0" encoding="utf-8"?>
<p:tagLst xmlns:p="http://schemas.openxmlformats.org/presentationml/2006/main">
  <p:tag name="MH" val="20170522200538"/>
  <p:tag name="MH_LIBRARY" val="GRAPHIC"/>
  <p:tag name="MH_ORDER" val="Freeform 4"/>
</p:tagLst>
</file>

<file path=ppt/tags/tag20.xml><?xml version="1.0" encoding="utf-8"?>
<p:tagLst xmlns:p="http://schemas.openxmlformats.org/presentationml/2006/main">
  <p:tag name="MH" val="20170522200739"/>
  <p:tag name="MH_LIBRARY" val="GRAPHIC"/>
  <p:tag name="MH_ORDER" val="文本占位符 6"/>
</p:tagLst>
</file>

<file path=ppt/tags/tag21.xml><?xml version="1.0" encoding="utf-8"?>
<p:tagLst xmlns:p="http://schemas.openxmlformats.org/presentationml/2006/main">
  <p:tag name="MH" val="20170522200739"/>
  <p:tag name="MH_LIBRARY" val="GRAPHIC"/>
  <p:tag name="MH_ORDER" val="文本占位符 4"/>
</p:tagLst>
</file>

<file path=ppt/tags/tag22.xml><?xml version="1.0" encoding="utf-8"?>
<p:tagLst xmlns:p="http://schemas.openxmlformats.org/presentationml/2006/main">
  <p:tag name="MH" val="20170522200739"/>
  <p:tag name="MH_LIBRARY" val="GRAPHIC"/>
  <p:tag name="MH_ORDER" val="标题 5"/>
</p:tagLst>
</file>

<file path=ppt/tags/tag23.xml><?xml version="1.0" encoding="utf-8"?>
<p:tagLst xmlns:p="http://schemas.openxmlformats.org/presentationml/2006/main">
  <p:tag name="MH" val="20170522200739"/>
  <p:tag name="MH_LIBRARY" val="GRAPHIC"/>
  <p:tag name="MH_ORDER" val="文本占位符 6"/>
</p:tagLst>
</file>

<file path=ppt/tags/tag24.xml><?xml version="1.0" encoding="utf-8"?>
<p:tagLst xmlns:p="http://schemas.openxmlformats.org/presentationml/2006/main">
  <p:tag name="MH" val="20170522200739"/>
  <p:tag name="MH_LIBRARY" val="GRAPHIC"/>
  <p:tag name="MH_ORDER" val="文本占位符 4"/>
</p:tagLst>
</file>

<file path=ppt/tags/tag25.xml><?xml version="1.0" encoding="utf-8"?>
<p:tagLst xmlns:p="http://schemas.openxmlformats.org/presentationml/2006/main">
  <p:tag name="MH" val="20170522200739"/>
  <p:tag name="MH_LIBRARY" val="GRAPHIC"/>
  <p:tag name="MH_ORDER" val="标题 5"/>
</p:tagLst>
</file>

<file path=ppt/tags/tag26.xml><?xml version="1.0" encoding="utf-8"?>
<p:tagLst xmlns:p="http://schemas.openxmlformats.org/presentationml/2006/main">
  <p:tag name="MH" val="20170522200739"/>
  <p:tag name="MH_LIBRARY" val="GRAPHIC"/>
  <p:tag name="MH_ORDER" val="文本占位符 6"/>
</p:tagLst>
</file>

<file path=ppt/tags/tag27.xml><?xml version="1.0" encoding="utf-8"?>
<p:tagLst xmlns:p="http://schemas.openxmlformats.org/presentationml/2006/main">
  <p:tag name="AS_NET" val="4.0.30319.42000"/>
  <p:tag name="AS_OS" val="Microsoft Windows NT 6.2.9200.0"/>
  <p:tag name="AS_RELEASE_DATE" val="2020.04.14"/>
  <p:tag name="AS_TITLE" val="Aspose.Slides for .NET 4.0 Client Profile"/>
  <p:tag name="AS_VERSION" val="20.4"/>
</p:tagLst>
</file>

<file path=ppt/tags/tag3.xml><?xml version="1.0" encoding="utf-8"?>
<p:tagLst xmlns:p="http://schemas.openxmlformats.org/presentationml/2006/main">
  <p:tag name="MH" val="20170522200538"/>
  <p:tag name="MH_LIBRARY" val="GRAPHIC"/>
  <p:tag name="MH_ORDER" val="Freeform 16"/>
</p:tagLst>
</file>

<file path=ppt/tags/tag4.xml><?xml version="1.0" encoding="utf-8"?>
<p:tagLst xmlns:p="http://schemas.openxmlformats.org/presentationml/2006/main">
  <p:tag name="MH" val="20170522200538"/>
  <p:tag name="MH_LIBRARY" val="GRAPHIC"/>
  <p:tag name="MH_ORDER" val="Freeform 102"/>
</p:tagLst>
</file>

<file path=ppt/tags/tag5.xml><?xml version="1.0" encoding="utf-8"?>
<p:tagLst xmlns:p="http://schemas.openxmlformats.org/presentationml/2006/main">
  <p:tag name="MH" val="20170522200538"/>
  <p:tag name="MH_LIBRARY" val="GRAPHIC"/>
  <p:tag name="MH_ORDER" val="Freeform 7"/>
</p:tagLst>
</file>

<file path=ppt/tags/tag6.xml><?xml version="1.0" encoding="utf-8"?>
<p:tagLst xmlns:p="http://schemas.openxmlformats.org/presentationml/2006/main">
  <p:tag name="MH" val="20170522200538"/>
  <p:tag name="MH_LIBRARY" val="GRAPHIC"/>
  <p:tag name="MH_ORDER" val="Freeform 19"/>
</p:tagLst>
</file>

<file path=ppt/tags/tag7.xml><?xml version="1.0" encoding="utf-8"?>
<p:tagLst xmlns:p="http://schemas.openxmlformats.org/presentationml/2006/main">
  <p:tag name="MH" val="20170522200538"/>
  <p:tag name="MH_LIBRARY" val="GRAPHIC"/>
  <p:tag name="MH_ORDER" val="Freeform 103"/>
</p:tagLst>
</file>

<file path=ppt/tags/tag8.xml><?xml version="1.0" encoding="utf-8"?>
<p:tagLst xmlns:p="http://schemas.openxmlformats.org/presentationml/2006/main">
  <p:tag name="MH" val="20170522200538"/>
  <p:tag name="MH_LIBRARY" val="GRAPHIC"/>
  <p:tag name="MH_ORDER" val="Freeform 10"/>
</p:tagLst>
</file>

<file path=ppt/tags/tag9.xml><?xml version="1.0" encoding="utf-8"?>
<p:tagLst xmlns:p="http://schemas.openxmlformats.org/presentationml/2006/main">
  <p:tag name="MH" val="20170522200538"/>
  <p:tag name="MH_LIBRARY" val="GRAPHIC"/>
  <p:tag name="MH_ORDER" val="Freeform 22"/>
</p:tagLst>
</file>

<file path=ppt/theme/theme1.xml><?xml version="1.0" encoding="utf-8"?>
<a:theme xmlns:r="http://schemas.openxmlformats.org/officeDocument/2006/relationships" xmlns:a="http://schemas.openxmlformats.org/drawingml/2006/main" na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2.xml><?xml version="1.0" encoding="utf-8"?>
<a:theme xmlns:r="http://schemas.openxmlformats.org/officeDocument/2006/relationships" xmlns:a="http://schemas.openxmlformats.org/drawingml/2006/main" na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3.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docProps/app.xml><?xml version="1.0" encoding="utf-8"?>
<Properties xmlns:vt="http://schemas.openxmlformats.org/officeDocument/2006/docPropsVTypes" xmlns="http://schemas.openxmlformats.org/officeDocument/2006/extended-properties">
  <Company/>
  <PresentationFormat>On-screen Show (16:9)</PresentationFormat>
  <Paragraphs>211</Paragraphs>
  <Slides>27</Slides>
  <Notes>19</Notes>
  <TotalTime>0</TotalTime>
  <HiddenSlides>0</HiddenSlides>
  <MMClips>0</MMClips>
  <ScaleCrop>0</ScaleCrop>
  <HeadingPairs>
    <vt:vector baseType="variant" size="6">
      <vt:variant>
        <vt:lpstr>Fonts used</vt:lpstr>
      </vt:variant>
      <vt:variant>
        <vt:i4>15</vt:i4>
      </vt:variant>
      <vt:variant>
        <vt:lpstr>Theme</vt:lpstr>
      </vt:variant>
      <vt:variant>
        <vt:i4>1</vt:i4>
      </vt:variant>
      <vt:variant>
        <vt:lpstr>Slide Titles</vt:lpstr>
      </vt:variant>
      <vt:variant>
        <vt:i4>27</vt:i4>
      </vt:variant>
    </vt:vector>
  </HeadingPairs>
  <TitlesOfParts>
    <vt:vector baseType="lpstr" size="43">
      <vt:lpstr>Arial</vt:lpstr>
      <vt:lpstr>Calibri Light</vt:lpstr>
      <vt:lpstr>Calibri</vt:lpstr>
      <vt:lpstr>等线 Light</vt:lpstr>
      <vt:lpstr>等线</vt:lpstr>
      <vt:lpstr>微软雅黑</vt:lpstr>
      <vt:lpstr>宋体</vt:lpstr>
      <vt:lpstr>Felix Titling</vt:lpstr>
      <vt:lpstr>幼圆</vt:lpstr>
      <vt:lpstr>宋体-方正超大字符集</vt:lpstr>
      <vt:lpstr>Impact MT Std</vt:lpstr>
      <vt:lpstr>DFGothic-EB</vt:lpstr>
      <vt:lpstr>黑体</vt:lpstr>
      <vt:lpstr>Impact</vt:lpstr>
      <vt:lpstr>方正兰亭黑简体</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20.0400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2021-08-22T12:02:43Z</dcterms:created>
  <cp:lastPrinted>2021-08-22T12:02:43Z</cp:lastPrinted>
  <dcterms:modified xsi:type="dcterms:W3CDTF">2021-08-22T05:51:27Z</dcterms:modified>
  <cp:revision>1</cp:revision>
</cp:coreProperties>
</file>