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4" r:id="rId2"/>
    <p:sldMasterId id="2147483666" r:id="rId3"/>
  </p:sldMasterIdLst>
  <p:notesMasterIdLst>
    <p:notesMasterId r:id="rId4"/>
  </p:notesMasterIdLst>
  <p:handoutMasterIdLst>
    <p:handoutMasterId r:id="rId5"/>
  </p:handoutMasterIdLst>
  <p:sldIdLst>
    <p:sldId id="361" r:id="rId6"/>
    <p:sldId id="432" r:id="rId7"/>
    <p:sldId id="363" r:id="rId8"/>
    <p:sldId id="434" r:id="rId9"/>
    <p:sldId id="435" r:id="rId10"/>
    <p:sldId id="436" r:id="rId11"/>
    <p:sldId id="293" r:id="rId12"/>
    <p:sldId id="437" r:id="rId13"/>
    <p:sldId id="438" r:id="rId14"/>
    <p:sldId id="439" r:id="rId15"/>
    <p:sldId id="440" r:id="rId16"/>
    <p:sldId id="441" r:id="rId17"/>
    <p:sldId id="442" r:id="rId18"/>
    <p:sldId id="443" r:id="rId19"/>
    <p:sldId id="444" r:id="rId20"/>
    <p:sldId id="445" r:id="rId21"/>
    <p:sldId id="446" r:id="rId22"/>
    <p:sldId id="448" r:id="rId23"/>
    <p:sldId id="447" r:id="rId24"/>
    <p:sldId id="449" r:id="rId25"/>
    <p:sldId id="450" r:id="rId26"/>
    <p:sldId id="451" r:id="rId27"/>
    <p:sldId id="452" r:id="rId28"/>
    <p:sldId id="273" r:id="rId29"/>
    <p:sldId id="339" r:id="rId30"/>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317">
          <p15:clr>
            <a:srgbClr val="A4A3A4"/>
          </p15:clr>
        </p15:guide>
        <p15:guide id="3" orient="horz" pos="146">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303" autoAdjust="0"/>
  </p:normalViewPr>
  <p:slideViewPr>
    <p:cSldViewPr snapToGrid="0" showGuides="1">
      <p:cViewPr varScale="1">
        <p:scale>
          <a:sx n="110" d="100"/>
          <a:sy n="110" d="100"/>
        </p:scale>
        <p:origin x="666" y="102"/>
      </p:cViewPr>
      <p:guideLst>
        <p:guide orient="horz" pos="3094"/>
        <p:guide pos="317"/>
        <p:guide orient="horz" pos="146"/>
        <p:guide pos="2880"/>
        <p:guide orient="horz" pos="1620"/>
        <p:guide pos="5443"/>
      </p:guideLst>
    </p:cSldViewPr>
  </p:slideViewPr>
  <p:notesTextViewPr>
    <p:cViewPr>
      <p:scale>
        <a:sx n="1" d="1"/>
        <a:sy n="1" d="1"/>
      </p:scale>
      <p:origin x="0" y="0"/>
    </p:cViewPr>
  </p:notesTextViewPr>
  <p:notesViewPr>
    <p:cSldViewPr snapToGrid="0">
      <p:cViewPr varScale="1">
        <p:scale>
          <a:sx n="65" d="100"/>
          <a:sy n="65" d="100"/>
        </p:scale>
        <p:origin x="2227" y="43"/>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1.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chemeClr val="accent1">
                <a:lumMod val="75000"/>
              </a:schemeClr>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dLbls>
          <c:showLegendKey val="0"/>
          <c:showVal val="0"/>
          <c:showCatName val="0"/>
          <c:showSerName val="0"/>
          <c:showPercent val="0"/>
          <c:showBubbleSize val="0"/>
          <c:showLeaderLines val="0"/>
        </c:dLbls>
        <c:gapWidth val="138"/>
        <c:overlap/>
        <c:axId val="684040112"/>
        <c:axId val="684040672"/>
      </c:barChart>
      <c:catAx>
        <c:axId val="68404011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684040672"/>
        <c:crosses val="autoZero"/>
        <c:auto val="0"/>
        <c:lblAlgn val="ctr"/>
        <c:lblOffset/>
        <c:noMultiLvlLbl val="0"/>
      </c:catAx>
      <c:valAx>
        <c:axId val="684040672"/>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684040112"/>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invertIfNegative val="1"/>
            <c:spPr>
              <a:solidFill>
                <a:srgbClr val="27506E"/>
              </a:solidFill>
              <a:ln w="18999">
                <a:noFill/>
              </a:ln>
              <a:effectLst>
                <a:outerShdw blurRad="50800" dist="38100" dir="5400000" algn="t" rotWithShape="0">
                  <a:prstClr val="black">
                    <a:alpha val="40000"/>
                  </a:prstClr>
                </a:outerShdw>
              </a:effectLst>
            </c:spPr>
          </c:dPt>
          <c:dPt>
            <c:idx val="1"/>
            <c:invertIfNegative val="1"/>
            <c:spPr>
              <a:solidFill>
                <a:sysClr val="windowText" lastClr="000000">
                  <a:lumMod val="85000"/>
                  <a:lumOff val="15000"/>
                </a:sysClr>
              </a:solidFill>
              <a:ln w="18999">
                <a:noFill/>
              </a:ln>
              <a:effectLst>
                <a:outerShdw blurRad="50800" dist="38100" dir="5400000" algn="t" rotWithShape="0">
                  <a:prstClr val="black">
                    <a:alpha val="40000"/>
                  </a:prstClr>
                </a:outerShdw>
              </a:effectLst>
            </c:spPr>
          </c:dPt>
          <c:dLbls>
            <c:delete val="1"/>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c:pieChart>
      <c:spPr>
        <a:noFill/>
        <a:ln w="25331">
          <a:noFill/>
        </a:ln>
      </c:spPr>
    </c:plotArea>
    <c:plotVisOnly val="1"/>
    <c:dispBlanksAs val="gap"/>
    <c:showDLblsOverMax val="0"/>
  </c:chart>
  <c:spPr>
    <a:noFill/>
    <a:ln>
      <a:noFill/>
    </a:ln>
    <a:effectLst/>
  </c:spPr>
  <c:txPr>
    <a:bodyPr/>
    <a:p>
      <a:pPr>
        <a:defRPr lang="zh-CN" smtId="4294967295">
          <a:latin typeface="Calibri" panose="020f0502020204030204" pitchFamily="34" charset="0"/>
          <a:sym typeface="Calibri" panose="020f0502020204030204" pitchFamily="34" charset="0"/>
        </a:defRPr>
      </a:pPr>
      <a:endParaRPr lang="zh-CN" smtId="4294967295">
        <a:latin typeface="Calibri" panose="020f0502020204030204" pitchFamily="34" charset="0"/>
        <a:sym typeface="Calibri" panose="020f050202020403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2018/6/4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832976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796845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960473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881092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571043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55767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59366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66143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528089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455092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056219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222696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456889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58329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658646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52008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81213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66700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89645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177635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userDrawn="1"/>
        </p:nvGrpSpPr>
        <p:grpSpPr>
          <a:xfrm>
            <a:off x="4327620" y="4992118"/>
            <a:ext cx="519193" cy="94600"/>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2860529"/>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6499656"/>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5879311"/>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5567535"/>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37962"/>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0098815"/>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3235817"/>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6539746"/>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7572612"/>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9049415"/>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6893499"/>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spd="slow">
    <p:wip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0F7005-9383-42C0-A374-E507AD6B23EE}"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p:transition spd="slow">
    <p:wip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3.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chemeClr val="bg1"/>
            </a:gs>
            <a:gs pos="35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wipe/>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10F7005-9383-42C0-A374-E507AD6B23EE}" type="datetimeFigureOut">
              <a:rPr lang="zh-CN" altLang="en-US" smtClean="0"/>
              <a:t>2018/6/4</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95EA4E-3D33-45DE-B4D9-3F7D650B89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slow">
    <p:wip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90895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mc:Choice Requires="p15">
      <p:transition spd="slow" p14:dur="1250">
        <p15:prstTrans prst="pageCurlDouble"/>
      </p:transition>
    </mc:Choice>
    <mc:Fallback>
      <p:transition spd="slow">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 Id="rId4"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charts/chart2.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5"/>
          <p:cNvSpPr txBox="1">
            <a:spLocks noChangeArrowheads="1"/>
          </p:cNvSpPr>
          <p:nvPr/>
        </p:nvSpPr>
        <p:spPr bwMode="auto">
          <a:xfrm>
            <a:off x="3085564" y="3084388"/>
            <a:ext cx="301980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b="1" lang="zh-CN" smtClean="0" sz="2400">
                <a:solidFill>
                  <a:srgbClr val="2E4864"/>
                </a:solidFill>
                <a:latin typeface="+mn-ea"/>
                <a:ea typeface="+mn-ea"/>
              </a:rPr>
              <a:t>简约质感商业计划书</a:t>
            </a:r>
          </a:p>
        </p:txBody>
      </p:sp>
      <p:sp>
        <p:nvSpPr>
          <p:cNvPr id="6" name="文本框 6"/>
          <p:cNvSpPr txBox="1">
            <a:spLocks noChangeArrowheads="1"/>
          </p:cNvSpPr>
          <p:nvPr/>
        </p:nvSpPr>
        <p:spPr bwMode="auto">
          <a:xfrm>
            <a:off x="3185228" y="3502608"/>
            <a:ext cx="282047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mtClean="0" sz="1800">
                <a:solidFill>
                  <a:schemeClr val="accent1"/>
                </a:solidFill>
                <a:latin typeface="+mn-lt"/>
                <a:ea typeface="方正兰亭黑_GBK"/>
              </a:rPr>
              <a:t>Simple Texture Business Plan</a:t>
            </a:r>
          </a:p>
        </p:txBody>
      </p:sp>
      <p:cxnSp>
        <p:nvCxnSpPr>
          <p:cNvPr id="8" name="直接连接符 7"/>
          <p:cNvCxnSpPr/>
          <p:nvPr/>
        </p:nvCxnSpPr>
        <p:spPr>
          <a:xfrm>
            <a:off x="4368853" y="3546053"/>
            <a:ext cx="4532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887041" y="3748174"/>
            <a:ext cx="3416847" cy="457200"/>
          </a:xfrm>
          <a:prstGeom prst="rect">
            <a:avLst/>
          </a:prstGeom>
        </p:spPr>
        <p:txBody>
          <a:bodyPr wrap="square">
            <a:spAutoFit/>
          </a:bodyPr>
          <a:lstStyle/>
          <a:p>
            <a:pPr algn="ctr">
              <a:lnSpc>
                <a:spcPct val="150000"/>
              </a:lnSpc>
            </a:pPr>
            <a:r>
              <a:rPr altLang="zh-CN" lang="en-US" sz="800">
                <a:solidFill>
                  <a:prstClr val="black">
                    <a:lumMod val="85000"/>
                    <a:lumOff val="15000"/>
                  </a:prstClr>
                </a:solidFill>
              </a:rPr>
              <a:t>Lorem ipsum dolor sit amet, consectetur adipiscing elit. Donec luctus nibh sit amet sem vulputate venenatis bibendum orci pulvinar. </a:t>
            </a:r>
          </a:p>
        </p:txBody>
      </p:sp>
      <p:grpSp>
        <p:nvGrpSpPr>
          <p:cNvPr id="44" name="组合 43"/>
          <p:cNvGrpSpPr/>
          <p:nvPr/>
        </p:nvGrpSpPr>
        <p:grpSpPr>
          <a:xfrm>
            <a:off x="2305546" y="1486112"/>
            <a:ext cx="4532909" cy="1457055"/>
            <a:chOff x="317432" y="-161667"/>
            <a:chExt cx="5338763" cy="1716088"/>
          </a:xfrm>
        </p:grpSpPr>
        <p:sp>
          <p:nvSpPr>
            <p:cNvPr id="37" name="Freeform 21"/>
            <p:cNvSpPr/>
            <p:nvPr/>
          </p:nvSpPr>
          <p:spPr bwMode="auto">
            <a:xfrm>
              <a:off x="4116320" y="1390909"/>
              <a:ext cx="527050" cy="134938"/>
            </a:xfrm>
            <a:custGeom>
              <a:gdLst>
                <a:gd fmla="*/ 5 w 646" name="T0"/>
                <a:gd fmla="*/ 106 h 166" name="T1"/>
                <a:gd fmla="*/ 0 w 646" name="T2"/>
                <a:gd fmla="*/ 131 h 166" name="T3"/>
                <a:gd fmla="*/ 49 w 646" name="T4"/>
                <a:gd fmla="*/ 166 h 166" name="T5"/>
                <a:gd fmla="*/ 536 w 646" name="T6"/>
                <a:gd fmla="*/ 166 h 166" name="T7"/>
                <a:gd fmla="*/ 580 w 646" name="T8"/>
                <a:gd fmla="*/ 154 h 166" name="T9"/>
                <a:gd fmla="*/ 612 w 646" name="T10"/>
                <a:gd fmla="*/ 119 h 166" name="T11"/>
                <a:gd fmla="*/ 646 w 646" name="T12"/>
                <a:gd fmla="*/ 54 h 166" name="T13"/>
                <a:gd fmla="*/ 61 w 646" name="T14"/>
                <a:gd fmla="*/ 0 h 166" name="T15"/>
                <a:gd fmla="*/ 5 w 646" name="T16"/>
                <a:gd fmla="*/ 106 h 1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6" w="646">
                  <a:moveTo>
                    <a:pt x="5" y="106"/>
                  </a:moveTo>
                  <a:cubicBezTo>
                    <a:pt x="1" y="113"/>
                    <a:pt x="0" y="121"/>
                    <a:pt x="0" y="131"/>
                  </a:cubicBezTo>
                  <a:cubicBezTo>
                    <a:pt x="0" y="154"/>
                    <a:pt x="16" y="166"/>
                    <a:pt x="49" y="166"/>
                  </a:cubicBezTo>
                  <a:cubicBezTo>
                    <a:pt x="536" y="166"/>
                    <a:pt x="536" y="166"/>
                    <a:pt x="536" y="166"/>
                  </a:cubicBezTo>
                  <a:cubicBezTo>
                    <a:pt x="551" y="166"/>
                    <a:pt x="566" y="162"/>
                    <a:pt x="580" y="154"/>
                  </a:cubicBezTo>
                  <a:cubicBezTo>
                    <a:pt x="593" y="146"/>
                    <a:pt x="604" y="135"/>
                    <a:pt x="612" y="119"/>
                  </a:cubicBezTo>
                  <a:cubicBezTo>
                    <a:pt x="646" y="54"/>
                    <a:pt x="646" y="54"/>
                    <a:pt x="646" y="54"/>
                  </a:cubicBezTo>
                  <a:cubicBezTo>
                    <a:pt x="444" y="50"/>
                    <a:pt x="244" y="28"/>
                    <a:pt x="61" y="0"/>
                  </a:cubicBezTo>
                  <a:lnTo>
                    <a:pt x="5" y="106"/>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8" name="Freeform 22"/>
            <p:cNvSpPr/>
            <p:nvPr/>
          </p:nvSpPr>
          <p:spPr bwMode="auto">
            <a:xfrm>
              <a:off x="4097271" y="-133091"/>
              <a:ext cx="1331913" cy="1169989"/>
            </a:xfrm>
            <a:custGeom>
              <a:gdLst>
                <a:gd fmla="*/ 1635 w 1635" name="T0"/>
                <a:gd fmla="*/ 77 h 1433" name="T1"/>
                <a:gd fmla="*/ 1617 w 1635" name="T2"/>
                <a:gd fmla="*/ 24 h 1433" name="T3"/>
                <a:gd fmla="*/ 1560 w 1635" name="T4"/>
                <a:gd fmla="*/ 0 h 1433" name="T5"/>
                <a:gd fmla="*/ 64 w 1635" name="T6"/>
                <a:gd fmla="*/ 0 h 1433" name="T7"/>
                <a:gd fmla="*/ 19 w 1635" name="T8"/>
                <a:gd fmla="*/ 18 h 1433" name="T9"/>
                <a:gd fmla="*/ 0 w 1635" name="T10"/>
                <a:gd fmla="*/ 63 h 1433" name="T11"/>
                <a:gd fmla="*/ 0 w 1635" name="T12"/>
                <a:gd fmla="*/ 421 h 1433" name="T13"/>
                <a:gd fmla="*/ 19 w 1635" name="T14"/>
                <a:gd fmla="*/ 469 h 1433" name="T15"/>
                <a:gd fmla="*/ 64 w 1635" name="T16"/>
                <a:gd fmla="*/ 484 h 1433" name="T17"/>
                <a:gd fmla="*/ 805 w 1635" name="T18"/>
                <a:gd fmla="*/ 484 h 1433" name="T19"/>
                <a:gd fmla="*/ 310 w 1635" name="T20"/>
                <a:gd fmla="*/ 1433 h 1433" name="T21"/>
                <a:gd fmla="*/ 472 w 1635" name="T22"/>
                <a:gd fmla="*/ 1418 h 1433" name="T23"/>
                <a:gd fmla="*/ 971 w 1635" name="T24"/>
                <a:gd fmla="*/ 1354 h 1433" name="T25"/>
                <a:gd fmla="*/ 1610 w 1635" name="T26"/>
                <a:gd fmla="*/ 146 h 1433" name="T27"/>
                <a:gd fmla="*/ 1635 w 1635" name="T28"/>
                <a:gd fmla="*/ 77 h 14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33" w="1634">
                  <a:moveTo>
                    <a:pt x="1635" y="77"/>
                  </a:moveTo>
                  <a:cubicBezTo>
                    <a:pt x="1635" y="56"/>
                    <a:pt x="1629" y="39"/>
                    <a:pt x="1617" y="24"/>
                  </a:cubicBezTo>
                  <a:cubicBezTo>
                    <a:pt x="1604" y="8"/>
                    <a:pt x="1585" y="0"/>
                    <a:pt x="1560" y="0"/>
                  </a:cubicBezTo>
                  <a:cubicBezTo>
                    <a:pt x="64" y="0"/>
                    <a:pt x="64" y="0"/>
                    <a:pt x="64" y="0"/>
                  </a:cubicBezTo>
                  <a:cubicBezTo>
                    <a:pt x="47" y="0"/>
                    <a:pt x="32" y="6"/>
                    <a:pt x="19" y="18"/>
                  </a:cubicBezTo>
                  <a:cubicBezTo>
                    <a:pt x="7" y="30"/>
                    <a:pt x="0" y="45"/>
                    <a:pt x="0" y="63"/>
                  </a:cubicBezTo>
                  <a:cubicBezTo>
                    <a:pt x="0" y="421"/>
                    <a:pt x="0" y="421"/>
                    <a:pt x="0" y="421"/>
                  </a:cubicBezTo>
                  <a:cubicBezTo>
                    <a:pt x="0" y="444"/>
                    <a:pt x="7" y="459"/>
                    <a:pt x="19" y="469"/>
                  </a:cubicBezTo>
                  <a:cubicBezTo>
                    <a:pt x="31" y="480"/>
                    <a:pt x="46" y="484"/>
                    <a:pt x="64" y="484"/>
                  </a:cubicBezTo>
                  <a:cubicBezTo>
                    <a:pt x="805" y="484"/>
                    <a:pt x="805" y="484"/>
                    <a:pt x="805" y="484"/>
                  </a:cubicBezTo>
                  <a:cubicBezTo>
                    <a:pt x="310" y="1433"/>
                    <a:pt x="310" y="1433"/>
                    <a:pt x="310" y="1433"/>
                  </a:cubicBezTo>
                  <a:cubicBezTo>
                    <a:pt x="374" y="1426"/>
                    <a:pt x="429" y="1420"/>
                    <a:pt x="472" y="1418"/>
                  </a:cubicBezTo>
                  <a:cubicBezTo>
                    <a:pt x="624" y="1410"/>
                    <a:pt x="821" y="1380"/>
                    <a:pt x="971" y="1354"/>
                  </a:cubicBezTo>
                  <a:cubicBezTo>
                    <a:pt x="1610" y="146"/>
                    <a:pt x="1610" y="146"/>
                    <a:pt x="1610" y="146"/>
                  </a:cubicBezTo>
                  <a:cubicBezTo>
                    <a:pt x="1627" y="123"/>
                    <a:pt x="1635" y="100"/>
                    <a:pt x="1635" y="77"/>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9" name="Freeform 23"/>
            <p:cNvSpPr/>
            <p:nvPr/>
          </p:nvSpPr>
          <p:spPr bwMode="auto">
            <a:xfrm>
              <a:off x="763520" y="728921"/>
              <a:ext cx="1162050" cy="798513"/>
            </a:xfrm>
            <a:custGeom>
              <a:gdLst>
                <a:gd fmla="*/ 1408 w 1425" name="T0"/>
                <a:gd fmla="*/ 543 h 978" name="T1"/>
                <a:gd fmla="*/ 1362 w 1425" name="T2"/>
                <a:gd fmla="*/ 526 h 978" name="T3"/>
                <a:gd fmla="*/ 734 w 1425" name="T4"/>
                <a:gd fmla="*/ 526 h 978" name="T5"/>
                <a:gd fmla="*/ 1173 w 1425" name="T6"/>
                <a:gd fmla="*/ 42 h 978" name="T7"/>
                <a:gd fmla="*/ 582 w 1425" name="T8"/>
                <a:gd fmla="*/ 0 h 978" name="T9"/>
                <a:gd fmla="*/ 10 w 1425" name="T10"/>
                <a:gd fmla="*/ 668 h 978" name="T11"/>
                <a:gd fmla="*/ 0 w 1425" name="T12"/>
                <a:gd fmla="*/ 704 h 978" name="T13"/>
                <a:gd fmla="*/ 0 w 1425" name="T14"/>
                <a:gd fmla="*/ 907 h 978" name="T15"/>
                <a:gd fmla="*/ 23 w 1425" name="T16"/>
                <a:gd fmla="*/ 959 h 978" name="T17"/>
                <a:gd fmla="*/ 72 w 1425" name="T18"/>
                <a:gd fmla="*/ 978 h 978" name="T19"/>
                <a:gd fmla="*/ 1362 w 1425" name="T20"/>
                <a:gd fmla="*/ 978 h 978" name="T21"/>
                <a:gd fmla="*/ 1408 w 1425" name="T22"/>
                <a:gd fmla="*/ 956 h 978" name="T23"/>
                <a:gd fmla="*/ 1425 w 1425" name="T24"/>
                <a:gd fmla="*/ 907 h 978" name="T25"/>
                <a:gd fmla="*/ 1425 w 1425" name="T26"/>
                <a:gd fmla="*/ 588 h 978" name="T27"/>
                <a:gd fmla="*/ 1408 w 1425" name="T28"/>
                <a:gd fmla="*/ 543 h 9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8" w="1425">
                  <a:moveTo>
                    <a:pt x="1408" y="543"/>
                  </a:moveTo>
                  <a:cubicBezTo>
                    <a:pt x="1395" y="533"/>
                    <a:pt x="1382" y="526"/>
                    <a:pt x="1362" y="526"/>
                  </a:cubicBezTo>
                  <a:cubicBezTo>
                    <a:pt x="734" y="526"/>
                    <a:pt x="734" y="526"/>
                    <a:pt x="734" y="526"/>
                  </a:cubicBezTo>
                  <a:cubicBezTo>
                    <a:pt x="1173" y="42"/>
                    <a:pt x="1173" y="42"/>
                    <a:pt x="1173" y="42"/>
                  </a:cubicBezTo>
                  <a:cubicBezTo>
                    <a:pt x="959" y="13"/>
                    <a:pt x="763" y="0"/>
                    <a:pt x="582" y="0"/>
                  </a:cubicBezTo>
                  <a:cubicBezTo>
                    <a:pt x="10" y="668"/>
                    <a:pt x="10" y="668"/>
                    <a:pt x="10" y="668"/>
                  </a:cubicBezTo>
                  <a:cubicBezTo>
                    <a:pt x="3" y="681"/>
                    <a:pt x="0" y="694"/>
                    <a:pt x="0" y="704"/>
                  </a:cubicBezTo>
                  <a:cubicBezTo>
                    <a:pt x="0" y="907"/>
                    <a:pt x="0" y="907"/>
                    <a:pt x="0" y="907"/>
                  </a:cubicBezTo>
                  <a:cubicBezTo>
                    <a:pt x="0" y="927"/>
                    <a:pt x="10" y="943"/>
                    <a:pt x="23" y="959"/>
                  </a:cubicBezTo>
                  <a:cubicBezTo>
                    <a:pt x="39" y="972"/>
                    <a:pt x="56" y="978"/>
                    <a:pt x="72" y="978"/>
                  </a:cubicBezTo>
                  <a:cubicBezTo>
                    <a:pt x="1362" y="978"/>
                    <a:pt x="1362" y="978"/>
                    <a:pt x="1362" y="978"/>
                  </a:cubicBezTo>
                  <a:cubicBezTo>
                    <a:pt x="1379" y="978"/>
                    <a:pt x="1395" y="972"/>
                    <a:pt x="1408" y="956"/>
                  </a:cubicBezTo>
                  <a:cubicBezTo>
                    <a:pt x="1422" y="943"/>
                    <a:pt x="1425" y="927"/>
                    <a:pt x="1425" y="907"/>
                  </a:cubicBezTo>
                  <a:cubicBezTo>
                    <a:pt x="1425" y="588"/>
                    <a:pt x="1425" y="588"/>
                    <a:pt x="1425" y="588"/>
                  </a:cubicBezTo>
                  <a:cubicBezTo>
                    <a:pt x="1425" y="568"/>
                    <a:pt x="1422" y="552"/>
                    <a:pt x="1408" y="54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0" name="Freeform 24"/>
            <p:cNvSpPr/>
            <p:nvPr/>
          </p:nvSpPr>
          <p:spPr bwMode="auto">
            <a:xfrm>
              <a:off x="776220" y="-161667"/>
              <a:ext cx="2757488" cy="1716088"/>
            </a:xfrm>
            <a:custGeom>
              <a:gdLst>
                <a:gd fmla="*/ 3072 w 3383" name="T0"/>
                <a:gd fmla="*/ 319 h 2102" name="T1"/>
                <a:gd fmla="*/ 2599 w 3383" name="T2"/>
                <a:gd fmla="*/ 51 h 2102" name="T3"/>
                <a:gd fmla="*/ 2030 w 3383" name="T4"/>
                <a:gd fmla="*/ 51 h 2102" name="T5"/>
                <a:gd fmla="*/ 1558 w 3383" name="T6"/>
                <a:gd fmla="*/ 319 h 2102" name="T7"/>
                <a:gd fmla="*/ 1353 w 3383" name="T8"/>
                <a:gd fmla="*/ 368 h 2102" name="T9"/>
                <a:gd fmla="*/ 962 w 3383" name="T10"/>
                <a:gd fmla="*/ 45 h 2102" name="T11"/>
                <a:gd fmla="*/ 420 w 3383" name="T12"/>
                <a:gd fmla="*/ 48 h 2102" name="T13"/>
                <a:gd fmla="*/ 53 w 3383" name="T14"/>
                <a:gd fmla="*/ 387 h 2102" name="T15"/>
                <a:gd fmla="*/ 0 w 3383" name="T16"/>
                <a:gd fmla="*/ 723 h 2102" name="T17"/>
                <a:gd fmla="*/ 60 w 3383" name="T18"/>
                <a:gd fmla="*/ 781 h 2102" name="T19"/>
                <a:gd fmla="*/ 470 w 3383" name="T20"/>
                <a:gd fmla="*/ 758 h 2102" name="T21"/>
                <a:gd fmla="*/ 490 w 3383" name="T22"/>
                <a:gd fmla="*/ 639 h 2102" name="T23"/>
                <a:gd fmla="*/ 549 w 3383" name="T24"/>
                <a:gd fmla="*/ 500 h 2102" name="T25"/>
                <a:gd fmla="*/ 695 w 3383" name="T26"/>
                <a:gd fmla="*/ 439 h 2102" name="T27"/>
                <a:gd fmla="*/ 833 w 3383" name="T28"/>
                <a:gd fmla="*/ 487 h 2102" name="T29"/>
                <a:gd fmla="*/ 900 w 3383" name="T30"/>
                <a:gd fmla="*/ 629 h 2102" name="T31"/>
                <a:gd fmla="*/ 843 w 3383" name="T32"/>
                <a:gd fmla="*/ 768 h 2102" name="T33"/>
                <a:gd fmla="*/ 1253 w 3383" name="T34"/>
                <a:gd fmla="*/ 920 h 2102" name="T35"/>
                <a:gd fmla="*/ 1247 w 3383" name="T36"/>
                <a:gd fmla="*/ 1146 h 2102" name="T37"/>
                <a:gd fmla="*/ 1248 w 3383" name="T38"/>
                <a:gd fmla="*/ 1161 h 2102" name="T39"/>
                <a:gd fmla="*/ 1249 w 3383" name="T40"/>
                <a:gd fmla="*/ 1170 h 2102" name="T41"/>
                <a:gd fmla="*/ 1283 w 3383" name="T42"/>
                <a:gd fmla="*/ 1336 h 2102" name="T43"/>
                <a:gd fmla="*/ 1558 w 3383" name="T44"/>
                <a:gd fmla="*/ 1798 h 2102" name="T45"/>
                <a:gd fmla="*/ 2030 w 3383" name="T46"/>
                <a:gd fmla="*/ 2066 h 2102" name="T47"/>
                <a:gd fmla="*/ 2599 w 3383" name="T48"/>
                <a:gd fmla="*/ 2066 h 2102" name="T49"/>
                <a:gd fmla="*/ 3072 w 3383" name="T50"/>
                <a:gd fmla="*/ 1798 h 2102" name="T51"/>
                <a:gd fmla="*/ 2831 w 3383" name="T52"/>
                <a:gd fmla="*/ 1559 h 2102" name="T53"/>
                <a:gd fmla="*/ 2530 w 3383" name="T54"/>
                <a:gd fmla="*/ 1559 h 2102" name="T55"/>
                <a:gd fmla="*/ 2100 w 3383" name="T56"/>
                <a:gd fmla="*/ 1559 h 2102" name="T57"/>
                <a:gd fmla="*/ 1816 w 3383" name="T58"/>
                <a:gd fmla="*/ 1272 h 2102" name="T59"/>
                <a:gd fmla="*/ 1773 w 3383" name="T60"/>
                <a:gd fmla="*/ 1059 h 2102" name="T61"/>
                <a:gd fmla="*/ 1779 w 3383" name="T62"/>
                <a:gd fmla="*/ 975 h 2102" name="T63"/>
                <a:gd fmla="*/ 1787 w 3383" name="T64"/>
                <a:gd fmla="*/ 934 h 2102" name="T65"/>
                <a:gd fmla="*/ 1790 w 3383" name="T66"/>
                <a:gd fmla="*/ 922 h 2102" name="T67"/>
                <a:gd fmla="*/ 1825 w 3383" name="T68"/>
                <a:gd fmla="*/ 824 h 2102" name="T69"/>
                <a:gd fmla="*/ 1831 w 3383" name="T70"/>
                <a:gd fmla="*/ 810 h 2102" name="T71"/>
                <a:gd fmla="*/ 2100 w 3383" name="T72"/>
                <a:gd fmla="*/ 552 h 2102" name="T73"/>
                <a:gd fmla="*/ 2530 w 3383" name="T74"/>
                <a:gd fmla="*/ 552 h 2102" name="T75"/>
                <a:gd fmla="*/ 2817 w 3383" name="T76"/>
                <a:gd fmla="*/ 846 h 2102" name="T77"/>
                <a:gd fmla="*/ 2841 w 3383" name="T78"/>
                <a:gd fmla="*/ 1204 h 2102" name="T79"/>
                <a:gd fmla="*/ 3383 w 3383" name="T80"/>
                <a:gd fmla="*/ 1059 h 2102" name="T81"/>
                <a:gd fmla="*/ 3238 w 3383" name="T82"/>
                <a:gd fmla="*/ 533 h 21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102" w="3383">
                  <a:moveTo>
                    <a:pt x="3238" y="533"/>
                  </a:moveTo>
                  <a:cubicBezTo>
                    <a:pt x="3191" y="455"/>
                    <a:pt x="3135" y="384"/>
                    <a:pt x="3072" y="319"/>
                  </a:cubicBezTo>
                  <a:cubicBezTo>
                    <a:pt x="3006" y="258"/>
                    <a:pt x="2933" y="203"/>
                    <a:pt x="2854" y="158"/>
                  </a:cubicBezTo>
                  <a:cubicBezTo>
                    <a:pt x="2775" y="113"/>
                    <a:pt x="2689" y="77"/>
                    <a:pt x="2599" y="51"/>
                  </a:cubicBezTo>
                  <a:cubicBezTo>
                    <a:pt x="2507" y="26"/>
                    <a:pt x="2411" y="16"/>
                    <a:pt x="2315" y="16"/>
                  </a:cubicBezTo>
                  <a:cubicBezTo>
                    <a:pt x="2216" y="16"/>
                    <a:pt x="2120" y="26"/>
                    <a:pt x="2030" y="51"/>
                  </a:cubicBezTo>
                  <a:cubicBezTo>
                    <a:pt x="1938" y="77"/>
                    <a:pt x="1852" y="113"/>
                    <a:pt x="1773" y="158"/>
                  </a:cubicBezTo>
                  <a:cubicBezTo>
                    <a:pt x="1693" y="203"/>
                    <a:pt x="1624" y="258"/>
                    <a:pt x="1558" y="319"/>
                  </a:cubicBezTo>
                  <a:cubicBezTo>
                    <a:pt x="1498" y="378"/>
                    <a:pt x="1448" y="442"/>
                    <a:pt x="1402" y="513"/>
                  </a:cubicBezTo>
                  <a:cubicBezTo>
                    <a:pt x="1392" y="461"/>
                    <a:pt x="1376" y="413"/>
                    <a:pt x="1353" y="368"/>
                  </a:cubicBezTo>
                  <a:cubicBezTo>
                    <a:pt x="1313" y="290"/>
                    <a:pt x="1260" y="226"/>
                    <a:pt x="1194" y="171"/>
                  </a:cubicBezTo>
                  <a:cubicBezTo>
                    <a:pt x="1128" y="116"/>
                    <a:pt x="1048" y="74"/>
                    <a:pt x="962" y="45"/>
                  </a:cubicBezTo>
                  <a:cubicBezTo>
                    <a:pt x="873" y="16"/>
                    <a:pt x="784" y="0"/>
                    <a:pt x="688" y="0"/>
                  </a:cubicBezTo>
                  <a:cubicBezTo>
                    <a:pt x="592" y="0"/>
                    <a:pt x="503" y="16"/>
                    <a:pt x="420" y="48"/>
                  </a:cubicBezTo>
                  <a:cubicBezTo>
                    <a:pt x="337" y="80"/>
                    <a:pt x="265" y="125"/>
                    <a:pt x="202" y="184"/>
                  </a:cubicBezTo>
                  <a:cubicBezTo>
                    <a:pt x="139" y="239"/>
                    <a:pt x="89" y="310"/>
                    <a:pt x="53" y="387"/>
                  </a:cubicBezTo>
                  <a:cubicBezTo>
                    <a:pt x="17" y="468"/>
                    <a:pt x="0" y="555"/>
                    <a:pt x="0" y="652"/>
                  </a:cubicBezTo>
                  <a:cubicBezTo>
                    <a:pt x="0" y="723"/>
                    <a:pt x="0" y="723"/>
                    <a:pt x="0" y="723"/>
                  </a:cubicBezTo>
                  <a:cubicBezTo>
                    <a:pt x="0" y="736"/>
                    <a:pt x="3" y="749"/>
                    <a:pt x="13" y="762"/>
                  </a:cubicBezTo>
                  <a:cubicBezTo>
                    <a:pt x="20" y="775"/>
                    <a:pt x="37" y="781"/>
                    <a:pt x="60" y="781"/>
                  </a:cubicBezTo>
                  <a:cubicBezTo>
                    <a:pt x="420" y="781"/>
                    <a:pt x="420" y="781"/>
                    <a:pt x="420" y="781"/>
                  </a:cubicBezTo>
                  <a:cubicBezTo>
                    <a:pt x="440" y="781"/>
                    <a:pt x="460" y="775"/>
                    <a:pt x="470" y="758"/>
                  </a:cubicBezTo>
                  <a:cubicBezTo>
                    <a:pt x="483" y="746"/>
                    <a:pt x="490" y="729"/>
                    <a:pt x="490" y="717"/>
                  </a:cubicBezTo>
                  <a:cubicBezTo>
                    <a:pt x="490" y="639"/>
                    <a:pt x="490" y="639"/>
                    <a:pt x="490" y="639"/>
                  </a:cubicBezTo>
                  <a:cubicBezTo>
                    <a:pt x="490" y="613"/>
                    <a:pt x="496" y="591"/>
                    <a:pt x="506" y="565"/>
                  </a:cubicBezTo>
                  <a:cubicBezTo>
                    <a:pt x="516" y="542"/>
                    <a:pt x="532" y="520"/>
                    <a:pt x="549" y="500"/>
                  </a:cubicBezTo>
                  <a:cubicBezTo>
                    <a:pt x="569" y="481"/>
                    <a:pt x="592" y="468"/>
                    <a:pt x="615" y="455"/>
                  </a:cubicBezTo>
                  <a:cubicBezTo>
                    <a:pt x="642" y="445"/>
                    <a:pt x="668" y="439"/>
                    <a:pt x="695" y="439"/>
                  </a:cubicBezTo>
                  <a:cubicBezTo>
                    <a:pt x="721" y="439"/>
                    <a:pt x="744" y="445"/>
                    <a:pt x="771" y="452"/>
                  </a:cubicBezTo>
                  <a:cubicBezTo>
                    <a:pt x="794" y="461"/>
                    <a:pt x="814" y="471"/>
                    <a:pt x="833" y="487"/>
                  </a:cubicBezTo>
                  <a:cubicBezTo>
                    <a:pt x="853" y="503"/>
                    <a:pt x="870" y="526"/>
                    <a:pt x="883" y="549"/>
                  </a:cubicBezTo>
                  <a:cubicBezTo>
                    <a:pt x="893" y="571"/>
                    <a:pt x="900" y="600"/>
                    <a:pt x="900" y="629"/>
                  </a:cubicBezTo>
                  <a:cubicBezTo>
                    <a:pt x="900" y="655"/>
                    <a:pt x="896" y="678"/>
                    <a:pt x="890" y="697"/>
                  </a:cubicBezTo>
                  <a:cubicBezTo>
                    <a:pt x="883" y="717"/>
                    <a:pt x="870" y="742"/>
                    <a:pt x="843" y="768"/>
                  </a:cubicBezTo>
                  <a:cubicBezTo>
                    <a:pt x="721" y="913"/>
                    <a:pt x="721" y="913"/>
                    <a:pt x="721" y="913"/>
                  </a:cubicBezTo>
                  <a:cubicBezTo>
                    <a:pt x="884" y="907"/>
                    <a:pt x="1062" y="908"/>
                    <a:pt x="1253" y="920"/>
                  </a:cubicBezTo>
                  <a:cubicBezTo>
                    <a:pt x="1247" y="966"/>
                    <a:pt x="1243" y="1012"/>
                    <a:pt x="1243" y="1059"/>
                  </a:cubicBezTo>
                  <a:cubicBezTo>
                    <a:pt x="1243" y="1089"/>
                    <a:pt x="1245" y="1118"/>
                    <a:pt x="1247" y="1146"/>
                  </a:cubicBezTo>
                  <a:cubicBezTo>
                    <a:pt x="1247" y="1146"/>
                    <a:pt x="1247" y="1146"/>
                    <a:pt x="1247" y="1146"/>
                  </a:cubicBezTo>
                  <a:cubicBezTo>
                    <a:pt x="1247" y="1151"/>
                    <a:pt x="1248" y="1156"/>
                    <a:pt x="1248" y="1161"/>
                  </a:cubicBezTo>
                  <a:cubicBezTo>
                    <a:pt x="1249" y="1163"/>
                    <a:pt x="1249" y="1165"/>
                    <a:pt x="1249" y="1168"/>
                  </a:cubicBezTo>
                  <a:cubicBezTo>
                    <a:pt x="1249" y="1169"/>
                    <a:pt x="1249" y="1169"/>
                    <a:pt x="1249" y="1170"/>
                  </a:cubicBezTo>
                  <a:cubicBezTo>
                    <a:pt x="1251" y="1186"/>
                    <a:pt x="1253" y="1202"/>
                    <a:pt x="1256" y="1218"/>
                  </a:cubicBezTo>
                  <a:cubicBezTo>
                    <a:pt x="1262" y="1258"/>
                    <a:pt x="1271" y="1298"/>
                    <a:pt x="1283" y="1336"/>
                  </a:cubicBezTo>
                  <a:cubicBezTo>
                    <a:pt x="1306" y="1427"/>
                    <a:pt x="1343" y="1511"/>
                    <a:pt x="1389" y="1588"/>
                  </a:cubicBezTo>
                  <a:cubicBezTo>
                    <a:pt x="1439" y="1662"/>
                    <a:pt x="1492" y="1734"/>
                    <a:pt x="1558" y="1798"/>
                  </a:cubicBezTo>
                  <a:cubicBezTo>
                    <a:pt x="1624" y="1860"/>
                    <a:pt x="1693" y="1914"/>
                    <a:pt x="1773" y="1960"/>
                  </a:cubicBezTo>
                  <a:cubicBezTo>
                    <a:pt x="1852" y="2008"/>
                    <a:pt x="1938" y="2040"/>
                    <a:pt x="2030" y="2066"/>
                  </a:cubicBezTo>
                  <a:cubicBezTo>
                    <a:pt x="2120" y="2092"/>
                    <a:pt x="2216" y="2102"/>
                    <a:pt x="2315" y="2102"/>
                  </a:cubicBezTo>
                  <a:cubicBezTo>
                    <a:pt x="2411" y="2102"/>
                    <a:pt x="2507" y="2092"/>
                    <a:pt x="2599" y="2066"/>
                  </a:cubicBezTo>
                  <a:cubicBezTo>
                    <a:pt x="2689" y="2040"/>
                    <a:pt x="2775" y="2008"/>
                    <a:pt x="2854" y="1960"/>
                  </a:cubicBezTo>
                  <a:cubicBezTo>
                    <a:pt x="2933" y="1914"/>
                    <a:pt x="3006" y="1860"/>
                    <a:pt x="3072" y="1798"/>
                  </a:cubicBezTo>
                  <a:cubicBezTo>
                    <a:pt x="3109" y="1759"/>
                    <a:pt x="3145" y="1721"/>
                    <a:pt x="3178" y="1676"/>
                  </a:cubicBezTo>
                  <a:cubicBezTo>
                    <a:pt x="3066" y="1643"/>
                    <a:pt x="2950" y="1605"/>
                    <a:pt x="2831" y="1559"/>
                  </a:cubicBezTo>
                  <a:cubicBezTo>
                    <a:pt x="2768" y="1537"/>
                    <a:pt x="2705" y="1514"/>
                    <a:pt x="2646" y="1495"/>
                  </a:cubicBezTo>
                  <a:cubicBezTo>
                    <a:pt x="2612" y="1520"/>
                    <a:pt x="2573" y="1543"/>
                    <a:pt x="2530" y="1559"/>
                  </a:cubicBezTo>
                  <a:cubicBezTo>
                    <a:pt x="2464" y="1588"/>
                    <a:pt x="2391" y="1601"/>
                    <a:pt x="2315" y="1601"/>
                  </a:cubicBezTo>
                  <a:cubicBezTo>
                    <a:pt x="2239" y="1601"/>
                    <a:pt x="2166" y="1588"/>
                    <a:pt x="2100" y="1559"/>
                  </a:cubicBezTo>
                  <a:cubicBezTo>
                    <a:pt x="2034" y="1533"/>
                    <a:pt x="1978" y="1495"/>
                    <a:pt x="1928" y="1443"/>
                  </a:cubicBezTo>
                  <a:cubicBezTo>
                    <a:pt x="1882" y="1395"/>
                    <a:pt x="1842" y="1336"/>
                    <a:pt x="1816" y="1272"/>
                  </a:cubicBezTo>
                  <a:cubicBezTo>
                    <a:pt x="1813" y="1267"/>
                    <a:pt x="1811" y="1263"/>
                    <a:pt x="1809" y="1259"/>
                  </a:cubicBezTo>
                  <a:cubicBezTo>
                    <a:pt x="1786" y="1197"/>
                    <a:pt x="1773" y="1130"/>
                    <a:pt x="1773" y="1059"/>
                  </a:cubicBezTo>
                  <a:cubicBezTo>
                    <a:pt x="1773" y="1030"/>
                    <a:pt x="1775" y="1002"/>
                    <a:pt x="1779" y="975"/>
                  </a:cubicBezTo>
                  <a:cubicBezTo>
                    <a:pt x="1779" y="975"/>
                    <a:pt x="1779" y="975"/>
                    <a:pt x="1779" y="975"/>
                  </a:cubicBezTo>
                  <a:cubicBezTo>
                    <a:pt x="1780" y="970"/>
                    <a:pt x="1781" y="965"/>
                    <a:pt x="1782" y="961"/>
                  </a:cubicBezTo>
                  <a:cubicBezTo>
                    <a:pt x="1783" y="952"/>
                    <a:pt x="1785" y="943"/>
                    <a:pt x="1787" y="934"/>
                  </a:cubicBezTo>
                  <a:cubicBezTo>
                    <a:pt x="1787" y="934"/>
                    <a:pt x="1787" y="934"/>
                    <a:pt x="1787" y="934"/>
                  </a:cubicBezTo>
                  <a:cubicBezTo>
                    <a:pt x="1788" y="930"/>
                    <a:pt x="1789" y="926"/>
                    <a:pt x="1790" y="922"/>
                  </a:cubicBezTo>
                  <a:cubicBezTo>
                    <a:pt x="1797" y="896"/>
                    <a:pt x="1806" y="871"/>
                    <a:pt x="1816" y="846"/>
                  </a:cubicBezTo>
                  <a:cubicBezTo>
                    <a:pt x="1818" y="838"/>
                    <a:pt x="1822" y="831"/>
                    <a:pt x="1825" y="824"/>
                  </a:cubicBezTo>
                  <a:cubicBezTo>
                    <a:pt x="1827" y="820"/>
                    <a:pt x="1830" y="815"/>
                    <a:pt x="1832" y="810"/>
                  </a:cubicBezTo>
                  <a:cubicBezTo>
                    <a:pt x="1831" y="810"/>
                    <a:pt x="1831" y="810"/>
                    <a:pt x="1831" y="810"/>
                  </a:cubicBezTo>
                  <a:cubicBezTo>
                    <a:pt x="1856" y="757"/>
                    <a:pt x="1890" y="711"/>
                    <a:pt x="1928" y="668"/>
                  </a:cubicBezTo>
                  <a:cubicBezTo>
                    <a:pt x="1978" y="620"/>
                    <a:pt x="2034" y="581"/>
                    <a:pt x="2100" y="552"/>
                  </a:cubicBezTo>
                  <a:cubicBezTo>
                    <a:pt x="2166" y="523"/>
                    <a:pt x="2239" y="510"/>
                    <a:pt x="2315" y="510"/>
                  </a:cubicBezTo>
                  <a:cubicBezTo>
                    <a:pt x="2391" y="510"/>
                    <a:pt x="2464" y="523"/>
                    <a:pt x="2530" y="552"/>
                  </a:cubicBezTo>
                  <a:cubicBezTo>
                    <a:pt x="2596" y="581"/>
                    <a:pt x="2655" y="620"/>
                    <a:pt x="2702" y="668"/>
                  </a:cubicBezTo>
                  <a:cubicBezTo>
                    <a:pt x="2751" y="720"/>
                    <a:pt x="2791" y="778"/>
                    <a:pt x="2817" y="846"/>
                  </a:cubicBezTo>
                  <a:cubicBezTo>
                    <a:pt x="2847" y="910"/>
                    <a:pt x="2860" y="981"/>
                    <a:pt x="2860" y="1059"/>
                  </a:cubicBezTo>
                  <a:cubicBezTo>
                    <a:pt x="2860" y="1107"/>
                    <a:pt x="2854" y="1159"/>
                    <a:pt x="2841" y="1204"/>
                  </a:cubicBezTo>
                  <a:cubicBezTo>
                    <a:pt x="3019" y="1252"/>
                    <a:pt x="3188" y="1291"/>
                    <a:pt x="3350" y="1324"/>
                  </a:cubicBezTo>
                  <a:cubicBezTo>
                    <a:pt x="3373" y="1240"/>
                    <a:pt x="3383" y="1152"/>
                    <a:pt x="3383" y="1059"/>
                  </a:cubicBezTo>
                  <a:cubicBezTo>
                    <a:pt x="3383" y="965"/>
                    <a:pt x="3370" y="871"/>
                    <a:pt x="3347" y="781"/>
                  </a:cubicBezTo>
                  <a:cubicBezTo>
                    <a:pt x="3320" y="694"/>
                    <a:pt x="3284" y="610"/>
                    <a:pt x="3238" y="53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1" name="Freeform 25"/>
            <p:cNvSpPr/>
            <p:nvPr/>
          </p:nvSpPr>
          <p:spPr bwMode="auto">
            <a:xfrm>
              <a:off x="3398575" y="-133093"/>
              <a:ext cx="1047750" cy="1141413"/>
            </a:xfrm>
            <a:custGeom>
              <a:gdLst>
                <a:gd fmla="*/ 797 w 1286" name="T0"/>
                <a:gd fmla="*/ 1356 h 1398" name="T1"/>
                <a:gd fmla="*/ 797 w 1286" name="T2"/>
                <a:gd fmla="*/ 62 h 1398" name="T3"/>
                <a:gd fmla="*/ 777 w 1286" name="T4"/>
                <a:gd fmla="*/ 16 h 1398" name="T5"/>
                <a:gd fmla="*/ 730 w 1286" name="T6"/>
                <a:gd fmla="*/ 0 h 1398" name="T7"/>
                <a:gd fmla="*/ 413 w 1286" name="T8"/>
                <a:gd fmla="*/ 0 h 1398" name="T9"/>
                <a:gd fmla="*/ 320 w 1286" name="T10"/>
                <a:gd fmla="*/ 3 h 1398" name="T11"/>
                <a:gd fmla="*/ 251 w 1286" name="T12"/>
                <a:gd fmla="*/ 32 h 1398" name="T13"/>
                <a:gd fmla="*/ 59 w 1286" name="T14"/>
                <a:gd fmla="*/ 123 h 1398" name="T15"/>
                <a:gd fmla="*/ 0 w 1286" name="T16"/>
                <a:gd fmla="*/ 210 h 1398" name="T17"/>
                <a:gd fmla="*/ 0 w 1286" name="T18"/>
                <a:gd fmla="*/ 271 h 1398" name="T19"/>
                <a:gd fmla="*/ 122 w 1286" name="T20"/>
                <a:gd fmla="*/ 439 h 1398" name="T21"/>
                <a:gd fmla="*/ 165 w 1286" name="T22"/>
                <a:gd fmla="*/ 517 h 1398" name="T23"/>
                <a:gd fmla="*/ 271 w 1286" name="T24"/>
                <a:gd fmla="*/ 468 h 1398" name="T25"/>
                <a:gd fmla="*/ 271 w 1286" name="T26"/>
                <a:gd fmla="*/ 1308 h 1398" name="T27"/>
                <a:gd fmla="*/ 797 w 1286" name="T28"/>
                <a:gd fmla="*/ 1379 h 1398" name="T29"/>
                <a:gd fmla="*/ 1286 w 1286" name="T30"/>
                <a:gd fmla="*/ 1392 h 1398" name="T31"/>
                <a:gd fmla="*/ 797 w 1286" name="T32"/>
                <a:gd fmla="*/ 1356 h 139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98" w="1286">
                  <a:moveTo>
                    <a:pt x="797" y="1356"/>
                  </a:moveTo>
                  <a:cubicBezTo>
                    <a:pt x="797" y="62"/>
                    <a:pt x="797" y="62"/>
                    <a:pt x="797" y="62"/>
                  </a:cubicBezTo>
                  <a:cubicBezTo>
                    <a:pt x="797" y="42"/>
                    <a:pt x="790" y="29"/>
                    <a:pt x="777" y="16"/>
                  </a:cubicBezTo>
                  <a:cubicBezTo>
                    <a:pt x="763" y="7"/>
                    <a:pt x="747" y="0"/>
                    <a:pt x="730" y="0"/>
                  </a:cubicBezTo>
                  <a:cubicBezTo>
                    <a:pt x="413" y="0"/>
                    <a:pt x="413" y="0"/>
                    <a:pt x="413" y="0"/>
                  </a:cubicBezTo>
                  <a:cubicBezTo>
                    <a:pt x="377" y="0"/>
                    <a:pt x="347" y="3"/>
                    <a:pt x="320" y="3"/>
                  </a:cubicBezTo>
                  <a:cubicBezTo>
                    <a:pt x="297" y="7"/>
                    <a:pt x="274" y="16"/>
                    <a:pt x="251" y="32"/>
                  </a:cubicBezTo>
                  <a:cubicBezTo>
                    <a:pt x="59" y="123"/>
                    <a:pt x="59" y="123"/>
                    <a:pt x="59" y="123"/>
                  </a:cubicBezTo>
                  <a:cubicBezTo>
                    <a:pt x="19" y="146"/>
                    <a:pt x="0" y="175"/>
                    <a:pt x="0" y="210"/>
                  </a:cubicBezTo>
                  <a:cubicBezTo>
                    <a:pt x="0" y="271"/>
                    <a:pt x="0" y="271"/>
                    <a:pt x="0" y="271"/>
                  </a:cubicBezTo>
                  <a:cubicBezTo>
                    <a:pt x="46" y="323"/>
                    <a:pt x="86" y="378"/>
                    <a:pt x="122" y="439"/>
                  </a:cubicBezTo>
                  <a:cubicBezTo>
                    <a:pt x="139" y="465"/>
                    <a:pt x="152" y="491"/>
                    <a:pt x="165" y="517"/>
                  </a:cubicBezTo>
                  <a:cubicBezTo>
                    <a:pt x="271" y="468"/>
                    <a:pt x="271" y="468"/>
                    <a:pt x="271" y="468"/>
                  </a:cubicBezTo>
                  <a:cubicBezTo>
                    <a:pt x="271" y="1308"/>
                    <a:pt x="271" y="1308"/>
                    <a:pt x="271" y="1308"/>
                  </a:cubicBezTo>
                  <a:cubicBezTo>
                    <a:pt x="456" y="1343"/>
                    <a:pt x="631" y="1366"/>
                    <a:pt x="797" y="1379"/>
                  </a:cubicBezTo>
                  <a:cubicBezTo>
                    <a:pt x="972" y="1395"/>
                    <a:pt x="1137" y="1398"/>
                    <a:pt x="1286" y="1392"/>
                  </a:cubicBezTo>
                  <a:lnTo>
                    <a:pt x="797" y="1356"/>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2" name="Freeform 26"/>
            <p:cNvSpPr/>
            <p:nvPr/>
          </p:nvSpPr>
          <p:spPr bwMode="auto">
            <a:xfrm>
              <a:off x="3584508" y="1268671"/>
              <a:ext cx="428625" cy="255588"/>
            </a:xfrm>
            <a:custGeom>
              <a:gdLst>
                <a:gd fmla="*/ 0 w 526" name="T0"/>
                <a:gd fmla="*/ 258 h 313" name="T1"/>
                <a:gd fmla="*/ 13 w 526" name="T2"/>
                <a:gd fmla="*/ 297 h 313" name="T3"/>
                <a:gd fmla="*/ 59 w 526" name="T4"/>
                <a:gd fmla="*/ 313 h 313" name="T5"/>
                <a:gd fmla="*/ 459 w 526" name="T6"/>
                <a:gd fmla="*/ 313 h 313" name="T7"/>
                <a:gd fmla="*/ 526 w 526" name="T8"/>
                <a:gd fmla="*/ 255 h 313" name="T9"/>
                <a:gd fmla="*/ 526 w 526" name="T10"/>
                <a:gd fmla="*/ 113 h 313" name="T11"/>
                <a:gd fmla="*/ 0 w 526" name="T12"/>
                <a:gd fmla="*/ 0 h 313" name="T13"/>
                <a:gd fmla="*/ 0 w 526" name="T14"/>
                <a:gd fmla="*/ 258 h 3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3" w="526">
                  <a:moveTo>
                    <a:pt x="0" y="258"/>
                  </a:moveTo>
                  <a:cubicBezTo>
                    <a:pt x="0" y="271"/>
                    <a:pt x="3" y="284"/>
                    <a:pt x="13" y="297"/>
                  </a:cubicBezTo>
                  <a:cubicBezTo>
                    <a:pt x="23" y="307"/>
                    <a:pt x="36" y="313"/>
                    <a:pt x="59" y="313"/>
                  </a:cubicBezTo>
                  <a:cubicBezTo>
                    <a:pt x="459" y="313"/>
                    <a:pt x="459" y="313"/>
                    <a:pt x="459" y="313"/>
                  </a:cubicBezTo>
                  <a:cubicBezTo>
                    <a:pt x="502" y="313"/>
                    <a:pt x="526" y="294"/>
                    <a:pt x="526" y="255"/>
                  </a:cubicBezTo>
                  <a:cubicBezTo>
                    <a:pt x="526" y="113"/>
                    <a:pt x="526" y="113"/>
                    <a:pt x="526" y="113"/>
                  </a:cubicBezTo>
                  <a:cubicBezTo>
                    <a:pt x="360" y="87"/>
                    <a:pt x="185" y="52"/>
                    <a:pt x="0" y="0"/>
                  </a:cubicBezTo>
                  <a:lnTo>
                    <a:pt x="0" y="258"/>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3" name="Freeform 27"/>
            <p:cNvSpPr/>
            <p:nvPr/>
          </p:nvSpPr>
          <p:spPr bwMode="auto">
            <a:xfrm>
              <a:off x="317432" y="405961"/>
              <a:ext cx="5338763" cy="804864"/>
            </a:xfrm>
            <a:custGeom>
              <a:gdLst>
                <a:gd fmla="*/ 6554 w 6554" name="T0"/>
                <a:gd fmla="*/ 133 h 988" name="T1"/>
                <a:gd fmla="*/ 3399 w 6554" name="T2"/>
                <a:gd fmla="*/ 488 h 988" name="T3"/>
                <a:gd fmla="*/ 0 w 6554" name="T4"/>
                <a:gd fmla="*/ 485 h 988" name="T5"/>
                <a:gd fmla="*/ 3396 w 6554" name="T6"/>
                <a:gd fmla="*/ 530 h 988" name="T7"/>
                <a:gd fmla="*/ 5287 w 6554" name="T8"/>
                <a:gd fmla="*/ 759 h 988" name="T9"/>
                <a:gd fmla="*/ 6554 w 6554" name="T10"/>
                <a:gd fmla="*/ 133 h 988" name="T11"/>
              </a:gdLst>
              <a:cxnLst>
                <a:cxn ang="0">
                  <a:pos x="T0" y="T1"/>
                </a:cxn>
                <a:cxn ang="0">
                  <a:pos x="T2" y="T3"/>
                </a:cxn>
                <a:cxn ang="0">
                  <a:pos x="T4" y="T5"/>
                </a:cxn>
                <a:cxn ang="0">
                  <a:pos x="T6" y="T7"/>
                </a:cxn>
                <a:cxn ang="0">
                  <a:pos x="T8" y="T9"/>
                </a:cxn>
                <a:cxn ang="0">
                  <a:pos x="T10" y="T11"/>
                </a:cxn>
              </a:cxnLst>
              <a:rect b="b" l="0" r="r" t="0"/>
              <a:pathLst>
                <a:path h="987" w="6554">
                  <a:moveTo>
                    <a:pt x="6554" y="133"/>
                  </a:moveTo>
                  <a:cubicBezTo>
                    <a:pt x="6117" y="569"/>
                    <a:pt x="5215" y="988"/>
                    <a:pt x="3399" y="488"/>
                  </a:cubicBezTo>
                  <a:cubicBezTo>
                    <a:pt x="1633" y="0"/>
                    <a:pt x="582" y="210"/>
                    <a:pt x="0" y="485"/>
                  </a:cubicBezTo>
                  <a:cubicBezTo>
                    <a:pt x="585" y="220"/>
                    <a:pt x="1640" y="23"/>
                    <a:pt x="3396" y="530"/>
                  </a:cubicBezTo>
                  <a:cubicBezTo>
                    <a:pt x="4186" y="759"/>
                    <a:pt x="4805" y="811"/>
                    <a:pt x="5287" y="759"/>
                  </a:cubicBezTo>
                  <a:cubicBezTo>
                    <a:pt x="5674" y="717"/>
                    <a:pt x="6193" y="543"/>
                    <a:pt x="6554" y="13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45" name="组合 44"/>
          <p:cNvGrpSpPr/>
          <p:nvPr/>
        </p:nvGrpSpPr>
        <p:grpSpPr>
          <a:xfrm>
            <a:off x="4312403" y="4794930"/>
            <a:ext cx="519193" cy="94600"/>
            <a:chOff x="3510366" y="-2733"/>
            <a:chExt cx="1300959" cy="237042"/>
          </a:xfrm>
        </p:grpSpPr>
        <p:sp>
          <p:nvSpPr>
            <p:cNvPr id="46" name="椭圆 45"/>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市场分析</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graphicFrame>
        <p:nvGraphicFramePr>
          <p:cNvPr id="8" name="图表 7"/>
          <p:cNvGraphicFramePr/>
          <p:nvPr/>
        </p:nvGraphicFramePr>
        <p:xfrm>
          <a:off x="323850" y="1193251"/>
          <a:ext cx="5171176" cy="3248914"/>
        </p:xfrm>
        <a:graphic>
          <a:graphicData uri="http://schemas.openxmlformats.org/drawingml/2006/chart">
            <c:chart xmlns:c="http://schemas.openxmlformats.org/drawingml/2006/chart" r:id="rId3"/>
          </a:graphicData>
        </a:graphic>
      </p:graphicFrame>
      <p:grpSp>
        <p:nvGrpSpPr>
          <p:cNvPr id="12" name="组合 11"/>
          <p:cNvGrpSpPr/>
          <p:nvPr/>
        </p:nvGrpSpPr>
        <p:grpSpPr>
          <a:xfrm>
            <a:off x="5563444" y="1426163"/>
            <a:ext cx="514780" cy="514780"/>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0" name="椭圆 39"/>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2" name="矩形 41"/>
          <p:cNvSpPr/>
          <p:nvPr/>
        </p:nvSpPr>
        <p:spPr>
          <a:xfrm>
            <a:off x="6084644" y="1715916"/>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矩形 42"/>
          <p:cNvSpPr/>
          <p:nvPr/>
        </p:nvSpPr>
        <p:spPr>
          <a:xfrm>
            <a:off x="6088868" y="1482844"/>
            <a:ext cx="1736053" cy="274320"/>
          </a:xfrm>
          <a:prstGeom prst="rect">
            <a:avLst/>
          </a:prstGeom>
        </p:spPr>
        <p:txBody>
          <a:bodyPr wrap="square">
            <a:spAutoFit/>
          </a:bodyPr>
          <a:lstStyle/>
          <a:p>
            <a:pPr fontAlgn="base">
              <a:spcBef>
                <a:spcPct val="0"/>
              </a:spcBef>
              <a:spcAft>
                <a:spcPct val="0"/>
              </a:spcAft>
              <a:defRPr/>
            </a:pPr>
            <a:r>
              <a:rPr altLang="en-US" lang="zh-CN" smtClean="0" sz="1200">
                <a:solidFill>
                  <a:schemeClr val="accent1"/>
                </a:solidFill>
                <a:latin typeface="方正兰亭黑_GBK"/>
                <a:ea typeface="方正兰亭黑_GBK"/>
              </a:rPr>
              <a:t>类别一</a:t>
            </a:r>
          </a:p>
        </p:txBody>
      </p:sp>
      <p:cxnSp>
        <p:nvCxnSpPr>
          <p:cNvPr id="44" name="直接连接符 43"/>
          <p:cNvCxnSpPr/>
          <p:nvPr/>
        </p:nvCxnSpPr>
        <p:spPr>
          <a:xfrm>
            <a:off x="6188254" y="175984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7" name="椭圆 46"/>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8" name="矩形 47"/>
          <p:cNvSpPr/>
          <p:nvPr/>
        </p:nvSpPr>
        <p:spPr>
          <a:xfrm>
            <a:off x="6084644" y="2721250"/>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9" name="矩形 48"/>
          <p:cNvSpPr/>
          <p:nvPr/>
        </p:nvSpPr>
        <p:spPr>
          <a:xfrm>
            <a:off x="6088868" y="2488178"/>
            <a:ext cx="1736053" cy="274320"/>
          </a:xfrm>
          <a:prstGeom prst="rect">
            <a:avLst/>
          </a:prstGeom>
        </p:spPr>
        <p:txBody>
          <a:bodyPr wrap="square">
            <a:spAutoFit/>
          </a:bodyPr>
          <a:lstStyle/>
          <a:p>
            <a:pPr fontAlgn="base">
              <a:spcBef>
                <a:spcPct val="0"/>
              </a:spcBef>
              <a:spcAft>
                <a:spcPct val="0"/>
              </a:spcAft>
              <a:defRPr/>
            </a:pPr>
            <a:r>
              <a:rPr altLang="en-US" lang="zh-CN" smtClean="0" sz="1200">
                <a:solidFill>
                  <a:schemeClr val="accent1"/>
                </a:solidFill>
                <a:latin typeface="方正兰亭黑_GBK"/>
                <a:ea typeface="方正兰亭黑_GBK"/>
              </a:rPr>
              <a:t>类别二</a:t>
            </a:r>
          </a:p>
        </p:txBody>
      </p:sp>
      <p:cxnSp>
        <p:nvCxnSpPr>
          <p:cNvPr id="50" name="直接连接符 49"/>
          <p:cNvCxnSpPr/>
          <p:nvPr/>
        </p:nvCxnSpPr>
        <p:spPr>
          <a:xfrm>
            <a:off x="6188254" y="276517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3" name="椭圆 52"/>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54" name="矩形 53"/>
          <p:cNvSpPr/>
          <p:nvPr/>
        </p:nvSpPr>
        <p:spPr>
          <a:xfrm>
            <a:off x="6084644" y="3726584"/>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5" name="矩形 54"/>
          <p:cNvSpPr/>
          <p:nvPr/>
        </p:nvSpPr>
        <p:spPr>
          <a:xfrm>
            <a:off x="6088868" y="3493512"/>
            <a:ext cx="1736053" cy="274320"/>
          </a:xfrm>
          <a:prstGeom prst="rect">
            <a:avLst/>
          </a:prstGeom>
        </p:spPr>
        <p:txBody>
          <a:bodyPr wrap="square">
            <a:spAutoFit/>
          </a:bodyPr>
          <a:lstStyle/>
          <a:p>
            <a:pPr fontAlgn="base" lvl="0">
              <a:spcBef>
                <a:spcPct val="0"/>
              </a:spcBef>
              <a:spcAft>
                <a:spcPct val="0"/>
              </a:spcAft>
            </a:pPr>
            <a:r>
              <a:rPr altLang="en-US" lang="zh-CN" smtClean="0" sz="1200">
                <a:solidFill>
                  <a:schemeClr val="accent1"/>
                </a:solidFill>
                <a:latin typeface="+mj-lt"/>
                <a:ea typeface="+mj-ea"/>
                <a:sym charset="0" panose="020f0502020204030204" pitchFamily="34" typeface="Calibri"/>
              </a:rPr>
              <a:t>类别三</a:t>
            </a:r>
          </a:p>
        </p:txBody>
      </p:sp>
      <p:cxnSp>
        <p:nvCxnSpPr>
          <p:cNvPr id="56" name="直接连接符 55"/>
          <p:cNvCxnSpPr/>
          <p:nvPr/>
        </p:nvCxnSpPr>
        <p:spPr>
          <a:xfrm>
            <a:off x="6188254" y="377051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76" name="Group 216"/>
          <p:cNvGrpSpPr/>
          <p:nvPr/>
        </p:nvGrpSpPr>
        <p:grpSpPr>
          <a:xfrm>
            <a:off x="5706380" y="1575688"/>
            <a:ext cx="228909" cy="185230"/>
            <a:chOff x="1209675" y="6354763"/>
            <a:chExt cx="449263" cy="363538"/>
          </a:xfrm>
          <a:solidFill>
            <a:schemeClr val="bg1"/>
          </a:solidFill>
        </p:grpSpPr>
        <p:sp>
          <p:nvSpPr>
            <p:cNvPr id="77"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8"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9"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0"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Tree>
  </p:cSld>
  <p:clrMapOvr>
    <a:masterClrMapping/>
  </p:clrMapOvr>
  <p:transition spd="slow">
    <p:wip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市场分析</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grpSp>
        <p:nvGrpSpPr>
          <p:cNvPr id="25" name="组合 24"/>
          <p:cNvGrpSpPr/>
          <p:nvPr/>
        </p:nvGrpSpPr>
        <p:grpSpPr>
          <a:xfrm>
            <a:off x="3168368" y="1340275"/>
            <a:ext cx="2438801" cy="3232252"/>
            <a:chOff x="4177112" y="1402950"/>
            <a:chExt cx="3406890" cy="4515304"/>
          </a:xfrm>
        </p:grpSpPr>
        <p:sp>
          <p:nvSpPr>
            <p:cNvPr id="26" name="Freeform 5"/>
            <p:cNvSpPr>
              <a:spLocks noEditPoints="1"/>
            </p:cNvSpPr>
            <p:nvPr/>
          </p:nvSpPr>
          <p:spPr bwMode="auto">
            <a:xfrm>
              <a:off x="4177112" y="1402950"/>
              <a:ext cx="3406890" cy="4515304"/>
            </a:xfrm>
            <a:custGeom>
              <a:gdLst>
                <a:gd fmla="*/ 1132 w 2427" name="T0"/>
                <a:gd fmla="*/ 3164 h 3218" name="T1"/>
                <a:gd fmla="*/ 1103 w 2427" name="T2"/>
                <a:gd fmla="*/ 3002 h 3218" name="T3"/>
                <a:gd fmla="*/ 888 w 2427" name="T4"/>
                <a:gd fmla="*/ 2524 h 3218" name="T5"/>
                <a:gd fmla="*/ 681 w 2427" name="T6"/>
                <a:gd fmla="*/ 2512 h 3218" name="T7"/>
                <a:gd fmla="*/ 563 w 2427" name="T8"/>
                <a:gd fmla="*/ 2520 h 3218" name="T9"/>
                <a:gd fmla="*/ 270 w 2427" name="T10"/>
                <a:gd fmla="*/ 2454 h 3218" name="T11"/>
                <a:gd fmla="*/ 241 w 2427" name="T12"/>
                <a:gd fmla="*/ 2186 h 3218" name="T13"/>
                <a:gd fmla="*/ 195 w 2427" name="T14"/>
                <a:gd fmla="*/ 1972 h 3218" name="T15"/>
                <a:gd fmla="*/ 209 w 2427" name="T16"/>
                <a:gd fmla="*/ 1949 h 3218" name="T17"/>
                <a:gd fmla="*/ 156 w 2427" name="T18"/>
                <a:gd fmla="*/ 1889 h 3218" name="T19"/>
                <a:gd fmla="*/ 174 w 2427" name="T20"/>
                <a:gd fmla="*/ 1772 h 3218" name="T21"/>
                <a:gd fmla="*/ 111 w 2427" name="T22"/>
                <a:gd fmla="*/ 1781 h 3218" name="T23"/>
                <a:gd fmla="*/ 38 w 2427" name="T24"/>
                <a:gd fmla="*/ 1595 h 3218" name="T25"/>
                <a:gd fmla="*/ 154 w 2427" name="T26"/>
                <a:gd fmla="*/ 1399 h 3218" name="T27"/>
                <a:gd fmla="*/ 338 w 2427" name="T28"/>
                <a:gd fmla="*/ 504 h 3218" name="T29"/>
                <a:gd fmla="*/ 1090 w 2427" name="T30"/>
                <a:gd fmla="*/ 5 h 3218" name="T31"/>
                <a:gd fmla="*/ 2084 w 2427" name="T32"/>
                <a:gd fmla="*/ 244 h 3218" name="T33"/>
                <a:gd fmla="*/ 2258 w 2427" name="T34"/>
                <a:gd fmla="*/ 1562 h 3218" name="T35"/>
                <a:gd fmla="*/ 2026 w 2427" name="T36"/>
                <a:gd fmla="*/ 2008 h 3218" name="T37"/>
                <a:gd fmla="*/ 2036 w 2427" name="T38"/>
                <a:gd fmla="*/ 2679 h 3218" name="T39"/>
                <a:gd fmla="*/ 2055 w 2427" name="T40"/>
                <a:gd fmla="*/ 2773 h 3218" name="T41"/>
                <a:gd fmla="*/ 2070 w 2427" name="T42"/>
                <a:gd fmla="*/ 2839 h 3218" name="T43"/>
                <a:gd fmla="*/ 1460 w 2427" name="T44"/>
                <a:gd fmla="*/ 3147 h 3218" name="T45"/>
                <a:gd fmla="*/ 1288 w 2427" name="T46"/>
                <a:gd fmla="*/ 3193 h 3218" name="T47"/>
                <a:gd fmla="*/ 1219 w 2427" name="T48"/>
                <a:gd fmla="*/ 3213 h 3218" name="T49"/>
                <a:gd fmla="*/ 779 w 2427" name="T50"/>
                <a:gd fmla="*/ 2421 h 3218" name="T51"/>
                <a:gd fmla="*/ 1136 w 2427" name="T52"/>
                <a:gd fmla="*/ 2739 h 3218" name="T53"/>
                <a:gd fmla="*/ 1206 w 2427" name="T54"/>
                <a:gd fmla="*/ 3103 h 3218" name="T55"/>
                <a:gd fmla="*/ 1264 w 2427" name="T56"/>
                <a:gd fmla="*/ 3112 h 3218" name="T57"/>
                <a:gd fmla="*/ 1438 w 2427" name="T58"/>
                <a:gd fmla="*/ 3066 h 3218" name="T59"/>
                <a:gd fmla="*/ 1989 w 2427" name="T60"/>
                <a:gd fmla="*/ 2864 h 3218" name="T61"/>
                <a:gd fmla="*/ 1972 w 2427" name="T62"/>
                <a:gd fmla="*/ 2790 h 3218" name="T63"/>
                <a:gd fmla="*/ 1953 w 2427" name="T64"/>
                <a:gd fmla="*/ 2697 h 3218" name="T65"/>
                <a:gd fmla="*/ 1947 w 2427" name="T66"/>
                <a:gd fmla="*/ 1976 h 3218" name="T67"/>
                <a:gd fmla="*/ 2182 w 2427" name="T68"/>
                <a:gd fmla="*/ 1526 h 3218" name="T69"/>
                <a:gd fmla="*/ 2033 w 2427" name="T70"/>
                <a:gd fmla="*/ 311 h 3218" name="T71"/>
                <a:gd fmla="*/ 1097 w 2427" name="T72"/>
                <a:gd fmla="*/ 89 h 3218" name="T73"/>
                <a:gd fmla="*/ 341 w 2427" name="T74"/>
                <a:gd fmla="*/ 1039 h 3218" name="T75"/>
                <a:gd fmla="*/ 182 w 2427" name="T76"/>
                <a:gd fmla="*/ 1517 h 3218" name="T77"/>
                <a:gd fmla="*/ 107 w 2427" name="T78"/>
                <a:gd fmla="*/ 1696 h 3218" name="T79"/>
                <a:gd fmla="*/ 138 w 2427" name="T80"/>
                <a:gd fmla="*/ 1692 h 3218" name="T81"/>
                <a:gd fmla="*/ 257 w 2427" name="T82"/>
                <a:gd fmla="*/ 1757 h 3218" name="T83"/>
                <a:gd fmla="*/ 238 w 2427" name="T84"/>
                <a:gd fmla="*/ 1868 h 3218" name="T85"/>
                <a:gd fmla="*/ 289 w 2427" name="T86"/>
                <a:gd fmla="*/ 1915 h 3218" name="T87"/>
                <a:gd fmla="*/ 269 w 2427" name="T88"/>
                <a:gd fmla="*/ 2012 h 3218" name="T89"/>
                <a:gd fmla="*/ 325 w 2427" name="T90"/>
                <a:gd fmla="*/ 2177 h 3218" name="T91"/>
                <a:gd fmla="*/ 337 w 2427" name="T92"/>
                <a:gd fmla="*/ 2404 h 3218" name="T93"/>
                <a:gd fmla="*/ 556 w 2427" name="T94"/>
                <a:gd fmla="*/ 2436 h 3218" name="T95"/>
                <a:gd fmla="*/ 674 w 2427" name="T96"/>
                <a:gd fmla="*/ 2428 h 321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18" w="2427">
                  <a:moveTo>
                    <a:pt x="1190" y="3218"/>
                  </a:moveTo>
                  <a:cubicBezTo>
                    <a:pt x="1169" y="3218"/>
                    <a:pt x="1142" y="3208"/>
                    <a:pt x="1132" y="3164"/>
                  </a:cubicBezTo>
                  <a:cubicBezTo>
                    <a:pt x="1129" y="3150"/>
                    <a:pt x="1126" y="3136"/>
                    <a:pt x="1123" y="3119"/>
                  </a:cubicBezTo>
                  <a:cubicBezTo>
                    <a:pt x="1115" y="3080"/>
                    <a:pt x="1109" y="3040"/>
                    <a:pt x="1103" y="3002"/>
                  </a:cubicBezTo>
                  <a:cubicBezTo>
                    <a:pt x="1091" y="2922"/>
                    <a:pt x="1078" y="2840"/>
                    <a:pt x="1055" y="2762"/>
                  </a:cubicBezTo>
                  <a:cubicBezTo>
                    <a:pt x="1018" y="2633"/>
                    <a:pt x="963" y="2555"/>
                    <a:pt x="888" y="2524"/>
                  </a:cubicBezTo>
                  <a:cubicBezTo>
                    <a:pt x="857" y="2511"/>
                    <a:pt x="822" y="2506"/>
                    <a:pt x="779" y="2506"/>
                  </a:cubicBezTo>
                  <a:cubicBezTo>
                    <a:pt x="747" y="2506"/>
                    <a:pt x="714" y="2509"/>
                    <a:pt x="681" y="2512"/>
                  </a:cubicBezTo>
                  <a:cubicBezTo>
                    <a:pt x="657" y="2514"/>
                    <a:pt x="631" y="2516"/>
                    <a:pt x="606" y="2517"/>
                  </a:cubicBezTo>
                  <a:cubicBezTo>
                    <a:pt x="593" y="2518"/>
                    <a:pt x="579" y="2519"/>
                    <a:pt x="563" y="2520"/>
                  </a:cubicBezTo>
                  <a:cubicBezTo>
                    <a:pt x="534" y="2523"/>
                    <a:pt x="500" y="2525"/>
                    <a:pt x="467" y="2525"/>
                  </a:cubicBezTo>
                  <a:cubicBezTo>
                    <a:pt x="405" y="2525"/>
                    <a:pt x="317" y="2518"/>
                    <a:pt x="270" y="2454"/>
                  </a:cubicBezTo>
                  <a:cubicBezTo>
                    <a:pt x="228" y="2398"/>
                    <a:pt x="234" y="2327"/>
                    <a:pt x="239" y="2264"/>
                  </a:cubicBezTo>
                  <a:cubicBezTo>
                    <a:pt x="241" y="2236"/>
                    <a:pt x="243" y="2209"/>
                    <a:pt x="241" y="2186"/>
                  </a:cubicBezTo>
                  <a:cubicBezTo>
                    <a:pt x="239" y="2165"/>
                    <a:pt x="227" y="2148"/>
                    <a:pt x="213" y="2128"/>
                  </a:cubicBezTo>
                  <a:cubicBezTo>
                    <a:pt x="190" y="2095"/>
                    <a:pt x="155" y="2045"/>
                    <a:pt x="195" y="1972"/>
                  </a:cubicBezTo>
                  <a:cubicBezTo>
                    <a:pt x="198" y="1967"/>
                    <a:pt x="200" y="1963"/>
                    <a:pt x="203" y="1959"/>
                  </a:cubicBezTo>
                  <a:cubicBezTo>
                    <a:pt x="205" y="1956"/>
                    <a:pt x="207" y="1952"/>
                    <a:pt x="209" y="1949"/>
                  </a:cubicBezTo>
                  <a:cubicBezTo>
                    <a:pt x="208" y="1948"/>
                    <a:pt x="206" y="1947"/>
                    <a:pt x="205" y="1946"/>
                  </a:cubicBezTo>
                  <a:cubicBezTo>
                    <a:pt x="190" y="1938"/>
                    <a:pt x="164" y="1924"/>
                    <a:pt x="156" y="1889"/>
                  </a:cubicBezTo>
                  <a:cubicBezTo>
                    <a:pt x="149" y="1858"/>
                    <a:pt x="159" y="1830"/>
                    <a:pt x="166" y="1808"/>
                  </a:cubicBezTo>
                  <a:cubicBezTo>
                    <a:pt x="171" y="1794"/>
                    <a:pt x="175" y="1781"/>
                    <a:pt x="174" y="1772"/>
                  </a:cubicBezTo>
                  <a:cubicBezTo>
                    <a:pt x="168" y="1772"/>
                    <a:pt x="161" y="1774"/>
                    <a:pt x="153" y="1775"/>
                  </a:cubicBezTo>
                  <a:cubicBezTo>
                    <a:pt x="140" y="1778"/>
                    <a:pt x="126" y="1781"/>
                    <a:pt x="111" y="1781"/>
                  </a:cubicBezTo>
                  <a:cubicBezTo>
                    <a:pt x="90" y="1781"/>
                    <a:pt x="73" y="1775"/>
                    <a:pt x="59" y="1765"/>
                  </a:cubicBezTo>
                  <a:cubicBezTo>
                    <a:pt x="8" y="1729"/>
                    <a:pt x="0" y="1665"/>
                    <a:pt x="38" y="1595"/>
                  </a:cubicBezTo>
                  <a:cubicBezTo>
                    <a:pt x="60" y="1553"/>
                    <a:pt x="85" y="1512"/>
                    <a:pt x="110" y="1472"/>
                  </a:cubicBezTo>
                  <a:cubicBezTo>
                    <a:pt x="125" y="1448"/>
                    <a:pt x="140" y="1424"/>
                    <a:pt x="154" y="1399"/>
                  </a:cubicBezTo>
                  <a:cubicBezTo>
                    <a:pt x="212" y="1300"/>
                    <a:pt x="269" y="1181"/>
                    <a:pt x="257" y="1047"/>
                  </a:cubicBezTo>
                  <a:cubicBezTo>
                    <a:pt x="240" y="854"/>
                    <a:pt x="265" y="686"/>
                    <a:pt x="338" y="504"/>
                  </a:cubicBezTo>
                  <a:cubicBezTo>
                    <a:pt x="400" y="351"/>
                    <a:pt x="502" y="229"/>
                    <a:pt x="641" y="142"/>
                  </a:cubicBezTo>
                  <a:cubicBezTo>
                    <a:pt x="767" y="64"/>
                    <a:pt x="919" y="17"/>
                    <a:pt x="1090" y="5"/>
                  </a:cubicBezTo>
                  <a:cubicBezTo>
                    <a:pt x="1136" y="1"/>
                    <a:pt x="1183" y="0"/>
                    <a:pt x="1230" y="0"/>
                  </a:cubicBezTo>
                  <a:cubicBezTo>
                    <a:pt x="1429" y="0"/>
                    <a:pt x="1804" y="31"/>
                    <a:pt x="2084" y="244"/>
                  </a:cubicBezTo>
                  <a:cubicBezTo>
                    <a:pt x="2257" y="376"/>
                    <a:pt x="2363" y="554"/>
                    <a:pt x="2390" y="760"/>
                  </a:cubicBezTo>
                  <a:cubicBezTo>
                    <a:pt x="2427" y="1042"/>
                    <a:pt x="2385" y="1297"/>
                    <a:pt x="2258" y="1562"/>
                  </a:cubicBezTo>
                  <a:cubicBezTo>
                    <a:pt x="2227" y="1627"/>
                    <a:pt x="2191" y="1691"/>
                    <a:pt x="2156" y="1752"/>
                  </a:cubicBezTo>
                  <a:cubicBezTo>
                    <a:pt x="2109" y="1835"/>
                    <a:pt x="2061" y="1920"/>
                    <a:pt x="2026" y="2008"/>
                  </a:cubicBezTo>
                  <a:cubicBezTo>
                    <a:pt x="1979" y="2124"/>
                    <a:pt x="1966" y="2261"/>
                    <a:pt x="1988" y="2425"/>
                  </a:cubicBezTo>
                  <a:cubicBezTo>
                    <a:pt x="1999" y="2510"/>
                    <a:pt x="2018" y="2596"/>
                    <a:pt x="2036" y="2679"/>
                  </a:cubicBezTo>
                  <a:cubicBezTo>
                    <a:pt x="2040" y="2701"/>
                    <a:pt x="2040" y="2701"/>
                    <a:pt x="2040" y="2701"/>
                  </a:cubicBezTo>
                  <a:cubicBezTo>
                    <a:pt x="2046" y="2725"/>
                    <a:pt x="2050" y="2749"/>
                    <a:pt x="2055" y="2773"/>
                  </a:cubicBezTo>
                  <a:cubicBezTo>
                    <a:pt x="2058" y="2788"/>
                    <a:pt x="2061" y="2803"/>
                    <a:pt x="2064" y="2818"/>
                  </a:cubicBezTo>
                  <a:cubicBezTo>
                    <a:pt x="2065" y="2824"/>
                    <a:pt x="2068" y="2831"/>
                    <a:pt x="2070" y="2839"/>
                  </a:cubicBezTo>
                  <a:cubicBezTo>
                    <a:pt x="2082" y="2878"/>
                    <a:pt x="2103" y="2949"/>
                    <a:pt x="2041" y="2985"/>
                  </a:cubicBezTo>
                  <a:cubicBezTo>
                    <a:pt x="2024" y="2995"/>
                    <a:pt x="1936" y="3021"/>
                    <a:pt x="1460" y="3147"/>
                  </a:cubicBezTo>
                  <a:cubicBezTo>
                    <a:pt x="1383" y="3167"/>
                    <a:pt x="1323" y="3183"/>
                    <a:pt x="1308" y="3188"/>
                  </a:cubicBezTo>
                  <a:cubicBezTo>
                    <a:pt x="1288" y="3193"/>
                    <a:pt x="1288" y="3193"/>
                    <a:pt x="1288" y="3193"/>
                  </a:cubicBezTo>
                  <a:cubicBezTo>
                    <a:pt x="1266" y="3200"/>
                    <a:pt x="1244" y="3206"/>
                    <a:pt x="1222" y="3212"/>
                  </a:cubicBezTo>
                  <a:cubicBezTo>
                    <a:pt x="1219" y="3213"/>
                    <a:pt x="1219" y="3213"/>
                    <a:pt x="1219" y="3213"/>
                  </a:cubicBezTo>
                  <a:cubicBezTo>
                    <a:pt x="1210" y="3215"/>
                    <a:pt x="1200" y="3218"/>
                    <a:pt x="1190" y="3218"/>
                  </a:cubicBezTo>
                  <a:close/>
                  <a:moveTo>
                    <a:pt x="779" y="2421"/>
                  </a:moveTo>
                  <a:cubicBezTo>
                    <a:pt x="834" y="2421"/>
                    <a:pt x="878" y="2429"/>
                    <a:pt x="920" y="2446"/>
                  </a:cubicBezTo>
                  <a:cubicBezTo>
                    <a:pt x="1020" y="2487"/>
                    <a:pt x="1091" y="2583"/>
                    <a:pt x="1136" y="2739"/>
                  </a:cubicBezTo>
                  <a:cubicBezTo>
                    <a:pt x="1160" y="2821"/>
                    <a:pt x="1174" y="2907"/>
                    <a:pt x="1187" y="2989"/>
                  </a:cubicBezTo>
                  <a:cubicBezTo>
                    <a:pt x="1192" y="3026"/>
                    <a:pt x="1199" y="3065"/>
                    <a:pt x="1206" y="3103"/>
                  </a:cubicBezTo>
                  <a:cubicBezTo>
                    <a:pt x="1207" y="3112"/>
                    <a:pt x="1209" y="3120"/>
                    <a:pt x="1210" y="3128"/>
                  </a:cubicBezTo>
                  <a:cubicBezTo>
                    <a:pt x="1228" y="3123"/>
                    <a:pt x="1246" y="3117"/>
                    <a:pt x="1264" y="3112"/>
                  </a:cubicBezTo>
                  <a:cubicBezTo>
                    <a:pt x="1284" y="3107"/>
                    <a:pt x="1284" y="3107"/>
                    <a:pt x="1284" y="3107"/>
                  </a:cubicBezTo>
                  <a:cubicBezTo>
                    <a:pt x="1300" y="3102"/>
                    <a:pt x="1358" y="3087"/>
                    <a:pt x="1438" y="3066"/>
                  </a:cubicBezTo>
                  <a:cubicBezTo>
                    <a:pt x="1607" y="3021"/>
                    <a:pt x="1955" y="2929"/>
                    <a:pt x="1999" y="2912"/>
                  </a:cubicBezTo>
                  <a:cubicBezTo>
                    <a:pt x="2001" y="2903"/>
                    <a:pt x="1993" y="2876"/>
                    <a:pt x="1989" y="2864"/>
                  </a:cubicBezTo>
                  <a:cubicBezTo>
                    <a:pt x="1986" y="2854"/>
                    <a:pt x="1983" y="2845"/>
                    <a:pt x="1982" y="2835"/>
                  </a:cubicBezTo>
                  <a:cubicBezTo>
                    <a:pt x="1978" y="2820"/>
                    <a:pt x="1975" y="2805"/>
                    <a:pt x="1972" y="2790"/>
                  </a:cubicBezTo>
                  <a:cubicBezTo>
                    <a:pt x="1968" y="2766"/>
                    <a:pt x="1963" y="2742"/>
                    <a:pt x="1958" y="2718"/>
                  </a:cubicBezTo>
                  <a:cubicBezTo>
                    <a:pt x="1953" y="2697"/>
                    <a:pt x="1953" y="2697"/>
                    <a:pt x="1953" y="2697"/>
                  </a:cubicBezTo>
                  <a:cubicBezTo>
                    <a:pt x="1935" y="2612"/>
                    <a:pt x="1916" y="2524"/>
                    <a:pt x="1904" y="2436"/>
                  </a:cubicBezTo>
                  <a:cubicBezTo>
                    <a:pt x="1881" y="2257"/>
                    <a:pt x="1895" y="2106"/>
                    <a:pt x="1947" y="1976"/>
                  </a:cubicBezTo>
                  <a:cubicBezTo>
                    <a:pt x="1985" y="1884"/>
                    <a:pt x="2035" y="1796"/>
                    <a:pt x="2083" y="1711"/>
                  </a:cubicBezTo>
                  <a:cubicBezTo>
                    <a:pt x="2117" y="1650"/>
                    <a:pt x="2152" y="1588"/>
                    <a:pt x="2182" y="1526"/>
                  </a:cubicBezTo>
                  <a:cubicBezTo>
                    <a:pt x="2302" y="1276"/>
                    <a:pt x="2341" y="1036"/>
                    <a:pt x="2306" y="771"/>
                  </a:cubicBezTo>
                  <a:cubicBezTo>
                    <a:pt x="2282" y="588"/>
                    <a:pt x="2188" y="429"/>
                    <a:pt x="2033" y="311"/>
                  </a:cubicBezTo>
                  <a:cubicBezTo>
                    <a:pt x="1772" y="114"/>
                    <a:pt x="1418" y="84"/>
                    <a:pt x="1230" y="84"/>
                  </a:cubicBezTo>
                  <a:cubicBezTo>
                    <a:pt x="1185" y="84"/>
                    <a:pt x="1140" y="86"/>
                    <a:pt x="1097" y="89"/>
                  </a:cubicBezTo>
                  <a:cubicBezTo>
                    <a:pt x="904" y="103"/>
                    <a:pt x="559" y="180"/>
                    <a:pt x="417" y="535"/>
                  </a:cubicBezTo>
                  <a:cubicBezTo>
                    <a:pt x="349" y="705"/>
                    <a:pt x="325" y="860"/>
                    <a:pt x="341" y="1039"/>
                  </a:cubicBezTo>
                  <a:cubicBezTo>
                    <a:pt x="355" y="1198"/>
                    <a:pt x="291" y="1332"/>
                    <a:pt x="227" y="1442"/>
                  </a:cubicBezTo>
                  <a:cubicBezTo>
                    <a:pt x="212" y="1467"/>
                    <a:pt x="197" y="1492"/>
                    <a:pt x="182" y="1517"/>
                  </a:cubicBezTo>
                  <a:cubicBezTo>
                    <a:pt x="158" y="1555"/>
                    <a:pt x="133" y="1595"/>
                    <a:pt x="112" y="1635"/>
                  </a:cubicBezTo>
                  <a:cubicBezTo>
                    <a:pt x="96" y="1665"/>
                    <a:pt x="94" y="1686"/>
                    <a:pt x="107" y="1696"/>
                  </a:cubicBezTo>
                  <a:cubicBezTo>
                    <a:pt x="108" y="1696"/>
                    <a:pt x="109" y="1696"/>
                    <a:pt x="111" y="1696"/>
                  </a:cubicBezTo>
                  <a:cubicBezTo>
                    <a:pt x="118" y="1696"/>
                    <a:pt x="128" y="1694"/>
                    <a:pt x="138" y="1692"/>
                  </a:cubicBezTo>
                  <a:cubicBezTo>
                    <a:pt x="151" y="1690"/>
                    <a:pt x="164" y="1687"/>
                    <a:pt x="178" y="1687"/>
                  </a:cubicBezTo>
                  <a:cubicBezTo>
                    <a:pt x="221" y="1687"/>
                    <a:pt x="250" y="1713"/>
                    <a:pt x="257" y="1757"/>
                  </a:cubicBezTo>
                  <a:cubicBezTo>
                    <a:pt x="262" y="1786"/>
                    <a:pt x="253" y="1813"/>
                    <a:pt x="246" y="1834"/>
                  </a:cubicBezTo>
                  <a:cubicBezTo>
                    <a:pt x="242" y="1847"/>
                    <a:pt x="238" y="1860"/>
                    <a:pt x="238" y="1868"/>
                  </a:cubicBezTo>
                  <a:cubicBezTo>
                    <a:pt x="240" y="1869"/>
                    <a:pt x="243" y="1871"/>
                    <a:pt x="245" y="1872"/>
                  </a:cubicBezTo>
                  <a:cubicBezTo>
                    <a:pt x="258" y="1879"/>
                    <a:pt x="278" y="1890"/>
                    <a:pt x="289" y="1915"/>
                  </a:cubicBezTo>
                  <a:cubicBezTo>
                    <a:pt x="306" y="1953"/>
                    <a:pt x="285" y="1986"/>
                    <a:pt x="274" y="2003"/>
                  </a:cubicBezTo>
                  <a:cubicBezTo>
                    <a:pt x="272" y="2007"/>
                    <a:pt x="271" y="2010"/>
                    <a:pt x="269" y="2012"/>
                  </a:cubicBezTo>
                  <a:cubicBezTo>
                    <a:pt x="255" y="2039"/>
                    <a:pt x="259" y="2047"/>
                    <a:pt x="282" y="2080"/>
                  </a:cubicBezTo>
                  <a:cubicBezTo>
                    <a:pt x="299" y="2104"/>
                    <a:pt x="320" y="2134"/>
                    <a:pt x="325" y="2177"/>
                  </a:cubicBezTo>
                  <a:cubicBezTo>
                    <a:pt x="328" y="2208"/>
                    <a:pt x="325" y="2240"/>
                    <a:pt x="323" y="2271"/>
                  </a:cubicBezTo>
                  <a:cubicBezTo>
                    <a:pt x="319" y="2324"/>
                    <a:pt x="314" y="2373"/>
                    <a:pt x="337" y="2404"/>
                  </a:cubicBezTo>
                  <a:cubicBezTo>
                    <a:pt x="356" y="2428"/>
                    <a:pt x="399" y="2441"/>
                    <a:pt x="467" y="2441"/>
                  </a:cubicBezTo>
                  <a:cubicBezTo>
                    <a:pt x="497" y="2441"/>
                    <a:pt x="529" y="2438"/>
                    <a:pt x="556" y="2436"/>
                  </a:cubicBezTo>
                  <a:cubicBezTo>
                    <a:pt x="573" y="2435"/>
                    <a:pt x="588" y="2434"/>
                    <a:pt x="602" y="2433"/>
                  </a:cubicBezTo>
                  <a:cubicBezTo>
                    <a:pt x="625" y="2432"/>
                    <a:pt x="649" y="2430"/>
                    <a:pt x="674" y="2428"/>
                  </a:cubicBezTo>
                  <a:cubicBezTo>
                    <a:pt x="708" y="2425"/>
                    <a:pt x="743" y="2421"/>
                    <a:pt x="779" y="2421"/>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grpSp>
          <p:nvGrpSpPr>
            <p:cNvPr id="27" name="组合 26"/>
            <p:cNvGrpSpPr/>
            <p:nvPr/>
          </p:nvGrpSpPr>
          <p:grpSpPr>
            <a:xfrm>
              <a:off x="5218905" y="1763218"/>
              <a:ext cx="1667103" cy="2557414"/>
              <a:chOff x="8575675" y="857250"/>
              <a:chExt cx="1631950" cy="2503488"/>
            </a:xfrm>
            <a:solidFill>
              <a:schemeClr val="accent2">
                <a:lumMod val="75000"/>
              </a:schemeClr>
            </a:solidFill>
          </p:grpSpPr>
          <p:sp>
            <p:nvSpPr>
              <p:cNvPr id="28" name="Freeform 6"/>
              <p:cNvSpPr/>
              <p:nvPr/>
            </p:nvSpPr>
            <p:spPr bwMode="auto">
              <a:xfrm>
                <a:off x="9074150" y="2714625"/>
                <a:ext cx="628650" cy="121523"/>
              </a:xfrm>
              <a:custGeom>
                <a:gdLst>
                  <a:gd fmla="*/ 320 w 349" name="T0"/>
                  <a:gd fmla="*/ 0 h 71" name="T1"/>
                  <a:gd fmla="*/ 29 w 349" name="T2"/>
                  <a:gd fmla="*/ 0 h 71" name="T3"/>
                  <a:gd fmla="*/ 0 w 349" name="T4"/>
                  <a:gd fmla="*/ 28 h 71" name="T5"/>
                  <a:gd fmla="*/ 0 w 349" name="T6"/>
                  <a:gd fmla="*/ 42 h 71" name="T7"/>
                  <a:gd fmla="*/ 29 w 349" name="T8"/>
                  <a:gd fmla="*/ 71 h 71" name="T9"/>
                  <a:gd fmla="*/ 320 w 349" name="T10"/>
                  <a:gd fmla="*/ 71 h 71" name="T11"/>
                  <a:gd fmla="*/ 349 w 349" name="T12"/>
                  <a:gd fmla="*/ 42 h 71" name="T13"/>
                  <a:gd fmla="*/ 349 w 349" name="T14"/>
                  <a:gd fmla="*/ 28 h 71" name="T15"/>
                  <a:gd fmla="*/ 320 w 349"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49">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29" name="Freeform 7"/>
              <p:cNvSpPr/>
              <p:nvPr/>
            </p:nvSpPr>
            <p:spPr bwMode="auto">
              <a:xfrm>
                <a:off x="9074150" y="2853645"/>
                <a:ext cx="628650" cy="121523"/>
              </a:xfrm>
              <a:custGeom>
                <a:gdLst>
                  <a:gd fmla="*/ 320 w 349" name="T0"/>
                  <a:gd fmla="*/ 0 h 71" name="T1"/>
                  <a:gd fmla="*/ 29 w 349" name="T2"/>
                  <a:gd fmla="*/ 0 h 71" name="T3"/>
                  <a:gd fmla="*/ 0 w 349" name="T4"/>
                  <a:gd fmla="*/ 29 h 71" name="T5"/>
                  <a:gd fmla="*/ 0 w 349" name="T6"/>
                  <a:gd fmla="*/ 42 h 71" name="T7"/>
                  <a:gd fmla="*/ 29 w 349" name="T8"/>
                  <a:gd fmla="*/ 71 h 71" name="T9"/>
                  <a:gd fmla="*/ 320 w 349" name="T10"/>
                  <a:gd fmla="*/ 71 h 71" name="T11"/>
                  <a:gd fmla="*/ 349 w 349" name="T12"/>
                  <a:gd fmla="*/ 42 h 71" name="T13"/>
                  <a:gd fmla="*/ 349 w 349" name="T14"/>
                  <a:gd fmla="*/ 29 h 71" name="T15"/>
                  <a:gd fmla="*/ 320 w 349"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49">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0" name="Freeform 8"/>
              <p:cNvSpPr/>
              <p:nvPr/>
            </p:nvSpPr>
            <p:spPr bwMode="auto">
              <a:xfrm>
                <a:off x="9104313" y="2992665"/>
                <a:ext cx="569913" cy="121523"/>
              </a:xfrm>
              <a:custGeom>
                <a:gdLst>
                  <a:gd fmla="*/ 287 w 316" name="T0"/>
                  <a:gd fmla="*/ 0 h 71" name="T1"/>
                  <a:gd fmla="*/ 29 w 316" name="T2"/>
                  <a:gd fmla="*/ 0 h 71" name="T3"/>
                  <a:gd fmla="*/ 0 w 316" name="T4"/>
                  <a:gd fmla="*/ 29 h 71" name="T5"/>
                  <a:gd fmla="*/ 0 w 316" name="T6"/>
                  <a:gd fmla="*/ 42 h 71" name="T7"/>
                  <a:gd fmla="*/ 29 w 316" name="T8"/>
                  <a:gd fmla="*/ 71 h 71" name="T9"/>
                  <a:gd fmla="*/ 287 w 316" name="T10"/>
                  <a:gd fmla="*/ 71 h 71" name="T11"/>
                  <a:gd fmla="*/ 316 w 316" name="T12"/>
                  <a:gd fmla="*/ 42 h 71" name="T13"/>
                  <a:gd fmla="*/ 316 w 316" name="T14"/>
                  <a:gd fmla="*/ 29 h 71" name="T15"/>
                  <a:gd fmla="*/ 287 w 316"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16">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1" name="Freeform 9"/>
              <p:cNvSpPr/>
              <p:nvPr/>
            </p:nvSpPr>
            <p:spPr bwMode="auto">
              <a:xfrm>
                <a:off x="9223375" y="3131686"/>
                <a:ext cx="331788" cy="121523"/>
              </a:xfrm>
              <a:custGeom>
                <a:gdLst>
                  <a:gd fmla="*/ 155 w 184" name="T0"/>
                  <a:gd fmla="*/ 0 h 71" name="T1"/>
                  <a:gd fmla="*/ 29 w 184" name="T2"/>
                  <a:gd fmla="*/ 0 h 71" name="T3"/>
                  <a:gd fmla="*/ 0 w 184" name="T4"/>
                  <a:gd fmla="*/ 29 h 71" name="T5"/>
                  <a:gd fmla="*/ 0 w 184" name="T6"/>
                  <a:gd fmla="*/ 42 h 71" name="T7"/>
                  <a:gd fmla="*/ 29 w 184" name="T8"/>
                  <a:gd fmla="*/ 71 h 71" name="T9"/>
                  <a:gd fmla="*/ 155 w 184" name="T10"/>
                  <a:gd fmla="*/ 71 h 71" name="T11"/>
                  <a:gd fmla="*/ 184 w 184" name="T12"/>
                  <a:gd fmla="*/ 42 h 71" name="T13"/>
                  <a:gd fmla="*/ 184 w 184" name="T14"/>
                  <a:gd fmla="*/ 29 h 71" name="T15"/>
                  <a:gd fmla="*/ 155 w 184"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184">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2" name="Freeform 10"/>
              <p:cNvSpPr>
                <a:spLocks noEditPoints="1"/>
              </p:cNvSpPr>
              <p:nvPr/>
            </p:nvSpPr>
            <p:spPr bwMode="auto">
              <a:xfrm>
                <a:off x="8575675" y="857250"/>
                <a:ext cx="1631950" cy="2503488"/>
              </a:xfrm>
              <a:custGeom>
                <a:gdLst>
                  <a:gd fmla="*/ 774 w 906" name="T0"/>
                  <a:gd fmla="*/ 136 h 1391" name="T1"/>
                  <a:gd fmla="*/ 482 w 906" name="T2"/>
                  <a:gd fmla="*/ 1 h 1391" name="T3"/>
                  <a:gd fmla="*/ 481 w 906" name="T4"/>
                  <a:gd fmla="*/ 1 h 1391" name="T5"/>
                  <a:gd fmla="*/ 425 w 906" name="T6"/>
                  <a:gd fmla="*/ 1 h 1391" name="T7"/>
                  <a:gd fmla="*/ 424 w 906" name="T8"/>
                  <a:gd fmla="*/ 1 h 1391" name="T9"/>
                  <a:gd fmla="*/ 132 w 906" name="T10"/>
                  <a:gd fmla="*/ 136 h 1391" name="T11"/>
                  <a:gd fmla="*/ 52 w 906" name="T12"/>
                  <a:gd fmla="*/ 671 h 1391" name="T13"/>
                  <a:gd fmla="*/ 221 w 906" name="T14"/>
                  <a:gd fmla="*/ 915 h 1391" name="T15"/>
                  <a:gd fmla="*/ 216 w 906" name="T16"/>
                  <a:gd fmla="*/ 1060 h 1391" name="T17"/>
                  <a:gd fmla="*/ 221 w 906" name="T18"/>
                  <a:gd fmla="*/ 1105 h 1391" name="T19"/>
                  <a:gd fmla="*/ 216 w 906" name="T20"/>
                  <a:gd fmla="*/ 1149 h 1391" name="T21"/>
                  <a:gd fmla="*/ 232 w 906" name="T22"/>
                  <a:gd fmla="*/ 1212 h 1391" name="T23"/>
                  <a:gd fmla="*/ 299 w 906" name="T24"/>
                  <a:gd fmla="*/ 1313 h 1391" name="T25"/>
                  <a:gd fmla="*/ 516 w 906" name="T26"/>
                  <a:gd fmla="*/ 1391 h 1391" name="T27"/>
                  <a:gd fmla="*/ 673 w 906" name="T28"/>
                  <a:gd fmla="*/ 1225 h 1391" name="T29"/>
                  <a:gd fmla="*/ 673 w 906" name="T30"/>
                  <a:gd fmla="*/ 1203 h 1391" name="T31"/>
                  <a:gd fmla="*/ 690 w 906" name="T32"/>
                  <a:gd fmla="*/ 1136 h 1391" name="T33"/>
                  <a:gd fmla="*/ 690 w 906" name="T34"/>
                  <a:gd fmla="*/ 1074 h 1391" name="T35"/>
                  <a:gd fmla="*/ 678 w 906" name="T36"/>
                  <a:gd fmla="*/ 1015 h 1391" name="T37"/>
                  <a:gd fmla="*/ 754 w 906" name="T38"/>
                  <a:gd fmla="*/ 801 h 1391" name="T39"/>
                  <a:gd fmla="*/ 903 w 906" name="T40"/>
                  <a:gd fmla="*/ 457 h 1391" name="T41"/>
                  <a:gd fmla="*/ 728 w 906" name="T42"/>
                  <a:gd fmla="*/ 775 h 1391" name="T43"/>
                  <a:gd fmla="*/ 639 w 906" name="T44"/>
                  <a:gd fmla="*/ 1024 h 1391" name="T45"/>
                  <a:gd fmla="*/ 653 w 906" name="T46"/>
                  <a:gd fmla="*/ 1074 h 1391" name="T47"/>
                  <a:gd fmla="*/ 653 w 906" name="T48"/>
                  <a:gd fmla="*/ 1136 h 1391" name="T49"/>
                  <a:gd fmla="*/ 633 w 906" name="T50"/>
                  <a:gd fmla="*/ 1192 h 1391" name="T51"/>
                  <a:gd fmla="*/ 636 w 906" name="T52"/>
                  <a:gd fmla="*/ 1225 h 1391" name="T53"/>
                  <a:gd fmla="*/ 570 w 906" name="T54"/>
                  <a:gd fmla="*/ 1280 h 1391" name="T55"/>
                  <a:gd fmla="*/ 571 w 906" name="T56"/>
                  <a:gd fmla="*/ 1299 h 1391" name="T57"/>
                  <a:gd fmla="*/ 390 w 906" name="T58"/>
                  <a:gd fmla="*/ 1354 h 1391" name="T59"/>
                  <a:gd fmla="*/ 335 w 906" name="T60"/>
                  <a:gd fmla="*/ 1286 h 1391" name="T61"/>
                  <a:gd fmla="*/ 324 w 906" name="T62"/>
                  <a:gd fmla="*/ 1280 h 1391" name="T63"/>
                  <a:gd fmla="*/ 269 w 906" name="T64"/>
                  <a:gd fmla="*/ 1212 h 1391" name="T65"/>
                  <a:gd fmla="*/ 253 w 906" name="T66"/>
                  <a:gd fmla="*/ 1149 h 1391" name="T67"/>
                  <a:gd fmla="*/ 263 w 906" name="T68"/>
                  <a:gd fmla="*/ 1105 h 1391" name="T69"/>
                  <a:gd fmla="*/ 253 w 906" name="T70"/>
                  <a:gd fmla="*/ 1060 h 1391" name="T71"/>
                  <a:gd fmla="*/ 258 w 906" name="T72"/>
                  <a:gd fmla="*/ 913 h 1391" name="T73"/>
                  <a:gd fmla="*/ 85 w 906" name="T74"/>
                  <a:gd fmla="*/ 655 h 1391" name="T75"/>
                  <a:gd fmla="*/ 158 w 906" name="T76"/>
                  <a:gd fmla="*/ 161 h 1391" name="T77"/>
                  <a:gd fmla="*/ 453 w 906" name="T78"/>
                  <a:gd fmla="*/ 37 h 1391" name="T79"/>
                  <a:gd fmla="*/ 747 w 906" name="T80"/>
                  <a:gd fmla="*/ 161 h 1391" name="T81"/>
                  <a:gd fmla="*/ 820 w 906" name="T82"/>
                  <a:gd fmla="*/ 655 h 139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91" w="905">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3" name="Freeform 11"/>
              <p:cNvSpPr>
                <a:spLocks noEditPoints="1"/>
              </p:cNvSpPr>
              <p:nvPr/>
            </p:nvSpPr>
            <p:spPr bwMode="auto">
              <a:xfrm>
                <a:off x="9163050" y="1166813"/>
                <a:ext cx="755650" cy="754063"/>
              </a:xfrm>
              <a:custGeom>
                <a:gdLst>
                  <a:gd fmla="*/ 392 w 420" name="T0"/>
                  <a:gd fmla="*/ 182 h 419" name="T1"/>
                  <a:gd fmla="*/ 384 w 420" name="T2"/>
                  <a:gd fmla="*/ 150 h 419" name="T3"/>
                  <a:gd fmla="*/ 371 w 420" name="T4"/>
                  <a:gd fmla="*/ 120 h 419" name="T5"/>
                  <a:gd fmla="*/ 352 w 420" name="T6"/>
                  <a:gd fmla="*/ 93 h 419" name="T7"/>
                  <a:gd fmla="*/ 329 w 420" name="T8"/>
                  <a:gd fmla="*/ 69 h 419" name="T9"/>
                  <a:gd fmla="*/ 302 w 420" name="T10"/>
                  <a:gd fmla="*/ 50 h 419" name="T11"/>
                  <a:gd fmla="*/ 272 w 420" name="T12"/>
                  <a:gd fmla="*/ 36 h 419" name="T13"/>
                  <a:gd fmla="*/ 240 w 420" name="T14"/>
                  <a:gd fmla="*/ 28 h 419" name="T15"/>
                  <a:gd fmla="*/ 207 w 420" name="T16"/>
                  <a:gd fmla="*/ 26 h 419" name="T17"/>
                  <a:gd fmla="*/ 175 w 420" name="T18"/>
                  <a:gd fmla="*/ 29 h 419" name="T19"/>
                  <a:gd fmla="*/ 143 w 420" name="T20"/>
                  <a:gd fmla="*/ 38 h 419" name="T21"/>
                  <a:gd fmla="*/ 103 w 420" name="T22"/>
                  <a:gd fmla="*/ 29 h 419" name="T23"/>
                  <a:gd fmla="*/ 73 w 420" name="T24"/>
                  <a:gd fmla="*/ 51 h 419" name="T25"/>
                  <a:gd fmla="*/ 47 w 420" name="T26"/>
                  <a:gd fmla="*/ 78 h 419" name="T27"/>
                  <a:gd fmla="*/ 26 w 420" name="T28"/>
                  <a:gd fmla="*/ 109 h 419" name="T29"/>
                  <a:gd fmla="*/ 11 w 420" name="T30"/>
                  <a:gd fmla="*/ 144 h 419" name="T31"/>
                  <a:gd fmla="*/ 3 w 420" name="T32"/>
                  <a:gd fmla="*/ 180 h 419" name="T33"/>
                  <a:gd fmla="*/ 1 w 420" name="T34"/>
                  <a:gd fmla="*/ 218 h 419" name="T35"/>
                  <a:gd fmla="*/ 5 w 420" name="T36"/>
                  <a:gd fmla="*/ 255 h 419" name="T37"/>
                  <a:gd fmla="*/ 17 w 420" name="T38"/>
                  <a:gd fmla="*/ 291 h 419" name="T39"/>
                  <a:gd fmla="*/ 34 w 420" name="T40"/>
                  <a:gd fmla="*/ 324 h 419" name="T41"/>
                  <a:gd fmla="*/ 58 w 420" name="T42"/>
                  <a:gd fmla="*/ 353 h 419" name="T43"/>
                  <a:gd fmla="*/ 86 w 420" name="T44"/>
                  <a:gd fmla="*/ 378 h 419" name="T45"/>
                  <a:gd fmla="*/ 118 w 420" name="T46"/>
                  <a:gd fmla="*/ 398 h 419" name="T47"/>
                  <a:gd fmla="*/ 153 w 420" name="T48"/>
                  <a:gd fmla="*/ 411 h 419" name="T49"/>
                  <a:gd fmla="*/ 190 w 420" name="T50"/>
                  <a:gd fmla="*/ 418 h 419" name="T51"/>
                  <a:gd fmla="*/ 228 w 420" name="T52"/>
                  <a:gd fmla="*/ 419 h 419" name="T53"/>
                  <a:gd fmla="*/ 265 w 420" name="T54"/>
                  <a:gd fmla="*/ 412 h 419" name="T55"/>
                  <a:gd fmla="*/ 294 w 420" name="T56"/>
                  <a:gd fmla="*/ 402 h 419" name="T57"/>
                  <a:gd fmla="*/ 319 w 420" name="T58"/>
                  <a:gd fmla="*/ 389 h 419" name="T59"/>
                  <a:gd fmla="*/ 349 w 420" name="T60"/>
                  <a:gd fmla="*/ 366 h 419" name="T61"/>
                  <a:gd fmla="*/ 375 w 420" name="T62"/>
                  <a:gd fmla="*/ 339 h 419" name="T63"/>
                  <a:gd fmla="*/ 396 w 420" name="T64"/>
                  <a:gd fmla="*/ 307 h 419" name="T65"/>
                  <a:gd fmla="*/ 410 w 420" name="T66"/>
                  <a:gd fmla="*/ 273 h 419" name="T67"/>
                  <a:gd fmla="*/ 418 w 420" name="T68"/>
                  <a:gd fmla="*/ 236 h 419" name="T69"/>
                  <a:gd fmla="*/ 363 w 420" name="T70"/>
                  <a:gd fmla="*/ 140 h 419" name="T71"/>
                  <a:gd fmla="*/ 363 w 420" name="T72"/>
                  <a:gd fmla="*/ 140 h 419" name="T73"/>
                  <a:gd fmla="*/ 216 w 420" name="T74"/>
                  <a:gd fmla="*/ 178 h 419" name="T75"/>
                  <a:gd fmla="*/ 204 w 420" name="T76"/>
                  <a:gd fmla="*/ 195 h 419" name="T77"/>
                  <a:gd fmla="*/ 211 w 420" name="T78"/>
                  <a:gd fmla="*/ 178 h 419" name="T79"/>
                  <a:gd fmla="*/ 141 w 420" name="T80"/>
                  <a:gd fmla="*/ 57 h 419" name="T81"/>
                  <a:gd fmla="*/ 141 w 420" name="T82"/>
                  <a:gd fmla="*/ 57 h 419" name="T83"/>
                  <a:gd fmla="*/ 44 w 420" name="T84"/>
                  <a:gd fmla="*/ 189 h 419" name="T85"/>
                  <a:gd fmla="*/ 180 w 420" name="T86"/>
                  <a:gd fmla="*/ 220 h 419" name="T87"/>
                  <a:gd fmla="*/ 182 w 420" name="T88"/>
                  <a:gd fmla="*/ 225 h 419" name="T89"/>
                  <a:gd fmla="*/ 189 w 420" name="T90"/>
                  <a:gd fmla="*/ 376 h 419" name="T91"/>
                  <a:gd fmla="*/ 189 w 420" name="T92"/>
                  <a:gd fmla="*/ 376 h 419" name="T93"/>
                  <a:gd fmla="*/ 275 w 420" name="T94"/>
                  <a:gd fmla="*/ 364 h 419" name="T95"/>
                  <a:gd fmla="*/ 235 w 420" name="T96"/>
                  <a:gd fmla="*/ 230 h 419" name="T97"/>
                  <a:gd fmla="*/ 237 w 420" name="T98"/>
                  <a:gd fmla="*/ 227 h 419" name="T99"/>
                  <a:gd fmla="*/ 377 w 420" name="T100"/>
                  <a:gd fmla="*/ 226 h 419" name="T101"/>
                  <a:gd fmla="*/ 377 w 420" name="T102"/>
                  <a:gd fmla="*/ 226 h 4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9" w="420">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4" name="Freeform 12"/>
              <p:cNvSpPr>
                <a:spLocks noEditPoints="1"/>
              </p:cNvSpPr>
              <p:nvPr/>
            </p:nvSpPr>
            <p:spPr bwMode="auto">
              <a:xfrm>
                <a:off x="8782050" y="1476375"/>
                <a:ext cx="358775" cy="358775"/>
              </a:xfrm>
              <a:custGeom>
                <a:gdLst>
                  <a:gd fmla="*/ 111 w 199" name="T0"/>
                  <a:gd fmla="*/ 198 h 199" name="T1"/>
                  <a:gd fmla="*/ 119 w 199" name="T2"/>
                  <a:gd fmla="*/ 182 h 199" name="T3"/>
                  <a:gd fmla="*/ 139 w 199" name="T4"/>
                  <a:gd fmla="*/ 191 h 199" name="T5"/>
                  <a:gd fmla="*/ 142 w 199" name="T6"/>
                  <a:gd fmla="*/ 173 h 199" name="T7"/>
                  <a:gd fmla="*/ 163 w 199" name="T8"/>
                  <a:gd fmla="*/ 176 h 199" name="T9"/>
                  <a:gd fmla="*/ 161 w 199" name="T10"/>
                  <a:gd fmla="*/ 159 h 199" name="T11"/>
                  <a:gd fmla="*/ 182 w 199" name="T12"/>
                  <a:gd fmla="*/ 155 h 199" name="T13"/>
                  <a:gd fmla="*/ 175 w 199" name="T14"/>
                  <a:gd fmla="*/ 139 h 199" name="T15"/>
                  <a:gd fmla="*/ 194 w 199" name="T16"/>
                  <a:gd fmla="*/ 130 h 199" name="T17"/>
                  <a:gd fmla="*/ 183 w 199" name="T18"/>
                  <a:gd fmla="*/ 116 h 199" name="T19"/>
                  <a:gd fmla="*/ 199 w 199" name="T20"/>
                  <a:gd fmla="*/ 102 h 199" name="T21"/>
                  <a:gd fmla="*/ 184 w 199" name="T22"/>
                  <a:gd fmla="*/ 92 h 199" name="T23"/>
                  <a:gd fmla="*/ 196 w 199" name="T24"/>
                  <a:gd fmla="*/ 73 h 199" name="T25"/>
                  <a:gd fmla="*/ 179 w 199" name="T26"/>
                  <a:gd fmla="*/ 68 h 199" name="T27"/>
                  <a:gd fmla="*/ 191 w 199" name="T28"/>
                  <a:gd fmla="*/ 59 h 199" name="T29"/>
                  <a:gd fmla="*/ 171 w 199" name="T30"/>
                  <a:gd fmla="*/ 53 h 199" name="T31"/>
                  <a:gd fmla="*/ 176 w 199" name="T32"/>
                  <a:gd fmla="*/ 36 h 199" name="T33"/>
                  <a:gd fmla="*/ 155 w 199" name="T34"/>
                  <a:gd fmla="*/ 34 h 199" name="T35"/>
                  <a:gd fmla="*/ 155 w 199" name="T36"/>
                  <a:gd fmla="*/ 17 h 199" name="T37"/>
                  <a:gd fmla="*/ 134 w 199" name="T38"/>
                  <a:gd fmla="*/ 22 h 199" name="T39"/>
                  <a:gd fmla="*/ 130 w 199" name="T40"/>
                  <a:gd fmla="*/ 4 h 199" name="T41"/>
                  <a:gd fmla="*/ 111 w 199" name="T42"/>
                  <a:gd fmla="*/ 15 h 199" name="T43"/>
                  <a:gd fmla="*/ 102 w 199" name="T44"/>
                  <a:gd fmla="*/ 0 h 199" name="T45"/>
                  <a:gd fmla="*/ 86 w 199" name="T46"/>
                  <a:gd fmla="*/ 15 h 199" name="T47"/>
                  <a:gd fmla="*/ 73 w 199" name="T48"/>
                  <a:gd fmla="*/ 3 h 199" name="T49"/>
                  <a:gd fmla="*/ 63 w 199" name="T50"/>
                  <a:gd fmla="*/ 22 h 199" name="T51"/>
                  <a:gd fmla="*/ 47 w 199" name="T52"/>
                  <a:gd fmla="*/ 14 h 199" name="T53"/>
                  <a:gd fmla="*/ 43 w 199" name="T54"/>
                  <a:gd fmla="*/ 36 h 199" name="T55"/>
                  <a:gd fmla="*/ 25 w 199" name="T56"/>
                  <a:gd fmla="*/ 32 h 199" name="T57"/>
                  <a:gd fmla="*/ 27 w 199" name="T58"/>
                  <a:gd fmla="*/ 54 h 199" name="T59"/>
                  <a:gd fmla="*/ 10 w 199" name="T60"/>
                  <a:gd fmla="*/ 56 h 199" name="T61"/>
                  <a:gd fmla="*/ 17 w 199" name="T62"/>
                  <a:gd fmla="*/ 76 h 199" name="T63"/>
                  <a:gd fmla="*/ 1 w 199" name="T64"/>
                  <a:gd fmla="*/ 83 h 199" name="T65"/>
                  <a:gd fmla="*/ 14 w 199" name="T66"/>
                  <a:gd fmla="*/ 100 h 199" name="T67"/>
                  <a:gd fmla="*/ 0 w 199" name="T68"/>
                  <a:gd fmla="*/ 111 h 199" name="T69"/>
                  <a:gd fmla="*/ 18 w 199" name="T70"/>
                  <a:gd fmla="*/ 124 h 199" name="T71"/>
                  <a:gd fmla="*/ 8 w 199" name="T72"/>
                  <a:gd fmla="*/ 139 h 199" name="T73"/>
                  <a:gd fmla="*/ 14 w 199" name="T74"/>
                  <a:gd fmla="*/ 151 h 199" name="T75"/>
                  <a:gd fmla="*/ 32 w 199" name="T76"/>
                  <a:gd fmla="*/ 152 h 199" name="T77"/>
                  <a:gd fmla="*/ 32 w 199" name="T78"/>
                  <a:gd fmla="*/ 173 h 199" name="T79"/>
                  <a:gd fmla="*/ 50 w 199" name="T80"/>
                  <a:gd fmla="*/ 168 h 199" name="T81"/>
                  <a:gd fmla="*/ 56 w 199" name="T82"/>
                  <a:gd fmla="*/ 189 h 199" name="T83"/>
                  <a:gd fmla="*/ 71 w 199" name="T84"/>
                  <a:gd fmla="*/ 180 h 199" name="T85"/>
                  <a:gd fmla="*/ 83 w 199" name="T86"/>
                  <a:gd fmla="*/ 198 h 199" name="T87"/>
                  <a:gd fmla="*/ 95 w 199" name="T88"/>
                  <a:gd fmla="*/ 184 h 199" name="T89"/>
                  <a:gd fmla="*/ 32 w 199" name="T90"/>
                  <a:gd fmla="*/ 129 h 199" name="T91"/>
                  <a:gd fmla="*/ 167 w 199" name="T92"/>
                  <a:gd fmla="*/ 70 h 199" name="T93"/>
                  <a:gd fmla="*/ 32 w 199" name="T94"/>
                  <a:gd fmla="*/ 129 h 1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9" w="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5" name="Freeform 13"/>
              <p:cNvSpPr>
                <a:spLocks noEditPoints="1"/>
              </p:cNvSpPr>
              <p:nvPr/>
            </p:nvSpPr>
            <p:spPr bwMode="auto">
              <a:xfrm>
                <a:off x="8816975" y="1509713"/>
                <a:ext cx="288925" cy="290513"/>
              </a:xfrm>
              <a:custGeom>
                <a:gdLst>
                  <a:gd fmla="*/ 145 w 161" name="T0"/>
                  <a:gd fmla="*/ 52 h 161" name="T1"/>
                  <a:gd fmla="*/ 52 w 161" name="T2"/>
                  <a:gd fmla="*/ 15 h 161" name="T3"/>
                  <a:gd fmla="*/ 16 w 161" name="T4"/>
                  <a:gd fmla="*/ 109 h 161" name="T5"/>
                  <a:gd fmla="*/ 109 w 161" name="T6"/>
                  <a:gd fmla="*/ 145 h 161" name="T7"/>
                  <a:gd fmla="*/ 145 w 161" name="T8"/>
                  <a:gd fmla="*/ 52 h 161" name="T9"/>
                  <a:gd fmla="*/ 25 w 161" name="T10"/>
                  <a:gd fmla="*/ 104 h 161" name="T11"/>
                  <a:gd fmla="*/ 56 w 161" name="T12"/>
                  <a:gd fmla="*/ 25 h 161" name="T13"/>
                  <a:gd fmla="*/ 135 w 161" name="T14"/>
                  <a:gd fmla="*/ 56 h 161" name="T15"/>
                  <a:gd fmla="*/ 105 w 161" name="T16"/>
                  <a:gd fmla="*/ 135 h 161" name="T17"/>
                  <a:gd fmla="*/ 25 w 161" name="T18"/>
                  <a:gd fmla="*/ 104 h 1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1" w="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36" name="Freeform 14"/>
              <p:cNvSpPr>
                <a:spLocks noEditPoints="1"/>
              </p:cNvSpPr>
              <p:nvPr/>
            </p:nvSpPr>
            <p:spPr bwMode="auto">
              <a:xfrm>
                <a:off x="8947150" y="1803400"/>
                <a:ext cx="417513" cy="415925"/>
              </a:xfrm>
              <a:custGeom>
                <a:gdLst>
                  <a:gd fmla="*/ 91 w 231" name="T0"/>
                  <a:gd fmla="*/ 214 h 231" name="T1"/>
                  <a:gd fmla="*/ 102 w 231" name="T2"/>
                  <a:gd fmla="*/ 216 h 231" name="T3"/>
                  <a:gd fmla="*/ 116 w 231" name="T4"/>
                  <a:gd fmla="*/ 231 h 231" name="T5"/>
                  <a:gd fmla="*/ 127 w 231" name="T6"/>
                  <a:gd fmla="*/ 217 h 231" name="T7"/>
                  <a:gd fmla="*/ 139 w 231" name="T8"/>
                  <a:gd fmla="*/ 215 h 231" name="T9"/>
                  <a:gd fmla="*/ 160 w 231" name="T10"/>
                  <a:gd fmla="*/ 223 h 231" name="T11"/>
                  <a:gd fmla="*/ 170 w 231" name="T12"/>
                  <a:gd fmla="*/ 218 h 231" name="T13"/>
                  <a:gd fmla="*/ 177 w 231" name="T14"/>
                  <a:gd fmla="*/ 196 h 231" name="T15"/>
                  <a:gd fmla="*/ 186 w 231" name="T16"/>
                  <a:gd fmla="*/ 189 h 231" name="T17"/>
                  <a:gd fmla="*/ 208 w 231" name="T18"/>
                  <a:gd fmla="*/ 185 h 231" name="T19"/>
                  <a:gd fmla="*/ 215 w 231" name="T20"/>
                  <a:gd fmla="*/ 175 h 231" name="T21"/>
                  <a:gd fmla="*/ 210 w 231" name="T22"/>
                  <a:gd fmla="*/ 153 h 231" name="T23"/>
                  <a:gd fmla="*/ 214 w 231" name="T24"/>
                  <a:gd fmla="*/ 142 h 231" name="T25"/>
                  <a:gd fmla="*/ 231 w 231" name="T26"/>
                  <a:gd fmla="*/ 127 h 231" name="T27"/>
                  <a:gd fmla="*/ 231 w 231" name="T28"/>
                  <a:gd fmla="*/ 116 h 231" name="T29"/>
                  <a:gd fmla="*/ 216 w 231" name="T30"/>
                  <a:gd fmla="*/ 99 h 231" name="T31"/>
                  <a:gd fmla="*/ 213 w 231" name="T32"/>
                  <a:gd fmla="*/ 88 h 231" name="T33"/>
                  <a:gd fmla="*/ 220 w 231" name="T34"/>
                  <a:gd fmla="*/ 67 h 231" name="T35"/>
                  <a:gd fmla="*/ 215 w 231" name="T36"/>
                  <a:gd fmla="*/ 56 h 231" name="T37"/>
                  <a:gd fmla="*/ 193 w 231" name="T38"/>
                  <a:gd fmla="*/ 50 h 231" name="T39"/>
                  <a:gd fmla="*/ 185 w 231" name="T40"/>
                  <a:gd fmla="*/ 42 h 231" name="T41"/>
                  <a:gd fmla="*/ 180 w 231" name="T42"/>
                  <a:gd fmla="*/ 20 h 231" name="T43"/>
                  <a:gd fmla="*/ 170 w 231" name="T44"/>
                  <a:gd fmla="*/ 14 h 231" name="T45"/>
                  <a:gd fmla="*/ 149 w 231" name="T46"/>
                  <a:gd fmla="*/ 20 h 231" name="T47"/>
                  <a:gd fmla="*/ 138 w 231" name="T48"/>
                  <a:gd fmla="*/ 17 h 231" name="T49"/>
                  <a:gd fmla="*/ 122 w 231" name="T50"/>
                  <a:gd fmla="*/ 0 h 231" name="T51"/>
                  <a:gd fmla="*/ 113 w 231" name="T52"/>
                  <a:gd fmla="*/ 14 h 231" name="T53"/>
                  <a:gd fmla="*/ 101 w 231" name="T54"/>
                  <a:gd fmla="*/ 15 h 231" name="T55"/>
                  <a:gd fmla="*/ 81 w 231" name="T56"/>
                  <a:gd fmla="*/ 5 h 231" name="T57"/>
                  <a:gd fmla="*/ 70 w 231" name="T58"/>
                  <a:gd fmla="*/ 9 h 231" name="T59"/>
                  <a:gd fmla="*/ 61 w 231" name="T60"/>
                  <a:gd fmla="*/ 30 h 231" name="T61"/>
                  <a:gd fmla="*/ 52 w 231" name="T62"/>
                  <a:gd fmla="*/ 37 h 231" name="T63"/>
                  <a:gd fmla="*/ 30 w 231" name="T64"/>
                  <a:gd fmla="*/ 38 h 231" name="T65"/>
                  <a:gd fmla="*/ 22 w 231" name="T66"/>
                  <a:gd fmla="*/ 47 h 231" name="T67"/>
                  <a:gd fmla="*/ 25 w 231" name="T68"/>
                  <a:gd fmla="*/ 70 h 231" name="T69"/>
                  <a:gd fmla="*/ 20 w 231" name="T70"/>
                  <a:gd fmla="*/ 80 h 231" name="T71"/>
                  <a:gd fmla="*/ 2 w 231" name="T72"/>
                  <a:gd fmla="*/ 93 h 231" name="T73"/>
                  <a:gd fmla="*/ 0 w 231" name="T74"/>
                  <a:gd fmla="*/ 105 h 231" name="T75"/>
                  <a:gd fmla="*/ 14 w 231" name="T76"/>
                  <a:gd fmla="*/ 123 h 231" name="T77"/>
                  <a:gd fmla="*/ 16 w 231" name="T78"/>
                  <a:gd fmla="*/ 134 h 231" name="T79"/>
                  <a:gd fmla="*/ 7 w 231" name="T80"/>
                  <a:gd fmla="*/ 155 h 231" name="T81"/>
                  <a:gd fmla="*/ 11 w 231" name="T82"/>
                  <a:gd fmla="*/ 166 h 231" name="T83"/>
                  <a:gd fmla="*/ 32 w 231" name="T84"/>
                  <a:gd fmla="*/ 174 h 231" name="T85"/>
                  <a:gd fmla="*/ 39 w 231" name="T86"/>
                  <a:gd fmla="*/ 183 h 231" name="T87"/>
                  <a:gd fmla="*/ 42 w 231" name="T88"/>
                  <a:gd fmla="*/ 205 h 231" name="T89"/>
                  <a:gd fmla="*/ 52 w 231" name="T90"/>
                  <a:gd fmla="*/ 212 h 231" name="T91"/>
                  <a:gd fmla="*/ 74 w 231" name="T92"/>
                  <a:gd fmla="*/ 208 h 231" name="T93"/>
                  <a:gd fmla="*/ 176 w 231" name="T94"/>
                  <a:gd fmla="*/ 87 h 231" name="T95"/>
                  <a:gd fmla="*/ 147 w 231" name="T96"/>
                  <a:gd fmla="*/ 116 h 231" name="T97"/>
                  <a:gd fmla="*/ 144 w 231" name="T98"/>
                  <a:gd fmla="*/ 55 h 231" name="T99"/>
                  <a:gd fmla="*/ 116 w 231" name="T100"/>
                  <a:gd fmla="*/ 26 h 231" name="T101"/>
                  <a:gd fmla="*/ 103 w 231" name="T102"/>
                  <a:gd fmla="*/ 116 h 231" name="T103"/>
                  <a:gd fmla="*/ 116 w 231" name="T104"/>
                  <a:gd fmla="*/ 148 h 231" name="T105"/>
                  <a:gd fmla="*/ 87 w 231" name="T106"/>
                  <a:gd fmla="*/ 176 h 231" name="T107"/>
                  <a:gd fmla="*/ 26 w 231" name="T108"/>
                  <a:gd fmla="*/ 116 h 231" name="T109"/>
                  <a:gd fmla="*/ 55 w 231" name="T110"/>
                  <a:gd fmla="*/ 145 h 23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31" w="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grpSp>
      </p:grpSp>
      <p:sp>
        <p:nvSpPr>
          <p:cNvPr id="69" name="Oval 6"/>
          <p:cNvSpPr/>
          <p:nvPr/>
        </p:nvSpPr>
        <p:spPr>
          <a:xfrm>
            <a:off x="2695388" y="1598172"/>
            <a:ext cx="401495" cy="401494"/>
          </a:xfrm>
          <a:prstGeom prst="ellipse">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p>
        </p:txBody>
      </p:sp>
      <p:sp>
        <p:nvSpPr>
          <p:cNvPr id="70" name="Oval 6"/>
          <p:cNvSpPr/>
          <p:nvPr/>
        </p:nvSpPr>
        <p:spPr>
          <a:xfrm>
            <a:off x="5758083" y="1598172"/>
            <a:ext cx="401495" cy="401494"/>
          </a:xfrm>
          <a:prstGeom prst="ellipse">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p>
        </p:txBody>
      </p:sp>
      <p:sp>
        <p:nvSpPr>
          <p:cNvPr id="71" name="Oval 6"/>
          <p:cNvSpPr/>
          <p:nvPr/>
        </p:nvSpPr>
        <p:spPr>
          <a:xfrm>
            <a:off x="2695388" y="3402831"/>
            <a:ext cx="401495" cy="401494"/>
          </a:xfrm>
          <a:prstGeom prst="ellipse">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p>
        </p:txBody>
      </p:sp>
      <p:sp>
        <p:nvSpPr>
          <p:cNvPr id="72" name="Oval 6"/>
          <p:cNvSpPr/>
          <p:nvPr/>
        </p:nvSpPr>
        <p:spPr>
          <a:xfrm>
            <a:off x="5758083" y="3402831"/>
            <a:ext cx="401495" cy="401494"/>
          </a:xfrm>
          <a:prstGeom prst="ellipse">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p>
        </p:txBody>
      </p:sp>
      <p:sp>
        <p:nvSpPr>
          <p:cNvPr id="73" name="矩形 72"/>
          <p:cNvSpPr/>
          <p:nvPr/>
        </p:nvSpPr>
        <p:spPr>
          <a:xfrm>
            <a:off x="718356" y="1868188"/>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4" name="矩形 73"/>
          <p:cNvSpPr/>
          <p:nvPr/>
        </p:nvSpPr>
        <p:spPr>
          <a:xfrm>
            <a:off x="550127" y="1604338"/>
            <a:ext cx="2129008" cy="274320"/>
          </a:xfrm>
          <a:prstGeom prst="rect">
            <a:avLst/>
          </a:prstGeom>
        </p:spPr>
        <p:txBody>
          <a:bodyPr wrap="square">
            <a:spAutoFit/>
          </a:bodyPr>
          <a:lstStyle/>
          <a:p>
            <a:pPr algn="r" fontAlgn="base" lvl="0">
              <a:spcBef>
                <a:spcPct val="0"/>
              </a:spcBef>
              <a:spcAft>
                <a:spcPct val="0"/>
              </a:spcAft>
            </a:pPr>
            <a:r>
              <a:rPr altLang="en-US" lang="zh-CN" sz="1200">
                <a:solidFill>
                  <a:schemeClr val="accent1"/>
                </a:solidFill>
                <a:latin typeface="+mj-lt"/>
                <a:ea typeface="+mj-ea"/>
                <a:sym charset="0" panose="020f0502020204030204" pitchFamily="34" typeface="Calibri"/>
              </a:rPr>
              <a:t>市场分析</a:t>
            </a:r>
          </a:p>
        </p:txBody>
      </p:sp>
      <p:cxnSp>
        <p:nvCxnSpPr>
          <p:cNvPr id="75" name="直接连接符 74"/>
          <p:cNvCxnSpPr/>
          <p:nvPr/>
        </p:nvCxnSpPr>
        <p:spPr>
          <a:xfrm>
            <a:off x="2320512" y="1923689"/>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734609" y="3666680"/>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7" name="矩形 76"/>
          <p:cNvSpPr/>
          <p:nvPr/>
        </p:nvSpPr>
        <p:spPr>
          <a:xfrm>
            <a:off x="566380" y="3402831"/>
            <a:ext cx="2129008" cy="274320"/>
          </a:xfrm>
          <a:prstGeom prst="rect">
            <a:avLst/>
          </a:prstGeom>
        </p:spPr>
        <p:txBody>
          <a:bodyPr wrap="square">
            <a:spAutoFit/>
          </a:bodyPr>
          <a:lstStyle/>
          <a:p>
            <a:pPr algn="r" fontAlgn="base" lvl="0">
              <a:spcBef>
                <a:spcPct val="0"/>
              </a:spcBef>
              <a:spcAft>
                <a:spcPct val="0"/>
              </a:spcAft>
            </a:pPr>
            <a:r>
              <a:rPr altLang="en-US" lang="zh-CN" sz="1200">
                <a:solidFill>
                  <a:schemeClr val="accent1"/>
                </a:solidFill>
                <a:latin typeface="+mj-lt"/>
                <a:ea typeface="+mj-ea"/>
                <a:sym charset="0" panose="020f0502020204030204" pitchFamily="34" typeface="Calibri"/>
              </a:rPr>
              <a:t>市场分析</a:t>
            </a:r>
          </a:p>
        </p:txBody>
      </p:sp>
      <p:cxnSp>
        <p:nvCxnSpPr>
          <p:cNvPr id="78" name="直接连接符 77"/>
          <p:cNvCxnSpPr/>
          <p:nvPr/>
        </p:nvCxnSpPr>
        <p:spPr>
          <a:xfrm>
            <a:off x="2336765" y="372218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6232205" y="3705879"/>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0" name="矩形 79"/>
          <p:cNvSpPr/>
          <p:nvPr/>
        </p:nvSpPr>
        <p:spPr>
          <a:xfrm>
            <a:off x="6232204" y="3428879"/>
            <a:ext cx="2129008" cy="274320"/>
          </a:xfrm>
          <a:prstGeom prst="rect">
            <a:avLst/>
          </a:prstGeom>
        </p:spPr>
        <p:txBody>
          <a:bodyPr wrap="square">
            <a:spAutoFit/>
          </a:bodyPr>
          <a:lstStyle/>
          <a:p>
            <a:pPr fontAlgn="base" lvl="0">
              <a:spcBef>
                <a:spcPct val="0"/>
              </a:spcBef>
              <a:spcAft>
                <a:spcPct val="0"/>
              </a:spcAft>
            </a:pPr>
            <a:r>
              <a:rPr altLang="en-US" lang="zh-CN" sz="1200">
                <a:solidFill>
                  <a:schemeClr val="accent1"/>
                </a:solidFill>
                <a:latin typeface="+mj-lt"/>
                <a:ea typeface="+mj-ea"/>
                <a:sym charset="0" panose="020f0502020204030204" pitchFamily="34" typeface="Calibri"/>
              </a:rPr>
              <a:t>市场分析</a:t>
            </a:r>
          </a:p>
        </p:txBody>
      </p:sp>
      <p:cxnSp>
        <p:nvCxnSpPr>
          <p:cNvPr id="81" name="直接连接符 80"/>
          <p:cNvCxnSpPr/>
          <p:nvPr/>
        </p:nvCxnSpPr>
        <p:spPr>
          <a:xfrm>
            <a:off x="6351913" y="3727048"/>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232205" y="1881337"/>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3" name="矩形 82"/>
          <p:cNvSpPr/>
          <p:nvPr/>
        </p:nvSpPr>
        <p:spPr>
          <a:xfrm>
            <a:off x="6232204" y="1604338"/>
            <a:ext cx="2129008" cy="274320"/>
          </a:xfrm>
          <a:prstGeom prst="rect">
            <a:avLst/>
          </a:prstGeom>
        </p:spPr>
        <p:txBody>
          <a:bodyPr wrap="square">
            <a:spAutoFit/>
          </a:bodyPr>
          <a:lstStyle/>
          <a:p>
            <a:pPr fontAlgn="base" lvl="0">
              <a:spcBef>
                <a:spcPct val="0"/>
              </a:spcBef>
              <a:spcAft>
                <a:spcPct val="0"/>
              </a:spcAft>
            </a:pPr>
            <a:r>
              <a:rPr altLang="en-US" lang="zh-CN" sz="1200">
                <a:solidFill>
                  <a:schemeClr val="accent1"/>
                </a:solidFill>
                <a:latin typeface="+mj-lt"/>
                <a:ea typeface="+mj-ea"/>
                <a:sym charset="0" panose="020f0502020204030204" pitchFamily="34" typeface="Calibri"/>
              </a:rPr>
              <a:t>市场分析</a:t>
            </a:r>
          </a:p>
        </p:txBody>
      </p:sp>
      <p:cxnSp>
        <p:nvCxnSpPr>
          <p:cNvPr id="84" name="直接连接符 83"/>
          <p:cNvCxnSpPr/>
          <p:nvPr/>
        </p:nvCxnSpPr>
        <p:spPr>
          <a:xfrm>
            <a:off x="6351913" y="1902506"/>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707934" y="2354311"/>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id="86" name="矩形 85"/>
          <p:cNvSpPr/>
          <p:nvPr/>
        </p:nvSpPr>
        <p:spPr>
          <a:xfrm>
            <a:off x="734609" y="4176880"/>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id="87" name="矩形 86"/>
          <p:cNvSpPr/>
          <p:nvPr/>
        </p:nvSpPr>
        <p:spPr>
          <a:xfrm>
            <a:off x="6232205" y="2346028"/>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id="88" name="矩形 87"/>
          <p:cNvSpPr/>
          <p:nvPr/>
        </p:nvSpPr>
        <p:spPr>
          <a:xfrm>
            <a:off x="6232205" y="4169577"/>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grpSp>
        <p:nvGrpSpPr>
          <p:cNvPr id="38" name="Group 35"/>
          <p:cNvGrpSpPr/>
          <p:nvPr/>
        </p:nvGrpSpPr>
        <p:grpSpPr>
          <a:xfrm>
            <a:off x="5864023" y="3523473"/>
            <a:ext cx="216761" cy="182406"/>
            <a:chOff x="4605338" y="3814763"/>
            <a:chExt cx="420688" cy="354013"/>
          </a:xfrm>
          <a:solidFill>
            <a:schemeClr val="bg1"/>
          </a:solidFill>
        </p:grpSpPr>
        <p:sp>
          <p:nvSpPr>
            <p:cNvPr id="39"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0"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1"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2"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3"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4"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5"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6"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47" name="Group 44"/>
          <p:cNvGrpSpPr/>
          <p:nvPr/>
        </p:nvGrpSpPr>
        <p:grpSpPr>
          <a:xfrm>
            <a:off x="2803210" y="3511965"/>
            <a:ext cx="184042" cy="210217"/>
            <a:chOff x="3789363" y="3787775"/>
            <a:chExt cx="357188" cy="407988"/>
          </a:xfrm>
          <a:solidFill>
            <a:schemeClr val="bg1"/>
          </a:solidFill>
        </p:grpSpPr>
        <p:sp>
          <p:nvSpPr>
            <p:cNvPr id="48" name="Freeform 40"/>
            <p:cNvSpPr>
              <a:spLocks noEditPoints="1"/>
            </p:cNvSpPr>
            <p:nvPr/>
          </p:nvSpPr>
          <p:spPr bwMode="auto">
            <a:xfrm>
              <a:off x="3789363" y="3787775"/>
              <a:ext cx="357188" cy="407988"/>
            </a:xfrm>
            <a:custGeom>
              <a:gdLst>
                <a:gd fmla="*/ 403 w 464" name="T0"/>
                <a:gd fmla="*/ 0 h 532" name="T1"/>
                <a:gd fmla="*/ 61 w 464" name="T2"/>
                <a:gd fmla="*/ 0 h 532" name="T3"/>
                <a:gd fmla="*/ 0 w 464" name="T4"/>
                <a:gd fmla="*/ 62 h 532" name="T5"/>
                <a:gd fmla="*/ 0 w 464" name="T6"/>
                <a:gd fmla="*/ 470 h 532" name="T7"/>
                <a:gd fmla="*/ 61 w 464" name="T8"/>
                <a:gd fmla="*/ 532 h 532" name="T9"/>
                <a:gd fmla="*/ 403 w 464" name="T10"/>
                <a:gd fmla="*/ 532 h 532" name="T11"/>
                <a:gd fmla="*/ 464 w 464" name="T12"/>
                <a:gd fmla="*/ 470 h 532" name="T13"/>
                <a:gd fmla="*/ 464 w 464" name="T14"/>
                <a:gd fmla="*/ 62 h 532" name="T15"/>
                <a:gd fmla="*/ 403 w 464" name="T16"/>
                <a:gd fmla="*/ 0 h 532" name="T17"/>
                <a:gd fmla="*/ 430 w 464" name="T18"/>
                <a:gd fmla="*/ 470 h 532" name="T19"/>
                <a:gd fmla="*/ 403 w 464" name="T20"/>
                <a:gd fmla="*/ 498 h 532" name="T21"/>
                <a:gd fmla="*/ 61 w 464" name="T22"/>
                <a:gd fmla="*/ 498 h 532" name="T23"/>
                <a:gd fmla="*/ 34 w 464" name="T24"/>
                <a:gd fmla="*/ 470 h 532" name="T25"/>
                <a:gd fmla="*/ 34 w 464" name="T26"/>
                <a:gd fmla="*/ 62 h 532" name="T27"/>
                <a:gd fmla="*/ 61 w 464" name="T28"/>
                <a:gd fmla="*/ 34 h 532" name="T29"/>
                <a:gd fmla="*/ 403 w 464" name="T30"/>
                <a:gd fmla="*/ 34 h 532" name="T31"/>
                <a:gd fmla="*/ 430 w 464" name="T32"/>
                <a:gd fmla="*/ 62 h 532" name="T33"/>
                <a:gd fmla="*/ 430 w 464" name="T34"/>
                <a:gd fmla="*/ 470 h 5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2" w="463">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9" name="Freeform 41"/>
            <p:cNvSpPr/>
            <p:nvPr/>
          </p:nvSpPr>
          <p:spPr bwMode="auto">
            <a:xfrm>
              <a:off x="3916363"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0" name="Freeform 42"/>
            <p:cNvSpPr/>
            <p:nvPr/>
          </p:nvSpPr>
          <p:spPr bwMode="auto">
            <a:xfrm>
              <a:off x="3976688"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1" name="Freeform 43"/>
            <p:cNvSpPr/>
            <p:nvPr/>
          </p:nvSpPr>
          <p:spPr bwMode="auto">
            <a:xfrm>
              <a:off x="3916363"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2" name="Freeform 44"/>
            <p:cNvSpPr/>
            <p:nvPr/>
          </p:nvSpPr>
          <p:spPr bwMode="auto">
            <a:xfrm>
              <a:off x="3916363"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3" name="Freeform 45"/>
            <p:cNvSpPr/>
            <p:nvPr/>
          </p:nvSpPr>
          <p:spPr bwMode="auto">
            <a:xfrm>
              <a:off x="3916363"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4" name="Freeform 46"/>
            <p:cNvSpPr/>
            <p:nvPr/>
          </p:nvSpPr>
          <p:spPr bwMode="auto">
            <a:xfrm>
              <a:off x="3854450" y="4049713"/>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5" name="Freeform 47"/>
            <p:cNvSpPr/>
            <p:nvPr/>
          </p:nvSpPr>
          <p:spPr bwMode="auto">
            <a:xfrm>
              <a:off x="3854450" y="3946525"/>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6" name="Freeform 48"/>
            <p:cNvSpPr/>
            <p:nvPr/>
          </p:nvSpPr>
          <p:spPr bwMode="auto">
            <a:xfrm>
              <a:off x="3854450" y="3997325"/>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7" name="Freeform 49"/>
            <p:cNvSpPr/>
            <p:nvPr/>
          </p:nvSpPr>
          <p:spPr bwMode="auto">
            <a:xfrm>
              <a:off x="3854450" y="4100513"/>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8" name="Freeform 50"/>
            <p:cNvSpPr/>
            <p:nvPr/>
          </p:nvSpPr>
          <p:spPr bwMode="auto">
            <a:xfrm>
              <a:off x="4037013" y="3946525"/>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9" name="Freeform 51"/>
            <p:cNvSpPr/>
            <p:nvPr/>
          </p:nvSpPr>
          <p:spPr bwMode="auto">
            <a:xfrm>
              <a:off x="4037013" y="3997325"/>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0" name="Freeform 52"/>
            <p:cNvSpPr/>
            <p:nvPr/>
          </p:nvSpPr>
          <p:spPr bwMode="auto">
            <a:xfrm>
              <a:off x="3976688"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1" name="Freeform 53"/>
            <p:cNvSpPr/>
            <p:nvPr/>
          </p:nvSpPr>
          <p:spPr bwMode="auto">
            <a:xfrm>
              <a:off x="3976688"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2" name="Freeform 54"/>
            <p:cNvSpPr/>
            <p:nvPr/>
          </p:nvSpPr>
          <p:spPr bwMode="auto">
            <a:xfrm>
              <a:off x="4037013" y="4049713"/>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3" name="Freeform 55"/>
            <p:cNvSpPr/>
            <p:nvPr/>
          </p:nvSpPr>
          <p:spPr bwMode="auto">
            <a:xfrm>
              <a:off x="3976688"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4" name="Freeform 56"/>
            <p:cNvSpPr/>
            <p:nvPr/>
          </p:nvSpPr>
          <p:spPr bwMode="auto">
            <a:xfrm>
              <a:off x="4037013" y="4100513"/>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5" name="Freeform 57"/>
            <p:cNvSpPr/>
            <p:nvPr/>
          </p:nvSpPr>
          <p:spPr bwMode="auto">
            <a:xfrm>
              <a:off x="3849688" y="3840163"/>
              <a:ext cx="236538" cy="79375"/>
            </a:xfrm>
            <a:custGeom>
              <a:gdLst>
                <a:gd fmla="*/ 287 w 308" name="T0"/>
                <a:gd fmla="*/ 0 h 105" name="T1"/>
                <a:gd fmla="*/ 21 w 308" name="T2"/>
                <a:gd fmla="*/ 0 h 105" name="T3"/>
                <a:gd fmla="*/ 0 w 308" name="T4"/>
                <a:gd fmla="*/ 26 h 105" name="T5"/>
                <a:gd fmla="*/ 0 w 308" name="T6"/>
                <a:gd fmla="*/ 79 h 105" name="T7"/>
                <a:gd fmla="*/ 21 w 308" name="T8"/>
                <a:gd fmla="*/ 105 h 105" name="T9"/>
                <a:gd fmla="*/ 287 w 308" name="T10"/>
                <a:gd fmla="*/ 105 h 105" name="T11"/>
                <a:gd fmla="*/ 308 w 308" name="T12"/>
                <a:gd fmla="*/ 79 h 105" name="T13"/>
                <a:gd fmla="*/ 308 w 308" name="T14"/>
                <a:gd fmla="*/ 26 h 105" name="T15"/>
                <a:gd fmla="*/ 287 w 308" name="T16"/>
                <a:gd fmla="*/ 0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08">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6" name="Freeform 58"/>
            <p:cNvSpPr/>
            <p:nvPr/>
          </p:nvSpPr>
          <p:spPr bwMode="auto">
            <a:xfrm>
              <a:off x="3921125" y="3862388"/>
              <a:ext cx="15875" cy="34925"/>
            </a:xfrm>
            <a:custGeom>
              <a:gdLst>
                <a:gd fmla="*/ 5 w 10" name="T0"/>
                <a:gd fmla="*/ 4 h 22" name="T1"/>
                <a:gd fmla="*/ 5 w 10" name="T2"/>
                <a:gd fmla="*/ 4 h 22" name="T3"/>
                <a:gd fmla="*/ 1 w 10" name="T4"/>
                <a:gd fmla="*/ 6 h 22" name="T5"/>
                <a:gd fmla="*/ 0 w 10" name="T6"/>
                <a:gd fmla="*/ 2 h 22" name="T7"/>
                <a:gd fmla="*/ 5 w 10" name="T8"/>
                <a:gd fmla="*/ 0 h 22" name="T9"/>
                <a:gd fmla="*/ 10 w 10" name="T10"/>
                <a:gd fmla="*/ 0 h 22" name="T11"/>
                <a:gd fmla="*/ 10 w 10" name="T12"/>
                <a:gd fmla="*/ 22 h 22" name="T13"/>
                <a:gd fmla="*/ 5 w 10" name="T14"/>
                <a:gd fmla="*/ 22 h 22" name="T15"/>
                <a:gd fmla="*/ 5 w 10" name="T16"/>
                <a:gd fmla="*/ 4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0">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7" name="Freeform 59"/>
            <p:cNvSpPr/>
            <p:nvPr/>
          </p:nvSpPr>
          <p:spPr bwMode="auto">
            <a:xfrm>
              <a:off x="3944938" y="3860800"/>
              <a:ext cx="20638" cy="36513"/>
            </a:xfrm>
            <a:custGeom>
              <a:gdLst>
                <a:gd fmla="*/ 0 w 27" name="T0"/>
                <a:gd fmla="*/ 48 h 48" name="T1"/>
                <a:gd fmla="*/ 0 w 27" name="T2"/>
                <a:gd fmla="*/ 41 h 48" name="T3"/>
                <a:gd fmla="*/ 5 w 27" name="T4"/>
                <a:gd fmla="*/ 34 h 48" name="T5"/>
                <a:gd fmla="*/ 16 w 27" name="T6"/>
                <a:gd fmla="*/ 15 h 48" name="T7"/>
                <a:gd fmla="*/ 10 w 27" name="T8"/>
                <a:gd fmla="*/ 9 h 48" name="T9"/>
                <a:gd fmla="*/ 3 w 27" name="T10"/>
                <a:gd fmla="*/ 12 h 48" name="T11"/>
                <a:gd fmla="*/ 1 w 27" name="T12"/>
                <a:gd fmla="*/ 3 h 48" name="T13"/>
                <a:gd fmla="*/ 12 w 27" name="T14"/>
                <a:gd fmla="*/ 0 h 48" name="T15"/>
                <a:gd fmla="*/ 27 w 27" name="T16"/>
                <a:gd fmla="*/ 14 h 48" name="T17"/>
                <a:gd fmla="*/ 16 w 27" name="T18"/>
                <a:gd fmla="*/ 35 h 48" name="T19"/>
                <a:gd fmla="*/ 14 w 27" name="T20"/>
                <a:gd fmla="*/ 38 h 48" name="T21"/>
                <a:gd fmla="*/ 14 w 27" name="T22"/>
                <a:gd fmla="*/ 38 h 48" name="T23"/>
                <a:gd fmla="*/ 27 w 27" name="T24"/>
                <a:gd fmla="*/ 38 h 48" name="T25"/>
                <a:gd fmla="*/ 27 w 27" name="T26"/>
                <a:gd fmla="*/ 48 h 48" name="T27"/>
                <a:gd fmla="*/ 0 w 27" name="T28"/>
                <a:gd fmla="*/ 48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27">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8" name="Freeform 60"/>
            <p:cNvSpPr/>
            <p:nvPr/>
          </p:nvSpPr>
          <p:spPr bwMode="auto">
            <a:xfrm>
              <a:off x="3970338" y="3860800"/>
              <a:ext cx="19050" cy="38100"/>
            </a:xfrm>
            <a:custGeom>
              <a:gdLst>
                <a:gd fmla="*/ 1 w 26" name="T0"/>
                <a:gd fmla="*/ 38 h 49" name="T1"/>
                <a:gd fmla="*/ 8 w 26" name="T2"/>
                <a:gd fmla="*/ 40 h 49" name="T3"/>
                <a:gd fmla="*/ 15 w 26" name="T4"/>
                <a:gd fmla="*/ 34 h 49" name="T5"/>
                <a:gd fmla="*/ 7 w 26" name="T6"/>
                <a:gd fmla="*/ 27 h 49" name="T7"/>
                <a:gd fmla="*/ 5 w 26" name="T8"/>
                <a:gd fmla="*/ 27 h 49" name="T9"/>
                <a:gd fmla="*/ 5 w 26" name="T10"/>
                <a:gd fmla="*/ 19 h 49" name="T11"/>
                <a:gd fmla="*/ 6 w 26" name="T12"/>
                <a:gd fmla="*/ 19 h 49" name="T13"/>
                <a:gd fmla="*/ 14 w 26" name="T14"/>
                <a:gd fmla="*/ 14 h 49" name="T15"/>
                <a:gd fmla="*/ 9 w 26" name="T16"/>
                <a:gd fmla="*/ 9 h 49" name="T17"/>
                <a:gd fmla="*/ 3 w 26" name="T18"/>
                <a:gd fmla="*/ 11 h 49" name="T19"/>
                <a:gd fmla="*/ 1 w 26" name="T20"/>
                <a:gd fmla="*/ 2 h 49" name="T21"/>
                <a:gd fmla="*/ 12 w 26" name="T22"/>
                <a:gd fmla="*/ 0 h 49" name="T23"/>
                <a:gd fmla="*/ 25 w 26" name="T24"/>
                <a:gd fmla="*/ 12 h 49" name="T25"/>
                <a:gd fmla="*/ 18 w 26" name="T26"/>
                <a:gd fmla="*/ 22 h 49" name="T27"/>
                <a:gd fmla="*/ 18 w 26" name="T28"/>
                <a:gd fmla="*/ 22 h 49" name="T29"/>
                <a:gd fmla="*/ 26 w 26" name="T30"/>
                <a:gd fmla="*/ 34 h 49" name="T31"/>
                <a:gd fmla="*/ 10 w 26" name="T32"/>
                <a:gd fmla="*/ 49 h 49" name="T33"/>
                <a:gd fmla="*/ 0 w 26" name="T34"/>
                <a:gd fmla="*/ 47 h 49" name="T35"/>
                <a:gd fmla="*/ 1 w 26" name="T36"/>
                <a:gd fmla="*/ 38 h 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 w="26">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9" name="Freeform 61"/>
            <p:cNvSpPr>
              <a:spLocks noEditPoints="1"/>
            </p:cNvSpPr>
            <p:nvPr/>
          </p:nvSpPr>
          <p:spPr bwMode="auto">
            <a:xfrm>
              <a:off x="3994150" y="3862388"/>
              <a:ext cx="23813" cy="34925"/>
            </a:xfrm>
            <a:custGeom>
              <a:gdLst>
                <a:gd fmla="*/ 17 w 31" name="T0"/>
                <a:gd fmla="*/ 47 h 47" name="T1"/>
                <a:gd fmla="*/ 17 w 31" name="T2"/>
                <a:gd fmla="*/ 37 h 47" name="T3"/>
                <a:gd fmla="*/ 0 w 31" name="T4"/>
                <a:gd fmla="*/ 37 h 47" name="T5"/>
                <a:gd fmla="*/ 0 w 31" name="T6"/>
                <a:gd fmla="*/ 29 h 47" name="T7"/>
                <a:gd fmla="*/ 16 w 31" name="T8"/>
                <a:gd fmla="*/ 0 h 47" name="T9"/>
                <a:gd fmla="*/ 27 w 31" name="T10"/>
                <a:gd fmla="*/ 0 h 47" name="T11"/>
                <a:gd fmla="*/ 27 w 31" name="T12"/>
                <a:gd fmla="*/ 28 h 47" name="T13"/>
                <a:gd fmla="*/ 31 w 31" name="T14"/>
                <a:gd fmla="*/ 28 h 47" name="T15"/>
                <a:gd fmla="*/ 31 w 31" name="T16"/>
                <a:gd fmla="*/ 37 h 47" name="T17"/>
                <a:gd fmla="*/ 27 w 31" name="T18"/>
                <a:gd fmla="*/ 37 h 47" name="T19"/>
                <a:gd fmla="*/ 27 w 31" name="T20"/>
                <a:gd fmla="*/ 47 h 47" name="T21"/>
                <a:gd fmla="*/ 17 w 31" name="T22"/>
                <a:gd fmla="*/ 47 h 47" name="T23"/>
                <a:gd fmla="*/ 17 w 31" name="T24"/>
                <a:gd fmla="*/ 28 h 47" name="T25"/>
                <a:gd fmla="*/ 17 w 31" name="T26"/>
                <a:gd fmla="*/ 19 h 47" name="T27"/>
                <a:gd fmla="*/ 17 w 31" name="T28"/>
                <a:gd fmla="*/ 12 h 47" name="T29"/>
                <a:gd fmla="*/ 17 w 31" name="T30"/>
                <a:gd fmla="*/ 12 h 47" name="T31"/>
                <a:gd fmla="*/ 14 w 31" name="T32"/>
                <a:gd fmla="*/ 19 h 47" name="T33"/>
                <a:gd fmla="*/ 10 w 31" name="T34"/>
                <a:gd fmla="*/ 27 h 47" name="T35"/>
                <a:gd fmla="*/ 10 w 31" name="T36"/>
                <a:gd fmla="*/ 28 h 47" name="T37"/>
                <a:gd fmla="*/ 17 w 31" name="T38"/>
                <a:gd fmla="*/ 28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31">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0" name="Freeform 62"/>
            <p:cNvSpPr/>
            <p:nvPr/>
          </p:nvSpPr>
          <p:spPr bwMode="auto">
            <a:xfrm>
              <a:off x="4019550" y="3862388"/>
              <a:ext cx="20638" cy="36513"/>
            </a:xfrm>
            <a:custGeom>
              <a:gdLst>
                <a:gd fmla="*/ 26 w 27" name="T0"/>
                <a:gd fmla="*/ 9 h 48" name="T1"/>
                <a:gd fmla="*/ 13 w 27" name="T2"/>
                <a:gd fmla="*/ 9 h 48" name="T3"/>
                <a:gd fmla="*/ 13 w 27" name="T4"/>
                <a:gd fmla="*/ 16 h 48" name="T5"/>
                <a:gd fmla="*/ 14 w 27" name="T6"/>
                <a:gd fmla="*/ 16 h 48" name="T7"/>
                <a:gd fmla="*/ 23 w 27" name="T8"/>
                <a:gd fmla="*/ 20 h 48" name="T9"/>
                <a:gd fmla="*/ 27 w 27" name="T10"/>
                <a:gd fmla="*/ 31 h 48" name="T11"/>
                <a:gd fmla="*/ 10 w 27" name="T12"/>
                <a:gd fmla="*/ 48 h 48" name="T13"/>
                <a:gd fmla="*/ 0 w 27" name="T14"/>
                <a:gd fmla="*/ 46 h 48" name="T15"/>
                <a:gd fmla="*/ 2 w 27" name="T16"/>
                <a:gd fmla="*/ 37 h 48" name="T17"/>
                <a:gd fmla="*/ 9 w 27" name="T18"/>
                <a:gd fmla="*/ 39 h 48" name="T19"/>
                <a:gd fmla="*/ 16 w 27" name="T20"/>
                <a:gd fmla="*/ 32 h 48" name="T21"/>
                <a:gd fmla="*/ 6 w 27" name="T22"/>
                <a:gd fmla="*/ 24 h 48" name="T23"/>
                <a:gd fmla="*/ 3 w 27" name="T24"/>
                <a:gd fmla="*/ 24 h 48" name="T25"/>
                <a:gd fmla="*/ 5 w 27" name="T26"/>
                <a:gd fmla="*/ 0 h 48" name="T27"/>
                <a:gd fmla="*/ 26 w 27" name="T28"/>
                <a:gd fmla="*/ 0 h 48" name="T29"/>
                <a:gd fmla="*/ 26 w 27" name="T30"/>
                <a:gd fmla="*/ 9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27">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1" name="Freeform 63"/>
            <p:cNvSpPr>
              <a:spLocks noEditPoints="1"/>
            </p:cNvSpPr>
            <p:nvPr/>
          </p:nvSpPr>
          <p:spPr bwMode="auto">
            <a:xfrm>
              <a:off x="4044950" y="3860800"/>
              <a:ext cx="22225" cy="38100"/>
            </a:xfrm>
            <a:custGeom>
              <a:gdLst>
                <a:gd fmla="*/ 26 w 30" name="T0"/>
                <a:gd fmla="*/ 9 h 49" name="T1"/>
                <a:gd fmla="*/ 22 w 30" name="T2"/>
                <a:gd fmla="*/ 10 h 49" name="T3"/>
                <a:gd fmla="*/ 12 w 30" name="T4"/>
                <a:gd fmla="*/ 20 h 49" name="T5"/>
                <a:gd fmla="*/ 12 w 30" name="T6"/>
                <a:gd fmla="*/ 20 h 49" name="T7"/>
                <a:gd fmla="*/ 19 w 30" name="T8"/>
                <a:gd fmla="*/ 17 h 49" name="T9"/>
                <a:gd fmla="*/ 30 w 30" name="T10"/>
                <a:gd fmla="*/ 32 h 49" name="T11"/>
                <a:gd fmla="*/ 16 w 30" name="T12"/>
                <a:gd fmla="*/ 49 h 49" name="T13"/>
                <a:gd fmla="*/ 0 w 30" name="T14"/>
                <a:gd fmla="*/ 29 h 49" name="T15"/>
                <a:gd fmla="*/ 9 w 30" name="T16"/>
                <a:gd fmla="*/ 7 h 49" name="T17"/>
                <a:gd fmla="*/ 20 w 30" name="T18"/>
                <a:gd fmla="*/ 1 h 49" name="T19"/>
                <a:gd fmla="*/ 26 w 30" name="T20"/>
                <a:gd fmla="*/ 0 h 49" name="T21"/>
                <a:gd fmla="*/ 26 w 30" name="T22"/>
                <a:gd fmla="*/ 9 h 49" name="T23"/>
                <a:gd fmla="*/ 19 w 30" name="T24"/>
                <a:gd fmla="*/ 31 h 49" name="T25"/>
                <a:gd fmla="*/ 15 w 30" name="T26"/>
                <a:gd fmla="*/ 25 h 49" name="T27"/>
                <a:gd fmla="*/ 12 w 30" name="T28"/>
                <a:gd fmla="*/ 27 h 49" name="T29"/>
                <a:gd fmla="*/ 12 w 30" name="T30"/>
                <a:gd fmla="*/ 32 h 49" name="T31"/>
                <a:gd fmla="*/ 15 w 30" name="T32"/>
                <a:gd fmla="*/ 41 h 49" name="T33"/>
                <a:gd fmla="*/ 19 w 30" name="T34"/>
                <a:gd fmla="*/ 31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30">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92" name="Group 216"/>
          <p:cNvGrpSpPr/>
          <p:nvPr/>
        </p:nvGrpSpPr>
        <p:grpSpPr>
          <a:xfrm>
            <a:off x="2758320" y="1697619"/>
            <a:ext cx="231484" cy="187314"/>
            <a:chOff x="1209675" y="6354763"/>
            <a:chExt cx="449263" cy="363538"/>
          </a:xfrm>
          <a:solidFill>
            <a:schemeClr val="bg1"/>
          </a:solidFill>
        </p:grpSpPr>
        <p:sp>
          <p:nvSpPr>
            <p:cNvPr id="93"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4"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5"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6"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97" name="Group 242"/>
          <p:cNvGrpSpPr/>
          <p:nvPr/>
        </p:nvGrpSpPr>
        <p:grpSpPr>
          <a:xfrm>
            <a:off x="5845444" y="1710987"/>
            <a:ext cx="230666" cy="175863"/>
            <a:chOff x="2908300" y="2946400"/>
            <a:chExt cx="447675" cy="341313"/>
          </a:xfrm>
          <a:solidFill>
            <a:schemeClr val="bg1"/>
          </a:solidFill>
        </p:grpSpPr>
        <p:sp>
          <p:nvSpPr>
            <p:cNvPr id="98"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9"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Tree>
  </p:cSld>
  <p:clrMapOvr>
    <a:masterClrMapping/>
  </p:clrMapOvr>
  <p:transition spd="slow">
    <p:wip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rcRect l="12972" r="49649"/>
          <a:stretch>
            <a:fillRect/>
          </a:stretch>
        </p:blipFill>
        <p:spPr>
          <a:xfrm>
            <a:off x="6739200" y="1665512"/>
            <a:ext cx="1533600" cy="2735157"/>
          </a:xfrm>
          <a:prstGeom prst="rect">
            <a:avLst/>
          </a:prstGeom>
        </p:spPr>
      </p:pic>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行业痛点</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6518693" y="1105274"/>
            <a:ext cx="1985875" cy="3879476"/>
          </a:xfrm>
          <a:prstGeom prst="rect">
            <a:avLst/>
          </a:prstGeom>
        </p:spPr>
      </p:pic>
      <p:grpSp>
        <p:nvGrpSpPr>
          <p:cNvPr id="37" name="组合 36"/>
          <p:cNvGrpSpPr/>
          <p:nvPr/>
        </p:nvGrpSpPr>
        <p:grpSpPr>
          <a:xfrm>
            <a:off x="426443" y="1340275"/>
            <a:ext cx="514780" cy="514780"/>
            <a:chOff x="6357074" y="1008628"/>
            <a:chExt cx="1676757" cy="1676757"/>
          </a:xfrm>
        </p:grpSpPr>
        <p:sp>
          <p:nvSpPr>
            <p:cNvPr id="38" name="椭圆 3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lt"/>
              </a:endParaRPr>
            </a:p>
          </p:txBody>
        </p:sp>
        <p:sp>
          <p:nvSpPr>
            <p:cNvPr id="39" name="椭圆 38"/>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050">
                  <a:solidFill>
                    <a:prstClr val="white"/>
                  </a:solidFill>
                  <a:latin typeface="+mj-lt"/>
                </a:rPr>
                <a:t>1</a:t>
              </a:r>
            </a:p>
          </p:txBody>
        </p:sp>
      </p:grpSp>
      <p:sp>
        <p:nvSpPr>
          <p:cNvPr id="40" name="矩形 39"/>
          <p:cNvSpPr/>
          <p:nvPr/>
        </p:nvSpPr>
        <p:spPr>
          <a:xfrm>
            <a:off x="947642" y="1630028"/>
            <a:ext cx="4084076" cy="50292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1" name="矩形 40"/>
          <p:cNvSpPr/>
          <p:nvPr/>
        </p:nvSpPr>
        <p:spPr>
          <a:xfrm>
            <a:off x="951867" y="1396956"/>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行业痛点</a:t>
            </a:r>
          </a:p>
        </p:txBody>
      </p:sp>
      <p:cxnSp>
        <p:nvCxnSpPr>
          <p:cNvPr id="42" name="直接连接符 41"/>
          <p:cNvCxnSpPr/>
          <p:nvPr/>
        </p:nvCxnSpPr>
        <p:spPr>
          <a:xfrm>
            <a:off x="1051253" y="1673955"/>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6736" y="2207707"/>
            <a:ext cx="514780" cy="514780"/>
            <a:chOff x="6357074" y="1008628"/>
            <a:chExt cx="1676757" cy="1676757"/>
          </a:xfrm>
        </p:grpSpPr>
        <p:sp>
          <p:nvSpPr>
            <p:cNvPr id="44" name="椭圆 43"/>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lt"/>
              </a:endParaRPr>
            </a:p>
          </p:txBody>
        </p:sp>
        <p:sp>
          <p:nvSpPr>
            <p:cNvPr id="45" name="椭圆 44"/>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lt"/>
                </a:rPr>
                <a:t>2</a:t>
              </a:r>
            </a:p>
          </p:txBody>
        </p:sp>
      </p:grpSp>
      <p:sp>
        <p:nvSpPr>
          <p:cNvPr id="46" name="矩形 45"/>
          <p:cNvSpPr/>
          <p:nvPr/>
        </p:nvSpPr>
        <p:spPr>
          <a:xfrm>
            <a:off x="947642" y="2454246"/>
            <a:ext cx="4084076" cy="50292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7" name="矩形 46"/>
          <p:cNvSpPr/>
          <p:nvPr/>
        </p:nvSpPr>
        <p:spPr>
          <a:xfrm>
            <a:off x="951867" y="2221174"/>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行业痛点</a:t>
            </a:r>
          </a:p>
        </p:txBody>
      </p:sp>
      <p:cxnSp>
        <p:nvCxnSpPr>
          <p:cNvPr id="48" name="直接连接符 47"/>
          <p:cNvCxnSpPr/>
          <p:nvPr/>
        </p:nvCxnSpPr>
        <p:spPr>
          <a:xfrm>
            <a:off x="1051253" y="249817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0024" y="3075139"/>
            <a:ext cx="514780" cy="514780"/>
            <a:chOff x="6357074" y="1008628"/>
            <a:chExt cx="1676757" cy="1676757"/>
          </a:xfrm>
        </p:grpSpPr>
        <p:sp>
          <p:nvSpPr>
            <p:cNvPr id="50" name="椭圆 4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lt"/>
              </a:endParaRPr>
            </a:p>
          </p:txBody>
        </p:sp>
        <p:sp>
          <p:nvSpPr>
            <p:cNvPr id="51" name="椭圆 50"/>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lt"/>
                </a:rPr>
                <a:t>3</a:t>
              </a:r>
            </a:p>
          </p:txBody>
        </p:sp>
      </p:grpSp>
      <p:sp>
        <p:nvSpPr>
          <p:cNvPr id="52" name="矩形 51"/>
          <p:cNvSpPr/>
          <p:nvPr/>
        </p:nvSpPr>
        <p:spPr>
          <a:xfrm>
            <a:off x="947642" y="3326888"/>
            <a:ext cx="4084076" cy="50292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3" name="矩形 52"/>
          <p:cNvSpPr/>
          <p:nvPr/>
        </p:nvSpPr>
        <p:spPr>
          <a:xfrm>
            <a:off x="951867" y="3093816"/>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行业痛点</a:t>
            </a:r>
          </a:p>
        </p:txBody>
      </p:sp>
      <p:cxnSp>
        <p:nvCxnSpPr>
          <p:cNvPr id="54" name="直接连接符 53"/>
          <p:cNvCxnSpPr/>
          <p:nvPr/>
        </p:nvCxnSpPr>
        <p:spPr>
          <a:xfrm>
            <a:off x="1051253" y="3370815"/>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20024" y="3942570"/>
            <a:ext cx="514780" cy="514780"/>
            <a:chOff x="6357074" y="1008628"/>
            <a:chExt cx="1676757" cy="1676757"/>
          </a:xfrm>
        </p:grpSpPr>
        <p:sp>
          <p:nvSpPr>
            <p:cNvPr id="56" name="椭圆 5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lt"/>
              </a:endParaRPr>
            </a:p>
          </p:txBody>
        </p:sp>
        <p:sp>
          <p:nvSpPr>
            <p:cNvPr id="57" name="椭圆 56"/>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lt"/>
                </a:rPr>
                <a:t>4</a:t>
              </a:r>
            </a:p>
          </p:txBody>
        </p:sp>
      </p:grpSp>
      <p:sp>
        <p:nvSpPr>
          <p:cNvPr id="58" name="矩形 57"/>
          <p:cNvSpPr/>
          <p:nvPr/>
        </p:nvSpPr>
        <p:spPr>
          <a:xfrm>
            <a:off x="941223" y="4232323"/>
            <a:ext cx="4084076" cy="50292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9" name="矩形 58"/>
          <p:cNvSpPr/>
          <p:nvPr/>
        </p:nvSpPr>
        <p:spPr>
          <a:xfrm>
            <a:off x="945448" y="3999251"/>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行业痛点</a:t>
            </a:r>
          </a:p>
        </p:txBody>
      </p:sp>
      <p:cxnSp>
        <p:nvCxnSpPr>
          <p:cNvPr id="60" name="直接连接符 59"/>
          <p:cNvCxnSpPr/>
          <p:nvPr/>
        </p:nvCxnSpPr>
        <p:spPr>
          <a:xfrm>
            <a:off x="1044834" y="427625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解决方式</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grpSp>
        <p:nvGrpSpPr>
          <p:cNvPr id="31" name="组合 30"/>
          <p:cNvGrpSpPr/>
          <p:nvPr/>
        </p:nvGrpSpPr>
        <p:grpSpPr>
          <a:xfrm>
            <a:off x="343087" y="1457138"/>
            <a:ext cx="3119438" cy="2992438"/>
            <a:chOff x="3011488" y="1708150"/>
            <a:chExt cx="3119438" cy="2992438"/>
          </a:xfrm>
        </p:grpSpPr>
        <p:sp>
          <p:nvSpPr>
            <p:cNvPr id="32" name="AutoShape 3"/>
            <p:cNvSpPr>
              <a:spLocks noChangeArrowheads="1" noChangeAspect="1" noTextEdit="1"/>
            </p:cNvSpPr>
            <p:nvPr/>
          </p:nvSpPr>
          <p:spPr bwMode="auto">
            <a:xfrm>
              <a:off x="3019425" y="1708150"/>
              <a:ext cx="3105150" cy="2990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33" name="Freeform 5"/>
            <p:cNvSpPr/>
            <p:nvPr/>
          </p:nvSpPr>
          <p:spPr bwMode="auto">
            <a:xfrm>
              <a:off x="4249738" y="4478338"/>
              <a:ext cx="677863" cy="222250"/>
            </a:xfrm>
            <a:custGeom>
              <a:gdLst>
                <a:gd fmla="*/ 466 w 466" name="T0"/>
                <a:gd fmla="*/ 0 h 153" name="T1"/>
                <a:gd fmla="*/ 233 w 466" name="T2"/>
                <a:gd fmla="*/ 153 h 153" name="T3"/>
                <a:gd fmla="*/ 0 w 466" name="T4"/>
                <a:gd fmla="*/ 0 h 153" name="T5"/>
                <a:gd fmla="*/ 466 w 466" name="T6"/>
                <a:gd fmla="*/ 0 h 153" name="T7"/>
              </a:gdLst>
              <a:cxnLst>
                <a:cxn ang="0">
                  <a:pos x="T0" y="T1"/>
                </a:cxn>
                <a:cxn ang="0">
                  <a:pos x="T2" y="T3"/>
                </a:cxn>
                <a:cxn ang="0">
                  <a:pos x="T4" y="T5"/>
                </a:cxn>
                <a:cxn ang="0">
                  <a:pos x="T6" y="T7"/>
                </a:cxn>
              </a:cxnLst>
              <a:rect b="b" l="0" r="r" t="0"/>
              <a:pathLst>
                <a:path h="153" w="466">
                  <a:moveTo>
                    <a:pt x="466" y="0"/>
                  </a:moveTo>
                  <a:cubicBezTo>
                    <a:pt x="466" y="84"/>
                    <a:pt x="362" y="153"/>
                    <a:pt x="233" y="153"/>
                  </a:cubicBezTo>
                  <a:cubicBezTo>
                    <a:pt x="104" y="153"/>
                    <a:pt x="0" y="84"/>
                    <a:pt x="0" y="0"/>
                  </a:cubicBezTo>
                  <a:cubicBezTo>
                    <a:pt x="230" y="0"/>
                    <a:pt x="227" y="0"/>
                    <a:pt x="466" y="0"/>
                  </a:cubicBezTo>
                  <a:close/>
                </a:path>
              </a:pathLst>
            </a:custGeom>
            <a:solidFill>
              <a:schemeClr val="accent1">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6"/>
            <p:cNvSpPr/>
            <p:nvPr/>
          </p:nvSpPr>
          <p:spPr bwMode="auto">
            <a:xfrm>
              <a:off x="5419725" y="3686175"/>
              <a:ext cx="501650" cy="369888"/>
            </a:xfrm>
            <a:custGeom>
              <a:gdLst>
                <a:gd fmla="*/ 283 w 344" name="T0"/>
                <a:gd fmla="*/ 254 h 254" name="T1"/>
                <a:gd fmla="*/ 255 w 344" name="T2"/>
                <a:gd fmla="*/ 246 h 254" name="T3"/>
                <a:gd fmla="*/ 33 w 344" name="T4"/>
                <a:gd fmla="*/ 106 h 254" name="T5"/>
                <a:gd fmla="*/ 16 w 344" name="T6"/>
                <a:gd fmla="*/ 32 h 254" name="T7"/>
                <a:gd fmla="*/ 89 w 344" name="T8"/>
                <a:gd fmla="*/ 16 h 254" name="T9"/>
                <a:gd fmla="*/ 312 w 344" name="T10"/>
                <a:gd fmla="*/ 156 h 254" name="T11"/>
                <a:gd fmla="*/ 328 w 344" name="T12"/>
                <a:gd fmla="*/ 229 h 254" name="T13"/>
                <a:gd fmla="*/ 283 w 344"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4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5" name="Freeform 7"/>
            <p:cNvSpPr/>
            <p:nvPr/>
          </p:nvSpPr>
          <p:spPr bwMode="auto">
            <a:xfrm>
              <a:off x="5586413" y="2901950"/>
              <a:ext cx="544513" cy="238125"/>
            </a:xfrm>
            <a:custGeom>
              <a:gdLst>
                <a:gd fmla="*/ 58 w 374" name="T0"/>
                <a:gd fmla="*/ 164 h 164" name="T1"/>
                <a:gd fmla="*/ 6 w 374" name="T2"/>
                <a:gd fmla="*/ 121 h 164" name="T3"/>
                <a:gd fmla="*/ 48 w 374" name="T4"/>
                <a:gd fmla="*/ 58 h 164" name="T5"/>
                <a:gd fmla="*/ 305 w 374" name="T6"/>
                <a:gd fmla="*/ 6 h 164" name="T7"/>
                <a:gd fmla="*/ 368 w 374" name="T8"/>
                <a:gd fmla="*/ 48 h 164" name="T9"/>
                <a:gd fmla="*/ 326 w 374" name="T10"/>
                <a:gd fmla="*/ 110 h 164" name="T11"/>
                <a:gd fmla="*/ 69 w 374" name="T12"/>
                <a:gd fmla="*/ 163 h 164" name="T13"/>
                <a:gd fmla="*/ 58 w 374" name="T14"/>
                <a:gd fmla="*/ 164 h 1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4" w="37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36" name="Freeform 8"/>
            <p:cNvSpPr/>
            <p:nvPr/>
          </p:nvSpPr>
          <p:spPr bwMode="auto">
            <a:xfrm>
              <a:off x="5202238" y="1987550"/>
              <a:ext cx="387350" cy="484188"/>
            </a:xfrm>
            <a:custGeom>
              <a:gdLst>
                <a:gd fmla="*/ 60 w 266" name="T0"/>
                <a:gd fmla="*/ 333 h 333" name="T1"/>
                <a:gd fmla="*/ 31 w 266" name="T2"/>
                <a:gd fmla="*/ 324 h 333" name="T3"/>
                <a:gd fmla="*/ 16 w 266" name="T4"/>
                <a:gd fmla="*/ 250 h 333" name="T5"/>
                <a:gd fmla="*/ 161 w 266" name="T6"/>
                <a:gd fmla="*/ 31 h 333" name="T7"/>
                <a:gd fmla="*/ 235 w 266" name="T8"/>
                <a:gd fmla="*/ 16 h 333" name="T9"/>
                <a:gd fmla="*/ 250 w 266" name="T10"/>
                <a:gd fmla="*/ 90 h 333" name="T11"/>
                <a:gd fmla="*/ 105 w 266" name="T12"/>
                <a:gd fmla="*/ 309 h 333" name="T13"/>
                <a:gd fmla="*/ 60 w 266" name="T14"/>
                <a:gd fmla="*/ 333 h 3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3" w="266">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1" name="Freeform 9"/>
            <p:cNvSpPr/>
            <p:nvPr/>
          </p:nvSpPr>
          <p:spPr bwMode="auto">
            <a:xfrm>
              <a:off x="4508500" y="1708150"/>
              <a:ext cx="158750" cy="538163"/>
            </a:xfrm>
            <a:custGeom>
              <a:gdLst>
                <a:gd fmla="*/ 56 w 109" name="T0"/>
                <a:gd fmla="*/ 370 h 370" name="T1"/>
                <a:gd fmla="*/ 2 w 109" name="T2"/>
                <a:gd fmla="*/ 317 h 370" name="T3"/>
                <a:gd fmla="*/ 0 w 109" name="T4"/>
                <a:gd fmla="*/ 54 h 370" name="T5"/>
                <a:gd fmla="*/ 53 w 109" name="T6"/>
                <a:gd fmla="*/ 1 h 370" name="T7"/>
                <a:gd fmla="*/ 106 w 109" name="T8"/>
                <a:gd fmla="*/ 53 h 370" name="T9"/>
                <a:gd fmla="*/ 109 w 109" name="T10"/>
                <a:gd fmla="*/ 316 h 370" name="T11"/>
                <a:gd fmla="*/ 56 w 109" name="T12"/>
                <a:gd fmla="*/ 370 h 370" name="T13"/>
                <a:gd fmla="*/ 56 w 109" name="T14"/>
                <a:gd fmla="*/ 370 h 3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0" w="109">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2" name="Freeform 10"/>
            <p:cNvSpPr/>
            <p:nvPr/>
          </p:nvSpPr>
          <p:spPr bwMode="auto">
            <a:xfrm>
              <a:off x="3221038" y="3683000"/>
              <a:ext cx="500063" cy="369888"/>
            </a:xfrm>
            <a:custGeom>
              <a:gdLst>
                <a:gd fmla="*/ 61 w 344" name="T0"/>
                <a:gd fmla="*/ 254 h 254" name="T1"/>
                <a:gd fmla="*/ 16 w 344" name="T2"/>
                <a:gd fmla="*/ 229 h 254" name="T3"/>
                <a:gd fmla="*/ 32 w 344" name="T4"/>
                <a:gd fmla="*/ 156 h 254" name="T5"/>
                <a:gd fmla="*/ 255 w 344" name="T6"/>
                <a:gd fmla="*/ 16 h 254" name="T7"/>
                <a:gd fmla="*/ 328 w 344" name="T8"/>
                <a:gd fmla="*/ 33 h 254" name="T9"/>
                <a:gd fmla="*/ 311 w 344" name="T10"/>
                <a:gd fmla="*/ 106 h 254" name="T11"/>
                <a:gd fmla="*/ 89 w 344" name="T12"/>
                <a:gd fmla="*/ 246 h 254" name="T13"/>
                <a:gd fmla="*/ 61 w 344"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4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3" name="Freeform 11"/>
            <p:cNvSpPr/>
            <p:nvPr/>
          </p:nvSpPr>
          <p:spPr bwMode="auto">
            <a:xfrm>
              <a:off x="3011488" y="2900363"/>
              <a:ext cx="544513" cy="236538"/>
            </a:xfrm>
            <a:custGeom>
              <a:gdLst>
                <a:gd fmla="*/ 316 w 374" name="T0"/>
                <a:gd fmla="*/ 163 h 163" name="T1"/>
                <a:gd fmla="*/ 305 w 374" name="T2"/>
                <a:gd fmla="*/ 162 h 163" name="T3"/>
                <a:gd fmla="*/ 48 w 374" name="T4"/>
                <a:gd fmla="*/ 110 h 163" name="T5"/>
                <a:gd fmla="*/ 6 w 374" name="T6"/>
                <a:gd fmla="*/ 47 h 163" name="T7"/>
                <a:gd fmla="*/ 69 w 374" name="T8"/>
                <a:gd fmla="*/ 5 h 163" name="T9"/>
                <a:gd fmla="*/ 326 w 374" name="T10"/>
                <a:gd fmla="*/ 58 h 163" name="T11"/>
                <a:gd fmla="*/ 368 w 374" name="T12"/>
                <a:gd fmla="*/ 120 h 163" name="T13"/>
                <a:gd fmla="*/ 316 w 374" name="T14"/>
                <a:gd fmla="*/ 163 h 1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 w="374">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4" name="Freeform 12"/>
            <p:cNvSpPr/>
            <p:nvPr/>
          </p:nvSpPr>
          <p:spPr bwMode="auto">
            <a:xfrm>
              <a:off x="3552825" y="1984375"/>
              <a:ext cx="387350" cy="485775"/>
            </a:xfrm>
            <a:custGeom>
              <a:gdLst>
                <a:gd fmla="*/ 206 w 266" name="T0"/>
                <a:gd fmla="*/ 333 h 333" name="T1"/>
                <a:gd fmla="*/ 161 w 266" name="T2"/>
                <a:gd fmla="*/ 309 h 333" name="T3"/>
                <a:gd fmla="*/ 16 w 266" name="T4"/>
                <a:gd fmla="*/ 90 h 333" name="T5"/>
                <a:gd fmla="*/ 31 w 266" name="T6"/>
                <a:gd fmla="*/ 16 h 333" name="T7"/>
                <a:gd fmla="*/ 105 w 266" name="T8"/>
                <a:gd fmla="*/ 31 h 333" name="T9"/>
                <a:gd fmla="*/ 250 w 266" name="T10"/>
                <a:gd fmla="*/ 250 h 333" name="T11"/>
                <a:gd fmla="*/ 235 w 266" name="T12"/>
                <a:gd fmla="*/ 324 h 333" name="T13"/>
                <a:gd fmla="*/ 206 w 266" name="T14"/>
                <a:gd fmla="*/ 333 h 3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3" w="266">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5" name="Freeform 13"/>
            <p:cNvSpPr>
              <a:spLocks noEditPoints="1"/>
            </p:cNvSpPr>
            <p:nvPr/>
          </p:nvSpPr>
          <p:spPr bwMode="auto">
            <a:xfrm>
              <a:off x="3700463" y="2392363"/>
              <a:ext cx="1755775" cy="2144713"/>
            </a:xfrm>
            <a:custGeom>
              <a:gdLst>
                <a:gd fmla="*/ 603 w 1206" name="T0"/>
                <a:gd fmla="*/ 0 h 1474" name="T1"/>
                <a:gd fmla="*/ 0 w 1206" name="T2"/>
                <a:gd fmla="*/ 603 h 1474" name="T3"/>
                <a:gd fmla="*/ 95 w 1206" name="T4"/>
                <a:gd fmla="*/ 928 h 1474" name="T5"/>
                <a:gd fmla="*/ 308 w 1206" name="T6"/>
                <a:gd fmla="*/ 1129 h 1474" name="T7"/>
                <a:gd fmla="*/ 308 w 1206" name="T8"/>
                <a:gd fmla="*/ 1329 h 1474" name="T9"/>
                <a:gd fmla="*/ 453 w 1206" name="T10"/>
                <a:gd fmla="*/ 1474 h 1474" name="T11"/>
                <a:gd fmla="*/ 769 w 1206" name="T12"/>
                <a:gd fmla="*/ 1474 h 1474" name="T13"/>
                <a:gd fmla="*/ 914 w 1206" name="T14"/>
                <a:gd fmla="*/ 1329 h 1474" name="T15"/>
                <a:gd fmla="*/ 914 w 1206" name="T16"/>
                <a:gd fmla="*/ 1120 h 1474" name="T17"/>
                <a:gd fmla="*/ 1206 w 1206" name="T18"/>
                <a:gd fmla="*/ 603 h 1474" name="T19"/>
                <a:gd fmla="*/ 603 w 1206" name="T20"/>
                <a:gd fmla="*/ 0 h 1474" name="T21"/>
                <a:gd fmla="*/ 827 w 1206" name="T22"/>
                <a:gd fmla="*/ 1032 h 1474" name="T23"/>
                <a:gd fmla="*/ 795 w 1206" name="T24"/>
                <a:gd fmla="*/ 1085 h 1474" name="T25"/>
                <a:gd fmla="*/ 795 w 1206" name="T26"/>
                <a:gd fmla="*/ 1133 h 1474" name="T27"/>
                <a:gd fmla="*/ 427 w 1206" name="T28"/>
                <a:gd fmla="*/ 1133 h 1474" name="T29"/>
                <a:gd fmla="*/ 427 w 1206" name="T30"/>
                <a:gd fmla="*/ 1093 h 1474" name="T31"/>
                <a:gd fmla="*/ 393 w 1206" name="T32"/>
                <a:gd fmla="*/ 1039 h 1474" name="T33"/>
                <a:gd fmla="*/ 119 w 1206" name="T34"/>
                <a:gd fmla="*/ 603 h 1474" name="T35"/>
                <a:gd fmla="*/ 603 w 1206" name="T36"/>
                <a:gd fmla="*/ 119 h 1474" name="T37"/>
                <a:gd fmla="*/ 1087 w 1206" name="T38"/>
                <a:gd fmla="*/ 603 h 1474" name="T39"/>
                <a:gd fmla="*/ 827 w 1206" name="T40"/>
                <a:gd fmla="*/ 1032 h 147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74" w="1206">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6" name="Oval 14"/>
            <p:cNvSpPr>
              <a:spLocks noChangeArrowheads="1"/>
            </p:cNvSpPr>
            <p:nvPr/>
          </p:nvSpPr>
          <p:spPr bwMode="auto">
            <a:xfrm>
              <a:off x="4041775" y="2713038"/>
              <a:ext cx="1122363" cy="112077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7" name="Oval 15"/>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Oval 16"/>
            <p:cNvSpPr>
              <a:spLocks noChangeArrowheads="1"/>
            </p:cNvSpPr>
            <p:nvPr/>
          </p:nvSpPr>
          <p:spPr bwMode="auto">
            <a:xfrm>
              <a:off x="4249738" y="2921000"/>
              <a:ext cx="708025" cy="706438"/>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9" name="Oval 17"/>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Oval 18"/>
            <p:cNvSpPr>
              <a:spLocks noChangeArrowheads="1"/>
            </p:cNvSpPr>
            <p:nvPr/>
          </p:nvSpPr>
          <p:spPr bwMode="auto">
            <a:xfrm>
              <a:off x="4448175" y="3116263"/>
              <a:ext cx="311150" cy="31432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1" name="Oval 19"/>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20"/>
            <p:cNvSpPr/>
            <p:nvPr/>
          </p:nvSpPr>
          <p:spPr bwMode="auto">
            <a:xfrm>
              <a:off x="4603750" y="2617788"/>
              <a:ext cx="661988" cy="663575"/>
            </a:xfrm>
            <a:custGeom>
              <a:gdLst>
                <a:gd fmla="*/ 286 w 417" name="T0"/>
                <a:gd fmla="*/ 149 h 418" name="T1"/>
                <a:gd fmla="*/ 330 w 417" name="T2"/>
                <a:gd fmla="*/ 149 h 418" name="T3"/>
                <a:gd fmla="*/ 417 w 417" name="T4"/>
                <a:gd fmla="*/ 61 h 418" name="T5"/>
                <a:gd fmla="*/ 357 w 417" name="T6"/>
                <a:gd fmla="*/ 61 h 418" name="T7"/>
                <a:gd fmla="*/ 355 w 417" name="T8"/>
                <a:gd fmla="*/ 0 h 418" name="T9"/>
                <a:gd fmla="*/ 267 w 417" name="T10"/>
                <a:gd fmla="*/ 87 h 418" name="T11"/>
                <a:gd fmla="*/ 269 w 417" name="T12"/>
                <a:gd fmla="*/ 134 h 418" name="T13"/>
                <a:gd fmla="*/ 0 w 417" name="T14"/>
                <a:gd fmla="*/ 397 h 418" name="T15"/>
                <a:gd fmla="*/ 0 w 417" name="T16"/>
                <a:gd fmla="*/ 418 h 418" name="T17"/>
                <a:gd fmla="*/ 23 w 417" name="T18"/>
                <a:gd fmla="*/ 418 h 418" name="T19"/>
                <a:gd fmla="*/ 286 w 417" name="T20"/>
                <a:gd fmla="*/ 149 h 4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8" w="417">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3" name="Freeform 21"/>
            <p:cNvSpPr/>
            <p:nvPr/>
          </p:nvSpPr>
          <p:spPr bwMode="auto">
            <a:xfrm>
              <a:off x="4603750" y="2617788"/>
              <a:ext cx="661988" cy="663575"/>
            </a:xfrm>
            <a:custGeom>
              <a:gdLst>
                <a:gd fmla="*/ 286 w 417" name="T0"/>
                <a:gd fmla="*/ 149 h 418" name="T1"/>
                <a:gd fmla="*/ 330 w 417" name="T2"/>
                <a:gd fmla="*/ 149 h 418" name="T3"/>
                <a:gd fmla="*/ 417 w 417" name="T4"/>
                <a:gd fmla="*/ 61 h 418" name="T5"/>
                <a:gd fmla="*/ 357 w 417" name="T6"/>
                <a:gd fmla="*/ 61 h 418" name="T7"/>
                <a:gd fmla="*/ 355 w 417" name="T8"/>
                <a:gd fmla="*/ 0 h 418" name="T9"/>
                <a:gd fmla="*/ 267 w 417" name="T10"/>
                <a:gd fmla="*/ 87 h 418" name="T11"/>
                <a:gd fmla="*/ 269 w 417" name="T12"/>
                <a:gd fmla="*/ 134 h 418" name="T13"/>
                <a:gd fmla="*/ 0 w 417" name="T14"/>
                <a:gd fmla="*/ 397 h 418" name="T15"/>
                <a:gd fmla="*/ 0 w 417" name="T16"/>
                <a:gd fmla="*/ 418 h 418" name="T17"/>
                <a:gd fmla="*/ 23 w 417" name="T18"/>
                <a:gd fmla="*/ 418 h 4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8" w="417">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74" name="组合 73"/>
          <p:cNvGrpSpPr/>
          <p:nvPr/>
        </p:nvGrpSpPr>
        <p:grpSpPr>
          <a:xfrm>
            <a:off x="3596995" y="1843472"/>
            <a:ext cx="514780" cy="514780"/>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6" name="椭圆 75"/>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77" name="矩形 76"/>
          <p:cNvSpPr/>
          <p:nvPr/>
        </p:nvSpPr>
        <p:spPr>
          <a:xfrm>
            <a:off x="4136622" y="2133225"/>
            <a:ext cx="222975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8" name="矩形 77"/>
          <p:cNvSpPr/>
          <p:nvPr/>
        </p:nvSpPr>
        <p:spPr>
          <a:xfrm>
            <a:off x="4122419" y="1900153"/>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解决方式</a:t>
            </a:r>
          </a:p>
        </p:txBody>
      </p:sp>
      <p:cxnSp>
        <p:nvCxnSpPr>
          <p:cNvPr id="79" name="直接连接符 78"/>
          <p:cNvCxnSpPr/>
          <p:nvPr/>
        </p:nvCxnSpPr>
        <p:spPr>
          <a:xfrm>
            <a:off x="4221805"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6306484" y="1765965"/>
            <a:ext cx="514780" cy="514780"/>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4" name="椭圆 93"/>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5" name="矩形 94"/>
          <p:cNvSpPr/>
          <p:nvPr/>
        </p:nvSpPr>
        <p:spPr>
          <a:xfrm>
            <a:off x="6846110" y="2133225"/>
            <a:ext cx="222975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96" name="矩形 95"/>
          <p:cNvSpPr/>
          <p:nvPr/>
        </p:nvSpPr>
        <p:spPr>
          <a:xfrm>
            <a:off x="6831909" y="1900153"/>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解决方式</a:t>
            </a:r>
          </a:p>
        </p:txBody>
      </p:sp>
      <p:cxnSp>
        <p:nvCxnSpPr>
          <p:cNvPr id="97" name="直接连接符 96"/>
          <p:cNvCxnSpPr/>
          <p:nvPr/>
        </p:nvCxnSpPr>
        <p:spPr>
          <a:xfrm>
            <a:off x="6931294"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567299" y="3181923"/>
            <a:ext cx="514780" cy="514780"/>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0" name="椭圆 99"/>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1" name="矩形 100"/>
          <p:cNvSpPr/>
          <p:nvPr/>
        </p:nvSpPr>
        <p:spPr>
          <a:xfrm>
            <a:off x="4088499" y="3471676"/>
            <a:ext cx="222975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2" name="矩形 101"/>
          <p:cNvSpPr/>
          <p:nvPr/>
        </p:nvSpPr>
        <p:spPr>
          <a:xfrm>
            <a:off x="4092723" y="3238604"/>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解决方式</a:t>
            </a:r>
          </a:p>
        </p:txBody>
      </p:sp>
      <p:cxnSp>
        <p:nvCxnSpPr>
          <p:cNvPr id="103" name="直接连接符 102"/>
          <p:cNvCxnSpPr/>
          <p:nvPr/>
        </p:nvCxnSpPr>
        <p:spPr>
          <a:xfrm>
            <a:off x="4192109"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6300065" y="3138559"/>
            <a:ext cx="514780" cy="514780"/>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6" name="椭圆 105"/>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7" name="矩形 106"/>
          <p:cNvSpPr/>
          <p:nvPr/>
        </p:nvSpPr>
        <p:spPr>
          <a:xfrm>
            <a:off x="6821263" y="3471676"/>
            <a:ext cx="222975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8" name="矩形 107"/>
          <p:cNvSpPr/>
          <p:nvPr/>
        </p:nvSpPr>
        <p:spPr>
          <a:xfrm>
            <a:off x="6825489" y="3238604"/>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解决方式</a:t>
            </a:r>
          </a:p>
        </p:txBody>
      </p:sp>
      <p:cxnSp>
        <p:nvCxnSpPr>
          <p:cNvPr id="109" name="直接连接符 108"/>
          <p:cNvCxnSpPr/>
          <p:nvPr/>
        </p:nvCxnSpPr>
        <p:spPr>
          <a:xfrm>
            <a:off x="6924875"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AutoShape 59"/>
          <p:cNvSpPr/>
          <p:nvPr/>
        </p:nvSpPr>
        <p:spPr bwMode="auto">
          <a:xfrm>
            <a:off x="3690698" y="3326107"/>
            <a:ext cx="227413" cy="226411"/>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50" name="Group 112"/>
          <p:cNvGrpSpPr/>
          <p:nvPr/>
        </p:nvGrpSpPr>
        <p:grpSpPr>
          <a:xfrm>
            <a:off x="6453966" y="3302894"/>
            <a:ext cx="227044" cy="212709"/>
            <a:chOff x="5368132" y="3540125"/>
            <a:chExt cx="465138" cy="435769"/>
          </a:xfrm>
          <a:solidFill>
            <a:schemeClr val="bg1"/>
          </a:solidFill>
        </p:grpSpPr>
        <p:sp>
          <p:nvSpPr>
            <p:cNvPr id="5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52"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53" name="AutoShape 112"/>
          <p:cNvSpPr/>
          <p:nvPr/>
        </p:nvSpPr>
        <p:spPr bwMode="auto">
          <a:xfrm>
            <a:off x="6453409" y="1906814"/>
            <a:ext cx="227413" cy="226411"/>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54" name="组合 53"/>
          <p:cNvGrpSpPr/>
          <p:nvPr/>
        </p:nvGrpSpPr>
        <p:grpSpPr>
          <a:xfrm>
            <a:off x="3743041" y="1987534"/>
            <a:ext cx="226657" cy="226657"/>
            <a:chOff x="2473104" y="2145028"/>
            <a:chExt cx="359165" cy="359165"/>
          </a:xfrm>
          <a:solidFill>
            <a:schemeClr val="bg1"/>
          </a:solidFill>
        </p:grpSpPr>
        <p:sp>
          <p:nvSpPr>
            <p:cNvPr id="55"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56"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cSld>
  <p:clrMapOvr>
    <a:masterClrMapping/>
  </p:clrMapOvr>
  <p:transition spd="slow">
    <p:wip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同行竞争分析</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sp>
        <p:nvSpPr>
          <p:cNvPr id="5" name="空心弧 4"/>
          <p:cNvSpPr/>
          <p:nvPr/>
        </p:nvSpPr>
        <p:spPr>
          <a:xfrm>
            <a:off x="3374167" y="1788220"/>
            <a:ext cx="2395664" cy="2395664"/>
          </a:xfrm>
          <a:prstGeom prst="blockArc">
            <a:avLst>
              <a:gd fmla="val 10800000" name="adj1"/>
              <a:gd fmla="val 16200000" name="adj2"/>
              <a:gd fmla="val 4642" name="adj3"/>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空心弧 5"/>
          <p:cNvSpPr/>
          <p:nvPr/>
        </p:nvSpPr>
        <p:spPr>
          <a:xfrm>
            <a:off x="3374167" y="1788220"/>
            <a:ext cx="2395664" cy="2395664"/>
          </a:xfrm>
          <a:prstGeom prst="blockArc">
            <a:avLst>
              <a:gd fmla="val 5400000" name="adj1"/>
              <a:gd fmla="val 10800000" name="adj2"/>
              <a:gd fmla="val 4642" name="adj3"/>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空心弧 6"/>
          <p:cNvSpPr/>
          <p:nvPr/>
        </p:nvSpPr>
        <p:spPr>
          <a:xfrm>
            <a:off x="3374167" y="1788220"/>
            <a:ext cx="2395664" cy="2395664"/>
          </a:xfrm>
          <a:prstGeom prst="blockArc">
            <a:avLst>
              <a:gd fmla="val 0" name="adj1"/>
              <a:gd fmla="val 5400000" name="adj2"/>
              <a:gd fmla="val 4642" name="adj3"/>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 name="空心弧 7"/>
          <p:cNvSpPr/>
          <p:nvPr/>
        </p:nvSpPr>
        <p:spPr>
          <a:xfrm>
            <a:off x="3374167" y="1788220"/>
            <a:ext cx="2395664" cy="2395664"/>
          </a:xfrm>
          <a:prstGeom prst="blockArc">
            <a:avLst>
              <a:gd fmla="val 16200000" name="adj1"/>
              <a:gd fmla="val 0" name="adj2"/>
              <a:gd fmla="val 4642" name="adj3"/>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任意多边形 8"/>
          <p:cNvSpPr/>
          <p:nvPr/>
        </p:nvSpPr>
        <p:spPr>
          <a:xfrm>
            <a:off x="4020433" y="2434486"/>
            <a:ext cx="1103132" cy="1103132"/>
          </a:xfrm>
          <a:custGeom>
            <a:gdLst>
              <a:gd fmla="*/ 0 w 1439167" name="connsiteX0"/>
              <a:gd fmla="*/ 719584 h 1439167" name="connsiteY0"/>
              <a:gd fmla="*/ 719584 w 1439167" name="connsiteX1"/>
              <a:gd fmla="*/ 0 h 1439167" name="connsiteY1"/>
              <a:gd fmla="*/ 1439168 w 1439167" name="connsiteX2"/>
              <a:gd fmla="*/ 719584 h 1439167" name="connsiteY2"/>
              <a:gd fmla="*/ 719584 w 1439167" name="connsiteX3"/>
              <a:gd fmla="*/ 1439168 h 1439167" name="connsiteY3"/>
              <a:gd fmla="*/ 0 w 1439167" name="connsiteX4"/>
              <a:gd fmla="*/ 719584 h 14391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167" w="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任意多边形 11"/>
          <p:cNvSpPr/>
          <p:nvPr/>
        </p:nvSpPr>
        <p:spPr>
          <a:xfrm>
            <a:off x="4185903" y="1429922"/>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LOGO</a:t>
            </a:r>
          </a:p>
        </p:txBody>
      </p:sp>
      <p:sp>
        <p:nvSpPr>
          <p:cNvPr id="14" name="任意多边形 13"/>
          <p:cNvSpPr/>
          <p:nvPr/>
        </p:nvSpPr>
        <p:spPr>
          <a:xfrm>
            <a:off x="5355935" y="2599956"/>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LOGO</a:t>
            </a:r>
          </a:p>
        </p:txBody>
      </p:sp>
      <p:sp>
        <p:nvSpPr>
          <p:cNvPr id="15" name="任意多边形 14"/>
          <p:cNvSpPr/>
          <p:nvPr/>
        </p:nvSpPr>
        <p:spPr>
          <a:xfrm>
            <a:off x="4185903" y="3769988"/>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LOGO</a:t>
            </a:r>
          </a:p>
        </p:txBody>
      </p:sp>
      <p:sp>
        <p:nvSpPr>
          <p:cNvPr id="16" name="任意多边形 15"/>
          <p:cNvSpPr/>
          <p:nvPr/>
        </p:nvSpPr>
        <p:spPr>
          <a:xfrm>
            <a:off x="3015869" y="2599956"/>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LOGO</a:t>
            </a:r>
          </a:p>
        </p:txBody>
      </p:sp>
      <p:sp>
        <p:nvSpPr>
          <p:cNvPr id="80" name="矩形 79"/>
          <p:cNvSpPr/>
          <p:nvPr/>
        </p:nvSpPr>
        <p:spPr>
          <a:xfrm>
            <a:off x="6128127" y="1788220"/>
            <a:ext cx="222975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1" name="矩形 80"/>
          <p:cNvSpPr/>
          <p:nvPr/>
        </p:nvSpPr>
        <p:spPr>
          <a:xfrm>
            <a:off x="6113925" y="1555148"/>
            <a:ext cx="1736053" cy="274320"/>
          </a:xfrm>
          <a:prstGeom prst="rect">
            <a:avLst/>
          </a:prstGeom>
        </p:spPr>
        <p:txBody>
          <a:bodyPr wrap="square">
            <a:spAutoFit/>
          </a:bodyPr>
          <a:lstStyle/>
          <a:p>
            <a:pPr fontAlgn="base">
              <a:spcBef>
                <a:spcPct val="0"/>
              </a:spcBef>
              <a:spcAft>
                <a:spcPct val="0"/>
              </a:spcAft>
              <a:defRPr/>
            </a:pPr>
            <a:r>
              <a:rPr altLang="en-US" lang="zh-CN" smtClean="0" sz="1200">
                <a:solidFill>
                  <a:schemeClr val="accent1"/>
                </a:solidFill>
                <a:latin typeface="方正兰亭黑_GBK"/>
                <a:ea typeface="方正兰亭黑_GBK"/>
              </a:rPr>
              <a:t>竞争者B</a:t>
            </a:r>
          </a:p>
        </p:txBody>
      </p:sp>
      <p:cxnSp>
        <p:nvCxnSpPr>
          <p:cNvPr id="82" name="直接连接符 81"/>
          <p:cNvCxnSpPr/>
          <p:nvPr/>
        </p:nvCxnSpPr>
        <p:spPr>
          <a:xfrm>
            <a:off x="6213311" y="1832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126889" y="3840581"/>
            <a:ext cx="222975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4" name="矩形 83"/>
          <p:cNvSpPr/>
          <p:nvPr/>
        </p:nvSpPr>
        <p:spPr>
          <a:xfrm>
            <a:off x="6112686" y="3607510"/>
            <a:ext cx="1736053" cy="274320"/>
          </a:xfrm>
          <a:prstGeom prst="rect">
            <a:avLst/>
          </a:prstGeom>
        </p:spPr>
        <p:txBody>
          <a:bodyPr wrap="square">
            <a:spAutoFit/>
          </a:bodyPr>
          <a:lstStyle/>
          <a:p>
            <a:pPr fontAlgn="base">
              <a:spcBef>
                <a:spcPct val="0"/>
              </a:spcBef>
              <a:spcAft>
                <a:spcPct val="0"/>
              </a:spcAft>
              <a:defRPr/>
            </a:pPr>
            <a:r>
              <a:rPr altLang="en-US" lang="zh-CN" smtClean="0" sz="1200">
                <a:solidFill>
                  <a:schemeClr val="accent1"/>
                </a:solidFill>
                <a:latin typeface="方正兰亭黑_GBK"/>
                <a:ea typeface="方正兰亭黑_GBK"/>
              </a:rPr>
              <a:t>竞争者D</a:t>
            </a:r>
          </a:p>
        </p:txBody>
      </p:sp>
      <p:cxnSp>
        <p:nvCxnSpPr>
          <p:cNvPr id="85" name="直接连接符 84"/>
          <p:cNvCxnSpPr/>
          <p:nvPr/>
        </p:nvCxnSpPr>
        <p:spPr>
          <a:xfrm>
            <a:off x="6212072" y="3884509"/>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31446" y="1788220"/>
            <a:ext cx="2229752" cy="708660"/>
          </a:xfrm>
          <a:prstGeom prst="rect">
            <a:avLst/>
          </a:prstGeom>
        </p:spPr>
        <p:txBody>
          <a:bodyPr wrap="square">
            <a:spAutoFit/>
          </a:bodyPr>
          <a:lstStyle/>
          <a:p>
            <a:pPr algn="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7" name="矩形 86"/>
          <p:cNvSpPr/>
          <p:nvPr/>
        </p:nvSpPr>
        <p:spPr>
          <a:xfrm>
            <a:off x="1225145" y="1555148"/>
            <a:ext cx="1736053" cy="274320"/>
          </a:xfrm>
          <a:prstGeom prst="rect">
            <a:avLst/>
          </a:prstGeom>
        </p:spPr>
        <p:txBody>
          <a:bodyPr wrap="square">
            <a:spAutoFit/>
          </a:bodyPr>
          <a:lstStyle/>
          <a:p>
            <a:pPr algn="r" fontAlgn="base">
              <a:spcBef>
                <a:spcPct val="0"/>
              </a:spcBef>
              <a:spcAft>
                <a:spcPct val="0"/>
              </a:spcAft>
              <a:defRPr/>
            </a:pPr>
            <a:r>
              <a:rPr altLang="en-US" lang="zh-CN" smtClean="0" sz="1200">
                <a:solidFill>
                  <a:schemeClr val="accent1"/>
                </a:solidFill>
                <a:latin typeface="方正兰亭黑_GBK"/>
                <a:ea typeface="方正兰亭黑_GBK"/>
              </a:rPr>
              <a:t>竞争者A</a:t>
            </a:r>
          </a:p>
        </p:txBody>
      </p:sp>
      <p:cxnSp>
        <p:nvCxnSpPr>
          <p:cNvPr id="88" name="直接连接符 87"/>
          <p:cNvCxnSpPr/>
          <p:nvPr/>
        </p:nvCxnSpPr>
        <p:spPr>
          <a:xfrm>
            <a:off x="2618832" y="1832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任意多边形 88"/>
          <p:cNvSpPr/>
          <p:nvPr/>
        </p:nvSpPr>
        <p:spPr>
          <a:xfrm>
            <a:off x="2964023" y="1581022"/>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0" name="任意多边形 89"/>
          <p:cNvSpPr/>
          <p:nvPr/>
        </p:nvSpPr>
        <p:spPr>
          <a:xfrm>
            <a:off x="5891205" y="1566841"/>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1" name="任意多边形 90"/>
          <p:cNvSpPr/>
          <p:nvPr/>
        </p:nvSpPr>
        <p:spPr>
          <a:xfrm>
            <a:off x="5898306" y="3633384"/>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0" name="任意多边形 109"/>
          <p:cNvSpPr/>
          <p:nvPr/>
        </p:nvSpPr>
        <p:spPr>
          <a:xfrm>
            <a:off x="3001667" y="3593021"/>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1" name="矩形 110"/>
          <p:cNvSpPr/>
          <p:nvPr/>
        </p:nvSpPr>
        <p:spPr>
          <a:xfrm>
            <a:off x="764814" y="3826092"/>
            <a:ext cx="2229752" cy="708660"/>
          </a:xfrm>
          <a:prstGeom prst="rect">
            <a:avLst/>
          </a:prstGeom>
        </p:spPr>
        <p:txBody>
          <a:bodyPr wrap="square">
            <a:spAutoFit/>
          </a:bodyPr>
          <a:lstStyle/>
          <a:p>
            <a:pPr algn="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2" name="矩形 111"/>
          <p:cNvSpPr/>
          <p:nvPr/>
        </p:nvSpPr>
        <p:spPr>
          <a:xfrm>
            <a:off x="1258513" y="3593021"/>
            <a:ext cx="1736053" cy="274320"/>
          </a:xfrm>
          <a:prstGeom prst="rect">
            <a:avLst/>
          </a:prstGeom>
        </p:spPr>
        <p:txBody>
          <a:bodyPr wrap="square">
            <a:spAutoFit/>
          </a:bodyPr>
          <a:lstStyle/>
          <a:p>
            <a:pPr algn="r" fontAlgn="base">
              <a:spcBef>
                <a:spcPct val="0"/>
              </a:spcBef>
              <a:spcAft>
                <a:spcPct val="0"/>
              </a:spcAft>
              <a:defRPr/>
            </a:pPr>
            <a:r>
              <a:rPr altLang="en-US" lang="zh-CN" smtClean="0" sz="1200">
                <a:solidFill>
                  <a:schemeClr val="accent1"/>
                </a:solidFill>
                <a:latin typeface="方正兰亭黑_GBK"/>
                <a:ea typeface="方正兰亭黑_GBK"/>
              </a:rPr>
              <a:t>竞争者C</a:t>
            </a:r>
          </a:p>
        </p:txBody>
      </p:sp>
      <p:cxnSp>
        <p:nvCxnSpPr>
          <p:cNvPr id="113" name="直接连接符 112"/>
          <p:cNvCxnSpPr/>
          <p:nvPr/>
        </p:nvCxnSpPr>
        <p:spPr>
          <a:xfrm>
            <a:off x="2652200" y="387002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311268" y="2725321"/>
            <a:ext cx="521462" cy="521462"/>
            <a:chOff x="2473104" y="2145028"/>
            <a:chExt cx="359165" cy="359165"/>
          </a:xfrm>
          <a:solidFill>
            <a:schemeClr val="bg1"/>
          </a:solidFill>
        </p:grpSpPr>
        <p:sp>
          <p:nvSpPr>
            <p:cNvPr id="32"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3"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cSld>
  <p:clrMapOvr>
    <a:masterClrMapping/>
  </p:clrMapOvr>
  <p:transition spd="slow">
    <p:wip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竞争优势</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sp>
        <p:nvSpPr>
          <p:cNvPr id="17" name="Freeform 5"/>
          <p:cNvSpPr/>
          <p:nvPr/>
        </p:nvSpPr>
        <p:spPr bwMode="auto">
          <a:xfrm>
            <a:off x="4572000" y="2854750"/>
            <a:ext cx="1514475" cy="1516063"/>
          </a:xfrm>
          <a:custGeom>
            <a:gdLst>
              <a:gd fmla="*/ 144 w 1073" name="T0"/>
              <a:gd fmla="*/ 528 h 1073" name="T1"/>
              <a:gd fmla="*/ 49 w 1073" name="T2"/>
              <a:gd fmla="*/ 499 h 1073" name="T3"/>
              <a:gd fmla="*/ 0 w 1073" name="T4"/>
              <a:gd fmla="*/ 530 h 1073" name="T5"/>
              <a:gd fmla="*/ 0 w 1073" name="T6"/>
              <a:gd fmla="*/ 832 h 1073" name="T7"/>
              <a:gd fmla="*/ 299 w 1073" name="T8"/>
              <a:gd fmla="*/ 832 h 1073" name="T9"/>
              <a:gd fmla="*/ 330 w 1073" name="T10"/>
              <a:gd fmla="*/ 881 h 1073" name="T11"/>
              <a:gd fmla="*/ 303 w 1073" name="T12"/>
              <a:gd fmla="*/ 975 h 1073" name="T13"/>
              <a:gd fmla="*/ 415 w 1073" name="T14"/>
              <a:gd fmla="*/ 1073 h 1073" name="T15"/>
              <a:gd fmla="*/ 527 w 1073" name="T16"/>
              <a:gd fmla="*/ 975 h 1073" name="T17"/>
              <a:gd fmla="*/ 499 w 1073" name="T18"/>
              <a:gd fmla="*/ 881 h 1073" name="T19"/>
              <a:gd fmla="*/ 529 w 1073" name="T20"/>
              <a:gd fmla="*/ 832 h 1073" name="T21"/>
              <a:gd fmla="*/ 831 w 1073" name="T22"/>
              <a:gd fmla="*/ 832 h 1073" name="T23"/>
              <a:gd fmla="*/ 831 w 1073" name="T24"/>
              <a:gd fmla="*/ 832 h 1073" name="T25"/>
              <a:gd fmla="*/ 831 w 1073" name="T26"/>
              <a:gd fmla="*/ 832 h 1073" name="T27"/>
              <a:gd fmla="*/ 831 w 1073" name="T28"/>
              <a:gd fmla="*/ 530 h 1073" name="T29"/>
              <a:gd fmla="*/ 880 w 1073" name="T30"/>
              <a:gd fmla="*/ 499 h 1073" name="T31"/>
              <a:gd fmla="*/ 975 w 1073" name="T32"/>
              <a:gd fmla="*/ 528 h 1073" name="T33"/>
              <a:gd fmla="*/ 1073 w 1073" name="T34"/>
              <a:gd fmla="*/ 416 h 1073" name="T35"/>
              <a:gd fmla="*/ 975 w 1073" name="T36"/>
              <a:gd fmla="*/ 303 h 1073" name="T37"/>
              <a:gd fmla="*/ 880 w 1073" name="T38"/>
              <a:gd fmla="*/ 330 h 1073" name="T39"/>
              <a:gd fmla="*/ 831 w 1073" name="T40"/>
              <a:gd fmla="*/ 300 h 1073" name="T41"/>
              <a:gd fmla="*/ 831 w 1073" name="T42"/>
              <a:gd fmla="*/ 0 h 1073" name="T43"/>
              <a:gd fmla="*/ 831 w 1073" name="T44"/>
              <a:gd fmla="*/ 58 h 1073" name="T45"/>
              <a:gd fmla="*/ 831 w 1073" name="T46"/>
              <a:gd fmla="*/ 0 h 1073" name="T47"/>
              <a:gd fmla="*/ 529 w 1073" name="T48"/>
              <a:gd fmla="*/ 0 h 1073" name="T49"/>
              <a:gd fmla="*/ 499 w 1073" name="T50"/>
              <a:gd fmla="*/ 49 h 1073" name="T51"/>
              <a:gd fmla="*/ 527 w 1073" name="T52"/>
              <a:gd fmla="*/ 144 h 1073" name="T53"/>
              <a:gd fmla="*/ 415 w 1073" name="T54"/>
              <a:gd fmla="*/ 242 h 1073" name="T55"/>
              <a:gd fmla="*/ 303 w 1073" name="T56"/>
              <a:gd fmla="*/ 144 h 1073" name="T57"/>
              <a:gd fmla="*/ 330 w 1073" name="T58"/>
              <a:gd fmla="*/ 49 h 1073" name="T59"/>
              <a:gd fmla="*/ 299 w 1073" name="T60"/>
              <a:gd fmla="*/ 0 h 1073" name="T61"/>
              <a:gd fmla="*/ 0 w 1073" name="T62"/>
              <a:gd fmla="*/ 0 h 1073" name="T63"/>
              <a:gd fmla="*/ 0 w 1073" name="T64"/>
              <a:gd fmla="*/ 300 h 1073" name="T65"/>
              <a:gd fmla="*/ 49 w 1073" name="T66"/>
              <a:gd fmla="*/ 330 h 1073" name="T67"/>
              <a:gd fmla="*/ 144 w 1073" name="T68"/>
              <a:gd fmla="*/ 303 h 1073" name="T69"/>
              <a:gd fmla="*/ 241 w 1073" name="T70"/>
              <a:gd fmla="*/ 416 h 1073" name="T71"/>
              <a:gd fmla="*/ 144 w 1073" name="T72"/>
              <a:gd fmla="*/ 528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100000">
                <a:schemeClr val="accent1">
                  <a:lumMod val="75000"/>
                </a:schemeClr>
              </a:gs>
              <a:gs pos="0">
                <a:srgbClr val="27506E"/>
              </a:gs>
            </a:gsLst>
            <a:path path="circle">
              <a:fillToRect b="50000" l="50000" r="50000" t="50000"/>
            </a:path>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19" name="Freeform 7"/>
          <p:cNvSpPr/>
          <p:nvPr/>
        </p:nvSpPr>
        <p:spPr bwMode="auto">
          <a:xfrm>
            <a:off x="3055937" y="1340275"/>
            <a:ext cx="1516063" cy="1514475"/>
          </a:xfrm>
          <a:custGeom>
            <a:gdLst>
              <a:gd fmla="*/ 929 w 1073" name="T0"/>
              <a:gd fmla="*/ 545 h 1072" name="T1"/>
              <a:gd fmla="*/ 1024 w 1073" name="T2"/>
              <a:gd fmla="*/ 574 h 1072" name="T3"/>
              <a:gd fmla="*/ 1073 w 1073" name="T4"/>
              <a:gd fmla="*/ 543 h 1072" name="T5"/>
              <a:gd fmla="*/ 1073 w 1073" name="T6"/>
              <a:gd fmla="*/ 241 h 1072" name="T7"/>
              <a:gd fmla="*/ 773 w 1073" name="T8"/>
              <a:gd fmla="*/ 241 h 1072" name="T9"/>
              <a:gd fmla="*/ 743 w 1073" name="T10"/>
              <a:gd fmla="*/ 192 h 1072" name="T11"/>
              <a:gd fmla="*/ 770 w 1073" name="T12"/>
              <a:gd fmla="*/ 97 h 1072" name="T13"/>
              <a:gd fmla="*/ 658 w 1073" name="T14"/>
              <a:gd fmla="*/ 0 h 1072" name="T15"/>
              <a:gd fmla="*/ 546 w 1073" name="T16"/>
              <a:gd fmla="*/ 97 h 1072" name="T17"/>
              <a:gd fmla="*/ 574 w 1073" name="T18"/>
              <a:gd fmla="*/ 192 h 1072" name="T19"/>
              <a:gd fmla="*/ 544 w 1073" name="T20"/>
              <a:gd fmla="*/ 241 h 1072" name="T21"/>
              <a:gd fmla="*/ 242 w 1073" name="T22"/>
              <a:gd fmla="*/ 241 h 1072" name="T23"/>
              <a:gd fmla="*/ 242 w 1073" name="T24"/>
              <a:gd fmla="*/ 241 h 1072" name="T25"/>
              <a:gd fmla="*/ 242 w 1073" name="T26"/>
              <a:gd fmla="*/ 241 h 1072" name="T27"/>
              <a:gd fmla="*/ 242 w 1073" name="T28"/>
              <a:gd fmla="*/ 543 h 1072" name="T29"/>
              <a:gd fmla="*/ 193 w 1073" name="T30"/>
              <a:gd fmla="*/ 574 h 1072" name="T31"/>
              <a:gd fmla="*/ 98 w 1073" name="T32"/>
              <a:gd fmla="*/ 545 h 1072" name="T33"/>
              <a:gd fmla="*/ 0 w 1073" name="T34"/>
              <a:gd fmla="*/ 657 h 1072" name="T35"/>
              <a:gd fmla="*/ 98 w 1073" name="T36"/>
              <a:gd fmla="*/ 769 h 1072" name="T37"/>
              <a:gd fmla="*/ 193 w 1073" name="T38"/>
              <a:gd fmla="*/ 743 h 1072" name="T39"/>
              <a:gd fmla="*/ 242 w 1073" name="T40"/>
              <a:gd fmla="*/ 773 h 1072" name="T41"/>
              <a:gd fmla="*/ 242 w 1073" name="T42"/>
              <a:gd fmla="*/ 1072 h 1072" name="T43"/>
              <a:gd fmla="*/ 242 w 1073" name="T44"/>
              <a:gd fmla="*/ 1015 h 1072" name="T45"/>
              <a:gd fmla="*/ 242 w 1073" name="T46"/>
              <a:gd fmla="*/ 1072 h 1072" name="T47"/>
              <a:gd fmla="*/ 544 w 1073" name="T48"/>
              <a:gd fmla="*/ 1072 h 1072" name="T49"/>
              <a:gd fmla="*/ 574 w 1073" name="T50"/>
              <a:gd fmla="*/ 1023 h 1072" name="T51"/>
              <a:gd fmla="*/ 546 w 1073" name="T52"/>
              <a:gd fmla="*/ 929 h 1072" name="T53"/>
              <a:gd fmla="*/ 658 w 1073" name="T54"/>
              <a:gd fmla="*/ 831 h 1072" name="T55"/>
              <a:gd fmla="*/ 770 w 1073" name="T56"/>
              <a:gd fmla="*/ 929 h 1072" name="T57"/>
              <a:gd fmla="*/ 743 w 1073" name="T58"/>
              <a:gd fmla="*/ 1023 h 1072" name="T59"/>
              <a:gd fmla="*/ 773 w 1073" name="T60"/>
              <a:gd fmla="*/ 1072 h 1072" name="T61"/>
              <a:gd fmla="*/ 1073 w 1073" name="T62"/>
              <a:gd fmla="*/ 1072 h 1072" name="T63"/>
              <a:gd fmla="*/ 1073 w 1073" name="T64"/>
              <a:gd fmla="*/ 773 h 1072" name="T65"/>
              <a:gd fmla="*/ 1024 w 1073" name="T66"/>
              <a:gd fmla="*/ 743 h 1072" name="T67"/>
              <a:gd fmla="*/ 929 w 1073" name="T68"/>
              <a:gd fmla="*/ 769 h 1072" name="T69"/>
              <a:gd fmla="*/ 831 w 1073" name="T70"/>
              <a:gd fmla="*/ 657 h 1072" name="T71"/>
              <a:gd fmla="*/ 929 w 1073" name="T72"/>
              <a:gd fmla="*/ 545 h 107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2" w="1073">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100000">
                <a:schemeClr val="accent1">
                  <a:lumMod val="75000"/>
                </a:schemeClr>
              </a:gs>
              <a:gs pos="0">
                <a:srgbClr val="27506E"/>
              </a:gs>
            </a:gsLst>
            <a:path path="circle">
              <a:fillToRect b="50000" l="50000" r="50000" t="50000"/>
            </a:path>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22" name="Freeform 9"/>
          <p:cNvSpPr/>
          <p:nvPr/>
        </p:nvSpPr>
        <p:spPr bwMode="auto">
          <a:xfrm>
            <a:off x="4229100" y="1680000"/>
            <a:ext cx="1514475" cy="1516063"/>
          </a:xfrm>
          <a:custGeom>
            <a:gdLst>
              <a:gd fmla="*/ 929 w 1072" name="T0"/>
              <a:gd fmla="*/ 528 h 1073" name="T1"/>
              <a:gd fmla="*/ 1023 w 1072" name="T2"/>
              <a:gd fmla="*/ 499 h 1073" name="T3"/>
              <a:gd fmla="*/ 1072 w 1072" name="T4"/>
              <a:gd fmla="*/ 530 h 1073" name="T5"/>
              <a:gd fmla="*/ 1072 w 1072" name="T6"/>
              <a:gd fmla="*/ 832 h 1073" name="T7"/>
              <a:gd fmla="*/ 773 w 1072" name="T8"/>
              <a:gd fmla="*/ 832 h 1073" name="T9"/>
              <a:gd fmla="*/ 742 w 1072" name="T10"/>
              <a:gd fmla="*/ 881 h 1073" name="T11"/>
              <a:gd fmla="*/ 769 w 1072" name="T12"/>
              <a:gd fmla="*/ 975 h 1073" name="T13"/>
              <a:gd fmla="*/ 657 w 1072" name="T14"/>
              <a:gd fmla="*/ 1073 h 1073" name="T15"/>
              <a:gd fmla="*/ 545 w 1072" name="T16"/>
              <a:gd fmla="*/ 975 h 1073" name="T17"/>
              <a:gd fmla="*/ 573 w 1072" name="T18"/>
              <a:gd fmla="*/ 881 h 1073" name="T19"/>
              <a:gd fmla="*/ 543 w 1072" name="T20"/>
              <a:gd fmla="*/ 832 h 1073" name="T21"/>
              <a:gd fmla="*/ 241 w 1072" name="T22"/>
              <a:gd fmla="*/ 832 h 1073" name="T23"/>
              <a:gd fmla="*/ 241 w 1072" name="T24"/>
              <a:gd fmla="*/ 832 h 1073" name="T25"/>
              <a:gd fmla="*/ 241 w 1072" name="T26"/>
              <a:gd fmla="*/ 832 h 1073" name="T27"/>
              <a:gd fmla="*/ 241 w 1072" name="T28"/>
              <a:gd fmla="*/ 530 h 1073" name="T29"/>
              <a:gd fmla="*/ 192 w 1072" name="T30"/>
              <a:gd fmla="*/ 499 h 1073" name="T31"/>
              <a:gd fmla="*/ 97 w 1072" name="T32"/>
              <a:gd fmla="*/ 528 h 1073" name="T33"/>
              <a:gd fmla="*/ 0 w 1072" name="T34"/>
              <a:gd fmla="*/ 416 h 1073" name="T35"/>
              <a:gd fmla="*/ 97 w 1072" name="T36"/>
              <a:gd fmla="*/ 303 h 1073" name="T37"/>
              <a:gd fmla="*/ 192 w 1072" name="T38"/>
              <a:gd fmla="*/ 330 h 1073" name="T39"/>
              <a:gd fmla="*/ 241 w 1072" name="T40"/>
              <a:gd fmla="*/ 300 h 1073" name="T41"/>
              <a:gd fmla="*/ 241 w 1072" name="T42"/>
              <a:gd fmla="*/ 0 h 1073" name="T43"/>
              <a:gd fmla="*/ 241 w 1072" name="T44"/>
              <a:gd fmla="*/ 58 h 1073" name="T45"/>
              <a:gd fmla="*/ 241 w 1072" name="T46"/>
              <a:gd fmla="*/ 0 h 1073" name="T47"/>
              <a:gd fmla="*/ 543 w 1072" name="T48"/>
              <a:gd fmla="*/ 0 h 1073" name="T49"/>
              <a:gd fmla="*/ 573 w 1072" name="T50"/>
              <a:gd fmla="*/ 50 h 1073" name="T51"/>
              <a:gd fmla="*/ 545 w 1072" name="T52"/>
              <a:gd fmla="*/ 144 h 1073" name="T53"/>
              <a:gd fmla="*/ 657 w 1072" name="T54"/>
              <a:gd fmla="*/ 242 h 1073" name="T55"/>
              <a:gd fmla="*/ 769 w 1072" name="T56"/>
              <a:gd fmla="*/ 144 h 1073" name="T57"/>
              <a:gd fmla="*/ 742 w 1072" name="T58"/>
              <a:gd fmla="*/ 50 h 1073" name="T59"/>
              <a:gd fmla="*/ 773 w 1072" name="T60"/>
              <a:gd fmla="*/ 0 h 1073" name="T61"/>
              <a:gd fmla="*/ 1072 w 1072" name="T62"/>
              <a:gd fmla="*/ 0 h 1073" name="T63"/>
              <a:gd fmla="*/ 1072 w 1072" name="T64"/>
              <a:gd fmla="*/ 300 h 1073" name="T65"/>
              <a:gd fmla="*/ 1023 w 1072" name="T66"/>
              <a:gd fmla="*/ 330 h 1073" name="T67"/>
              <a:gd fmla="*/ 929 w 1072" name="T68"/>
              <a:gd fmla="*/ 303 h 1073" name="T69"/>
              <a:gd fmla="*/ 831 w 1072" name="T70"/>
              <a:gd fmla="*/ 416 h 1073" name="T71"/>
              <a:gd fmla="*/ 929 w 1072" name="T72"/>
              <a:gd fmla="*/ 528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2">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gradFill>
            <a:gsLst>
              <a:gs pos="100000">
                <a:schemeClr val="accent1">
                  <a:lumMod val="75000"/>
                </a:schemeClr>
              </a:gs>
              <a:gs pos="0">
                <a:srgbClr val="27506E"/>
              </a:gs>
            </a:gsLst>
            <a:path path="circle">
              <a:fillToRect b="50000" l="50000" r="50000" t="50000"/>
            </a:path>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24" name="Freeform 11"/>
          <p:cNvSpPr/>
          <p:nvPr/>
        </p:nvSpPr>
        <p:spPr bwMode="auto">
          <a:xfrm>
            <a:off x="3400425" y="2510629"/>
            <a:ext cx="1514475" cy="1514475"/>
          </a:xfrm>
          <a:custGeom>
            <a:gdLst>
              <a:gd fmla="*/ 143 w 1072" name="T0"/>
              <a:gd fmla="*/ 546 h 1073" name="T1"/>
              <a:gd fmla="*/ 49 w 1072" name="T2"/>
              <a:gd fmla="*/ 574 h 1073" name="T3"/>
              <a:gd fmla="*/ 0 w 1072" name="T4"/>
              <a:gd fmla="*/ 544 h 1073" name="T5"/>
              <a:gd fmla="*/ 0 w 1072" name="T6"/>
              <a:gd fmla="*/ 242 h 1073" name="T7"/>
              <a:gd fmla="*/ 299 w 1072" name="T8"/>
              <a:gd fmla="*/ 242 h 1073" name="T9"/>
              <a:gd fmla="*/ 330 w 1072" name="T10"/>
              <a:gd fmla="*/ 193 h 1073" name="T11"/>
              <a:gd fmla="*/ 303 w 1072" name="T12"/>
              <a:gd fmla="*/ 98 h 1073" name="T13"/>
              <a:gd fmla="*/ 415 w 1072" name="T14"/>
              <a:gd fmla="*/ 0 h 1073" name="T15"/>
              <a:gd fmla="*/ 527 w 1072" name="T16"/>
              <a:gd fmla="*/ 98 h 1073" name="T17"/>
              <a:gd fmla="*/ 499 w 1072" name="T18"/>
              <a:gd fmla="*/ 193 h 1073" name="T19"/>
              <a:gd fmla="*/ 529 w 1072" name="T20"/>
              <a:gd fmla="*/ 242 h 1073" name="T21"/>
              <a:gd fmla="*/ 831 w 1072" name="T22"/>
              <a:gd fmla="*/ 242 h 1073" name="T23"/>
              <a:gd fmla="*/ 831 w 1072" name="T24"/>
              <a:gd fmla="*/ 242 h 1073" name="T25"/>
              <a:gd fmla="*/ 831 w 1072" name="T26"/>
              <a:gd fmla="*/ 242 h 1073" name="T27"/>
              <a:gd fmla="*/ 831 w 1072" name="T28"/>
              <a:gd fmla="*/ 544 h 1073" name="T29"/>
              <a:gd fmla="*/ 880 w 1072" name="T30"/>
              <a:gd fmla="*/ 574 h 1073" name="T31"/>
              <a:gd fmla="*/ 975 w 1072" name="T32"/>
              <a:gd fmla="*/ 546 h 1073" name="T33"/>
              <a:gd fmla="*/ 1072 w 1072" name="T34"/>
              <a:gd fmla="*/ 658 h 1073" name="T35"/>
              <a:gd fmla="*/ 975 w 1072" name="T36"/>
              <a:gd fmla="*/ 770 h 1073" name="T37"/>
              <a:gd fmla="*/ 880 w 1072" name="T38"/>
              <a:gd fmla="*/ 743 h 1073" name="T39"/>
              <a:gd fmla="*/ 831 w 1072" name="T40"/>
              <a:gd fmla="*/ 773 h 1073" name="T41"/>
              <a:gd fmla="*/ 831 w 1072" name="T42"/>
              <a:gd fmla="*/ 1073 h 1073" name="T43"/>
              <a:gd fmla="*/ 831 w 1072" name="T44"/>
              <a:gd fmla="*/ 1015 h 1073" name="T45"/>
              <a:gd fmla="*/ 831 w 1072" name="T46"/>
              <a:gd fmla="*/ 1073 h 1073" name="T47"/>
              <a:gd fmla="*/ 529 w 1072" name="T48"/>
              <a:gd fmla="*/ 1073 h 1073" name="T49"/>
              <a:gd fmla="*/ 499 w 1072" name="T50"/>
              <a:gd fmla="*/ 1024 h 1073" name="T51"/>
              <a:gd fmla="*/ 527 w 1072" name="T52"/>
              <a:gd fmla="*/ 929 h 1073" name="T53"/>
              <a:gd fmla="*/ 415 w 1072" name="T54"/>
              <a:gd fmla="*/ 831 h 1073" name="T55"/>
              <a:gd fmla="*/ 303 w 1072" name="T56"/>
              <a:gd fmla="*/ 929 h 1073" name="T57"/>
              <a:gd fmla="*/ 330 w 1072" name="T58"/>
              <a:gd fmla="*/ 1024 h 1073" name="T59"/>
              <a:gd fmla="*/ 299 w 1072" name="T60"/>
              <a:gd fmla="*/ 1073 h 1073" name="T61"/>
              <a:gd fmla="*/ 0 w 1072" name="T62"/>
              <a:gd fmla="*/ 1073 h 1073" name="T63"/>
              <a:gd fmla="*/ 0 w 1072" name="T64"/>
              <a:gd fmla="*/ 773 h 1073" name="T65"/>
              <a:gd fmla="*/ 49 w 1072" name="T66"/>
              <a:gd fmla="*/ 743 h 1073" name="T67"/>
              <a:gd fmla="*/ 143 w 1072" name="T68"/>
              <a:gd fmla="*/ 770 h 1073" name="T69"/>
              <a:gd fmla="*/ 241 w 1072" name="T70"/>
              <a:gd fmla="*/ 658 h 1073" name="T71"/>
              <a:gd fmla="*/ 143 w 1072" name="T72"/>
              <a:gd fmla="*/ 546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2">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gradFill>
            <a:gsLst>
              <a:gs pos="100000">
                <a:schemeClr val="accent1">
                  <a:lumMod val="75000"/>
                </a:schemeClr>
              </a:gs>
              <a:gs pos="0">
                <a:srgbClr val="27506E"/>
              </a:gs>
            </a:gsLst>
            <a:path path="circle">
              <a:fillToRect b="50000" l="50000" r="50000" t="50000"/>
            </a:path>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42" name="矩形 41"/>
          <p:cNvSpPr/>
          <p:nvPr/>
        </p:nvSpPr>
        <p:spPr>
          <a:xfrm>
            <a:off x="6128728" y="1958609"/>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矩形 42"/>
          <p:cNvSpPr/>
          <p:nvPr/>
        </p:nvSpPr>
        <p:spPr>
          <a:xfrm>
            <a:off x="6128727" y="1681610"/>
            <a:ext cx="2129008" cy="274320"/>
          </a:xfrm>
          <a:prstGeom prst="rect">
            <a:avLst/>
          </a:prstGeom>
        </p:spPr>
        <p:txBody>
          <a:bodyPr wrap="square">
            <a:spAutoFit/>
          </a:bodyPr>
          <a:lstStyle/>
          <a:p>
            <a:pPr fontAlgn="base" lvl="0">
              <a:spcBef>
                <a:spcPct val="0"/>
              </a:spcBef>
              <a:spcAft>
                <a:spcPct val="0"/>
              </a:spcAft>
            </a:pPr>
            <a:r>
              <a:rPr altLang="en-US" lang="zh-CN" sz="1200">
                <a:solidFill>
                  <a:schemeClr val="accent1"/>
                </a:solidFill>
                <a:latin typeface="+mj-lt"/>
                <a:ea typeface="+mj-ea"/>
                <a:sym charset="0" panose="020f0502020204030204" pitchFamily="34" typeface="Calibri"/>
              </a:rPr>
              <a:t>竞争优势</a:t>
            </a:r>
          </a:p>
        </p:txBody>
      </p:sp>
      <p:cxnSp>
        <p:nvCxnSpPr>
          <p:cNvPr id="44" name="直接连接符 43"/>
          <p:cNvCxnSpPr/>
          <p:nvPr/>
        </p:nvCxnSpPr>
        <p:spPr>
          <a:xfrm>
            <a:off x="6248436" y="1979778"/>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6128728" y="2423300"/>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id="46" name="矩形 45"/>
          <p:cNvSpPr/>
          <p:nvPr/>
        </p:nvSpPr>
        <p:spPr>
          <a:xfrm>
            <a:off x="6137276" y="3271872"/>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7" name="矩形 46"/>
          <p:cNvSpPr/>
          <p:nvPr/>
        </p:nvSpPr>
        <p:spPr>
          <a:xfrm>
            <a:off x="6137275" y="2994873"/>
            <a:ext cx="2129008" cy="274320"/>
          </a:xfrm>
          <a:prstGeom prst="rect">
            <a:avLst/>
          </a:prstGeom>
        </p:spPr>
        <p:txBody>
          <a:bodyPr wrap="square">
            <a:spAutoFit/>
          </a:bodyPr>
          <a:lstStyle/>
          <a:p>
            <a:pPr fontAlgn="base" lvl="0">
              <a:spcBef>
                <a:spcPct val="0"/>
              </a:spcBef>
              <a:spcAft>
                <a:spcPct val="0"/>
              </a:spcAft>
            </a:pPr>
            <a:r>
              <a:rPr altLang="en-US" lang="zh-CN" sz="1200">
                <a:solidFill>
                  <a:schemeClr val="accent1"/>
                </a:solidFill>
                <a:latin typeface="+mj-lt"/>
                <a:ea typeface="+mj-ea"/>
                <a:sym charset="0" panose="020f0502020204030204" pitchFamily="34" typeface="Calibri"/>
              </a:rPr>
              <a:t>竞争优势</a:t>
            </a:r>
          </a:p>
        </p:txBody>
      </p:sp>
      <p:cxnSp>
        <p:nvCxnSpPr>
          <p:cNvPr id="48" name="直接连接符 47"/>
          <p:cNvCxnSpPr/>
          <p:nvPr/>
        </p:nvCxnSpPr>
        <p:spPr>
          <a:xfrm>
            <a:off x="6256984" y="329304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137276" y="3736563"/>
            <a:ext cx="1960779"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id="50" name="矩形 49"/>
          <p:cNvSpPr/>
          <p:nvPr/>
        </p:nvSpPr>
        <p:spPr>
          <a:xfrm>
            <a:off x="1095158" y="1954212"/>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1" name="矩形 50"/>
          <p:cNvSpPr/>
          <p:nvPr/>
        </p:nvSpPr>
        <p:spPr>
          <a:xfrm>
            <a:off x="926929" y="1677213"/>
            <a:ext cx="2129008" cy="274320"/>
          </a:xfrm>
          <a:prstGeom prst="rect">
            <a:avLst/>
          </a:prstGeom>
        </p:spPr>
        <p:txBody>
          <a:bodyPr wrap="square">
            <a:spAutoFit/>
          </a:bodyPr>
          <a:lstStyle/>
          <a:p>
            <a:pPr algn="r" fontAlgn="base" lvl="0">
              <a:spcBef>
                <a:spcPct val="0"/>
              </a:spcBef>
              <a:spcAft>
                <a:spcPct val="0"/>
              </a:spcAft>
            </a:pPr>
            <a:r>
              <a:rPr altLang="en-US" lang="zh-CN" sz="1200">
                <a:solidFill>
                  <a:schemeClr val="accent1"/>
                </a:solidFill>
                <a:latin typeface="+mj-lt"/>
                <a:ea typeface="+mj-ea"/>
                <a:sym charset="0" panose="020f0502020204030204" pitchFamily="34" typeface="Calibri"/>
              </a:rPr>
              <a:t>竞争优势</a:t>
            </a:r>
          </a:p>
        </p:txBody>
      </p:sp>
      <p:cxnSp>
        <p:nvCxnSpPr>
          <p:cNvPr id="52" name="直接连接符 51"/>
          <p:cNvCxnSpPr/>
          <p:nvPr/>
        </p:nvCxnSpPr>
        <p:spPr>
          <a:xfrm>
            <a:off x="2728295" y="197538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095158" y="2418903"/>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id="54" name="矩形 53"/>
          <p:cNvSpPr/>
          <p:nvPr/>
        </p:nvSpPr>
        <p:spPr>
          <a:xfrm>
            <a:off x="1113700" y="3266344"/>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5" name="矩形 54"/>
          <p:cNvSpPr/>
          <p:nvPr/>
        </p:nvSpPr>
        <p:spPr>
          <a:xfrm>
            <a:off x="945471" y="2989346"/>
            <a:ext cx="2129008" cy="274320"/>
          </a:xfrm>
          <a:prstGeom prst="rect">
            <a:avLst/>
          </a:prstGeom>
        </p:spPr>
        <p:txBody>
          <a:bodyPr wrap="square">
            <a:spAutoFit/>
          </a:bodyPr>
          <a:lstStyle/>
          <a:p>
            <a:pPr algn="r" fontAlgn="base" lvl="0">
              <a:spcBef>
                <a:spcPct val="0"/>
              </a:spcBef>
              <a:spcAft>
                <a:spcPct val="0"/>
              </a:spcAft>
            </a:pPr>
            <a:r>
              <a:rPr altLang="en-US" lang="zh-CN" sz="1200">
                <a:solidFill>
                  <a:schemeClr val="accent1"/>
                </a:solidFill>
                <a:latin typeface="+mj-lt"/>
                <a:ea typeface="+mj-ea"/>
                <a:sym charset="0" panose="020f0502020204030204" pitchFamily="34" typeface="Calibri"/>
              </a:rPr>
              <a:t>竞争优势</a:t>
            </a:r>
          </a:p>
        </p:txBody>
      </p:sp>
      <p:cxnSp>
        <p:nvCxnSpPr>
          <p:cNvPr id="56" name="直接连接符 55"/>
          <p:cNvCxnSpPr/>
          <p:nvPr/>
        </p:nvCxnSpPr>
        <p:spPr>
          <a:xfrm>
            <a:off x="2746837" y="3287514"/>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113700" y="3731035"/>
            <a:ext cx="1960779" cy="571500"/>
          </a:xfrm>
          <a:prstGeom prst="rect">
            <a:avLst/>
          </a:prstGeom>
        </p:spPr>
        <p:txBody>
          <a:bodyPr wrap="square">
            <a:spAutoFit/>
          </a:bodyPr>
          <a:lstStyle/>
          <a:p>
            <a:pPr algn="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a:t>
            </a:r>
          </a:p>
        </p:txBody>
      </p:sp>
      <p:grpSp>
        <p:nvGrpSpPr>
          <p:cNvPr id="26" name="Group 35"/>
          <p:cNvGrpSpPr/>
          <p:nvPr/>
        </p:nvGrpSpPr>
        <p:grpSpPr>
          <a:xfrm>
            <a:off x="3761759" y="2037447"/>
            <a:ext cx="420688" cy="354013"/>
            <a:chOff x="4605338" y="3814763"/>
            <a:chExt cx="420688" cy="354013"/>
          </a:xfrm>
          <a:solidFill>
            <a:schemeClr val="bg1"/>
          </a:solidFill>
        </p:grpSpPr>
        <p:sp>
          <p:nvSpPr>
            <p:cNvPr id="27"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5" name="Group 213"/>
          <p:cNvGrpSpPr/>
          <p:nvPr/>
        </p:nvGrpSpPr>
        <p:grpSpPr>
          <a:xfrm>
            <a:off x="4964982" y="3346892"/>
            <a:ext cx="438150" cy="404813"/>
            <a:chOff x="2900363" y="5486400"/>
            <a:chExt cx="438150" cy="404813"/>
          </a:xfrm>
          <a:solidFill>
            <a:schemeClr val="bg1"/>
          </a:solidFill>
        </p:grpSpPr>
        <p:sp>
          <p:nvSpPr>
            <p:cNvPr id="36"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7"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8" name="Group 259"/>
          <p:cNvGrpSpPr/>
          <p:nvPr/>
        </p:nvGrpSpPr>
        <p:grpSpPr>
          <a:xfrm>
            <a:off x="4941888" y="2143946"/>
            <a:ext cx="388938" cy="446088"/>
            <a:chOff x="4638675" y="4654550"/>
            <a:chExt cx="388938" cy="446088"/>
          </a:xfrm>
          <a:solidFill>
            <a:schemeClr val="bg1"/>
          </a:solidFill>
        </p:grpSpPr>
        <p:sp>
          <p:nvSpPr>
            <p:cNvPr id="39"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0"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1"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58" name="Group 268"/>
          <p:cNvGrpSpPr/>
          <p:nvPr/>
        </p:nvGrpSpPr>
        <p:grpSpPr>
          <a:xfrm>
            <a:off x="3846361" y="3071462"/>
            <a:ext cx="307975" cy="488950"/>
            <a:chOff x="3824288" y="5486400"/>
            <a:chExt cx="307975" cy="488950"/>
          </a:xfrm>
          <a:solidFill>
            <a:schemeClr val="bg1"/>
          </a:solidFill>
        </p:grpSpPr>
        <p:sp>
          <p:nvSpPr>
            <p:cNvPr id="59"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0"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typeface="+mn-lt"/>
                <a:ea charset="-122" panose="020b0503020204020204" typeface="Microsoft YaHei UI"/>
              </a:endParaRPr>
            </a:p>
          </p:txBody>
        </p:sp>
        <p:sp>
          <p:nvSpPr>
            <p:cNvPr id="61"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2"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3"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Tree>
  </p:cSld>
  <p:clrMapOvr>
    <a:masterClrMapping/>
  </p:clrMapOvr>
  <p:transition spd="slow">
    <p:wip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文本框 5"/>
          <p:cNvSpPr txBox="1">
            <a:spLocks noChangeArrowheads="1"/>
          </p:cNvSpPr>
          <p:nvPr/>
        </p:nvSpPr>
        <p:spPr bwMode="auto">
          <a:xfrm>
            <a:off x="1893623" y="2356549"/>
            <a:ext cx="8623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mtClean="0" sz="4800">
                <a:solidFill>
                  <a:prstClr val="white"/>
                </a:solidFill>
                <a:latin typeface="方正兰亭黑_GBK"/>
                <a:ea typeface="方正兰亭黑_GBK"/>
              </a:rPr>
              <a:t>03</a:t>
            </a:r>
          </a:p>
        </p:txBody>
      </p:sp>
      <p:sp>
        <p:nvSpPr>
          <p:cNvPr id="16" name="文本框 5"/>
          <p:cNvSpPr txBox="1">
            <a:spLocks noChangeArrowheads="1"/>
          </p:cNvSpPr>
          <p:nvPr/>
        </p:nvSpPr>
        <p:spPr bwMode="auto">
          <a:xfrm>
            <a:off x="3500261" y="1943644"/>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rgbClr val="27506E"/>
                </a:solidFill>
                <a:latin typeface="方正兰亭黑_GBK"/>
                <a:ea typeface="方正兰亭黑_GBK"/>
              </a:rPr>
              <a:t>项目规划</a:t>
            </a:r>
          </a:p>
        </p:txBody>
      </p:sp>
      <p:sp>
        <p:nvSpPr>
          <p:cNvPr id="20" name="矩形 19"/>
          <p:cNvSpPr/>
          <p:nvPr/>
        </p:nvSpPr>
        <p:spPr>
          <a:xfrm>
            <a:off x="3495177" y="2279235"/>
            <a:ext cx="1937067" cy="304800"/>
          </a:xfrm>
          <a:prstGeom prst="rect">
            <a:avLst/>
          </a:prstGeom>
        </p:spPr>
        <p:txBody>
          <a:bodyPr wrap="none">
            <a:spAutoFit/>
          </a:bodyPr>
          <a:lstStyle/>
          <a:p>
            <a:r>
              <a:rPr altLang="zh-CN" lang="en-US" smtClean="0" sz="1400">
                <a:solidFill>
                  <a:srgbClr val="27506E"/>
                </a:solidFill>
                <a:latin charset="-122" panose="020b0503020204020204" pitchFamily="34" typeface="微软雅黑"/>
                <a:ea charset="-122" panose="020b0503020204020204" pitchFamily="34" typeface="微软雅黑"/>
              </a:rPr>
              <a:t>PROJECT PLANNING</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2" y="2587012"/>
            <a:ext cx="4120426" cy="571500"/>
          </a:xfrm>
          <a:prstGeom prst="rect">
            <a:avLst/>
          </a:prstGeom>
        </p:spPr>
        <p:txBody>
          <a:bodyPr wrap="square">
            <a:spAutoFit/>
          </a:bodyPr>
          <a:lstStyle/>
          <a:p>
            <a:pPr>
              <a:lnSpc>
                <a:spcPct val="150000"/>
              </a:lnSpc>
            </a:pPr>
            <a:r>
              <a:rPr altLang="zh-CN" lang="en-US" sz="1050">
                <a:solidFill>
                  <a:prstClr val="black">
                    <a:lumMod val="85000"/>
                    <a:lumOff val="15000"/>
                  </a:prstClr>
                </a:solidFill>
              </a:rPr>
              <a:t>Lorem ipsum dolor sit amet, consectetur adipiscing elit. Donec luctus nibh sit amet sem vulputate venenatisbibendum </a:t>
            </a: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b="50000" l="50000" r="50000" t="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Arial"/>
              </a:rPr>
              <a:t>PART TWO</a:t>
            </a: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spd="slow">
    <p:push dir="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9373"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600">
                <a:solidFill>
                  <a:srgbClr val="27506E"/>
                </a:solidFill>
                <a:latin typeface="方正兰亭黑_GBK"/>
                <a:ea typeface="方正兰亭黑_GBK"/>
              </a:rPr>
              <a:t>发展现状</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03</a:t>
            </a:r>
          </a:p>
        </p:txBody>
      </p:sp>
      <p:sp>
        <p:nvSpPr>
          <p:cNvPr id="26" name="文本框 5"/>
          <p:cNvSpPr txBox="1">
            <a:spLocks noChangeArrowheads="1"/>
          </p:cNvSpPr>
          <p:nvPr/>
        </p:nvSpPr>
        <p:spPr bwMode="auto">
          <a:xfrm>
            <a:off x="934511" y="127815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rgbClr val="27506E"/>
                </a:solidFill>
                <a:latin typeface="方正兰亭黑_GBK"/>
                <a:ea typeface="方正兰亭黑_GBK"/>
              </a:rPr>
              <a:t>发展现状</a:t>
            </a:r>
          </a:p>
        </p:txBody>
      </p:sp>
      <p:sp>
        <p:nvSpPr>
          <p:cNvPr id="27" name="矩形 26"/>
          <p:cNvSpPr/>
          <p:nvPr/>
        </p:nvSpPr>
        <p:spPr>
          <a:xfrm>
            <a:off x="934511" y="1778384"/>
            <a:ext cx="3637489" cy="81153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Donec luctus nibh sit amet sem vulputate venenatisbibendum </a:t>
            </a:r>
          </a:p>
        </p:txBody>
      </p:sp>
      <p:pic>
        <p:nvPicPr>
          <p:cNvPr id="15" name="图片占位符 14"/>
          <p:cNvPicPr>
            <a:picLocks noChangeAspect="1" noGrp="1"/>
          </p:cNvPicPr>
          <p:nvPr>
            <p:ph idx="13" sz="quarter" type="pic"/>
          </p:nvPr>
        </p:nvPicPr>
        <p:blipFill>
          <a:blip r:embed="rId3">
            <a:extLst>
              <a:ext uri="{28A0092B-C50C-407E-A947-70E740481C1C}">
                <a14:useLocalDpi val="0"/>
              </a:ext>
            </a:extLst>
          </a:blip>
          <a:stretch>
            <a:fillRect/>
          </a:stretch>
        </p:blipFill>
        <p:spPr>
          <a:xfrm>
            <a:off x="6824904" y="2330500"/>
            <a:ext cx="1836773" cy="2514121"/>
          </a:xfrm>
        </p:spPr>
      </p:pic>
      <p:pic>
        <p:nvPicPr>
          <p:cNvPr id="12" name="图片占位符 11"/>
          <p:cNvPicPr>
            <a:picLocks noChangeAspect="1" noGrp="1"/>
          </p:cNvPicPr>
          <p:nvPr>
            <p:ph idx="14" sz="quarter" type="pic"/>
          </p:nvPr>
        </p:nvPicPr>
        <p:blipFill>
          <a:blip r:embed="rId4">
            <a:extLst>
              <a:ext uri="{28A0092B-C50C-407E-A947-70E740481C1C}">
                <a14:useLocalDpi val="0"/>
              </a:ext>
            </a:extLst>
          </a:blip>
          <a:stretch>
            <a:fillRect/>
          </a:stretch>
        </p:blipFill>
        <p:spPr>
          <a:xfrm>
            <a:off x="6827040" y="777552"/>
            <a:ext cx="1832500" cy="1473306"/>
          </a:xfrm>
        </p:spPr>
      </p:pic>
      <p:pic>
        <p:nvPicPr>
          <p:cNvPr id="14" name="图片占位符 13"/>
          <p:cNvPicPr>
            <a:picLocks noChangeAspect="1" noGrp="1"/>
          </p:cNvPicPr>
          <p:nvPr>
            <p:ph idx="15" sz="quarter" type="pic"/>
          </p:nvPr>
        </p:nvPicPr>
        <p:blipFill>
          <a:blip r:embed="rId5">
            <a:extLst>
              <a:ext uri="{28A0092B-C50C-407E-A947-70E740481C1C}">
                <a14:useLocalDpi val="0"/>
              </a:ext>
            </a:extLst>
          </a:blip>
          <a:stretch>
            <a:fillRect/>
          </a:stretch>
        </p:blipFill>
        <p:spPr>
          <a:xfrm>
            <a:off x="4921458" y="2915120"/>
            <a:ext cx="1836773" cy="1928003"/>
          </a:xfrm>
        </p:spPr>
      </p:pic>
      <p:pic>
        <p:nvPicPr>
          <p:cNvPr id="9" name="图片占位符 8"/>
          <p:cNvPicPr>
            <a:picLocks noChangeAspect="1" noGrp="1"/>
          </p:cNvPicPr>
          <p:nvPr>
            <p:ph idx="12" sz="quarter" type="pic"/>
          </p:nvPr>
        </p:nvPicPr>
        <p:blipFill>
          <a:blip r:embed="rId6">
            <a:extLst>
              <a:ext uri="{28A0092B-C50C-407E-A947-70E740481C1C}">
                <a14:useLocalDpi val="0"/>
              </a:ext>
            </a:extLst>
          </a:blip>
          <a:stretch>
            <a:fillRect/>
          </a:stretch>
        </p:blipFill>
        <p:spPr>
          <a:xfrm>
            <a:off x="4921458" y="785350"/>
            <a:ext cx="1836773" cy="2037479"/>
          </a:xfrm>
        </p:spPr>
      </p:pic>
      <p:cxnSp>
        <p:nvCxnSpPr>
          <p:cNvPr id="39" name="直接连接符 38"/>
          <p:cNvCxnSpPr/>
          <p:nvPr/>
        </p:nvCxnSpPr>
        <p:spPr>
          <a:xfrm>
            <a:off x="1032788" y="1745037"/>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934511" y="2440107"/>
            <a:ext cx="3798365"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Donec luctus nibh sit amet sem vulputate venenatisbibendum </a:t>
            </a:r>
          </a:p>
        </p:txBody>
      </p:sp>
      <p:sp>
        <p:nvSpPr>
          <p:cNvPr id="41" name="矩形 40"/>
          <p:cNvSpPr/>
          <p:nvPr/>
        </p:nvSpPr>
        <p:spPr>
          <a:xfrm>
            <a:off x="934511" y="3101830"/>
            <a:ext cx="3798365"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Donec luctus nibh sit amet sem vulputate venenatisbibendum </a:t>
            </a:r>
          </a:p>
        </p:txBody>
      </p:sp>
      <p:sp>
        <p:nvSpPr>
          <p:cNvPr id="58" name="矩形 57"/>
          <p:cNvSpPr/>
          <p:nvPr/>
        </p:nvSpPr>
        <p:spPr>
          <a:xfrm>
            <a:off x="934511" y="3763553"/>
            <a:ext cx="3798365"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zh-CN" lang="en-US" sz="1050">
                <a:solidFill>
                  <a:schemeClr val="tx1">
                    <a:lumMod val="85000"/>
                    <a:lumOff val="15000"/>
                  </a:schemeClr>
                </a:solidFill>
              </a:rPr>
              <a:t>Lorem ipsum dolor sit amet, consectetur adipiscing elit. Donec luctus nibh sit amet sem vulputate venenatisbibendum </a:t>
            </a:r>
          </a:p>
        </p:txBody>
      </p:sp>
    </p:spTree>
  </p:cSld>
  <p:clrMapOvr>
    <a:masterClrMapping/>
  </p:clrMapOvr>
  <p:transition spd="slow">
    <p:wip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9373"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600">
                <a:solidFill>
                  <a:srgbClr val="27506E"/>
                </a:solidFill>
                <a:latin typeface="方正兰亭黑_GBK"/>
                <a:ea typeface="方正兰亭黑_GBK"/>
              </a:rPr>
              <a:t>发展现状</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03</a:t>
            </a:r>
          </a:p>
        </p:txBody>
      </p:sp>
      <p:pic>
        <p:nvPicPr>
          <p:cNvPr id="18" name="图片占位符 17"/>
          <p:cNvPicPr>
            <a:picLocks noChangeAspect="1" noGrp="1"/>
          </p:cNvPicPr>
          <p:nvPr>
            <p:ph idx="12" sz="quarter" type="pic"/>
          </p:nvPr>
        </p:nvPicPr>
        <p:blipFill>
          <a:blip r:embed="rId3">
            <a:extLst>
              <a:ext uri="{28A0092B-C50C-407E-A947-70E740481C1C}">
                <a14:useLocalDpi val="0"/>
              </a:ext>
            </a:extLst>
          </a:blip>
          <a:srcRect l="20080" r="20080"/>
          <a:stretch>
            <a:fillRect/>
          </a:stretch>
        </p:blipFill>
        <p:spPr/>
      </p:pic>
      <p:pic>
        <p:nvPicPr>
          <p:cNvPr id="19" name="图片占位符 18"/>
          <p:cNvPicPr>
            <a:picLocks noChangeAspect="1" noGrp="1"/>
          </p:cNvPicPr>
          <p:nvPr>
            <p:ph idx="13" sz="quarter" type="pic"/>
          </p:nvPr>
        </p:nvPicPr>
        <p:blipFill>
          <a:blip r:embed="rId4">
            <a:extLst>
              <a:ext uri="{28A0092B-C50C-407E-A947-70E740481C1C}">
                <a14:useLocalDpi val="0"/>
              </a:ext>
            </a:extLst>
          </a:blip>
          <a:srcRect l="20080" r="20080"/>
          <a:stretch>
            <a:fillRect/>
          </a:stretch>
        </p:blipFill>
        <p:spPr/>
      </p:pic>
      <p:pic>
        <p:nvPicPr>
          <p:cNvPr id="20" name="图片占位符 19"/>
          <p:cNvPicPr>
            <a:picLocks noChangeAspect="1" noGrp="1"/>
          </p:cNvPicPr>
          <p:nvPr>
            <p:ph idx="14" sz="quarter" type="pic"/>
          </p:nvPr>
        </p:nvPicPr>
        <p:blipFill>
          <a:blip r:embed="rId5">
            <a:extLst>
              <a:ext uri="{28A0092B-C50C-407E-A947-70E740481C1C}">
                <a14:useLocalDpi val="0"/>
              </a:ext>
            </a:extLst>
          </a:blip>
          <a:srcRect l="20080" r="20080"/>
          <a:stretch>
            <a:fillRect/>
          </a:stretch>
        </p:blipFill>
        <p:spPr/>
      </p:pic>
      <p:pic>
        <p:nvPicPr>
          <p:cNvPr id="22" name="图片占位符 21"/>
          <p:cNvPicPr>
            <a:picLocks noChangeAspect="1" noGrp="1"/>
          </p:cNvPicPr>
          <p:nvPr>
            <p:ph idx="15" sz="quarter" type="pic"/>
          </p:nvPr>
        </p:nvPicPr>
        <p:blipFill>
          <a:blip r:embed="rId6">
            <a:extLst>
              <a:ext uri="{28A0092B-C50C-407E-A947-70E740481C1C}">
                <a14:useLocalDpi val="0"/>
              </a:ext>
            </a:extLst>
          </a:blip>
          <a:srcRect l="20080" r="20080"/>
          <a:stretch>
            <a:fillRect/>
          </a:stretch>
        </p:blipFill>
        <p:spPr/>
      </p:pic>
      <p:sp>
        <p:nvSpPr>
          <p:cNvPr id="23" name="矩形 22"/>
          <p:cNvSpPr/>
          <p:nvPr/>
        </p:nvSpPr>
        <p:spPr>
          <a:xfrm>
            <a:off x="842416" y="3587239"/>
            <a:ext cx="1836773" cy="966100"/>
          </a:xfrm>
          <a:prstGeom prst="rect">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0" name="矩形 29"/>
          <p:cNvSpPr/>
          <p:nvPr/>
        </p:nvSpPr>
        <p:spPr>
          <a:xfrm>
            <a:off x="2760535" y="3587239"/>
            <a:ext cx="1836773" cy="966100"/>
          </a:xfrm>
          <a:prstGeom prst="rect">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1" name="矩形 30"/>
          <p:cNvSpPr/>
          <p:nvPr/>
        </p:nvSpPr>
        <p:spPr>
          <a:xfrm>
            <a:off x="4705242" y="3587239"/>
            <a:ext cx="1836773" cy="966100"/>
          </a:xfrm>
          <a:prstGeom prst="rect">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2" name="矩形 31"/>
          <p:cNvSpPr/>
          <p:nvPr/>
        </p:nvSpPr>
        <p:spPr>
          <a:xfrm>
            <a:off x="6623361" y="3587239"/>
            <a:ext cx="1836773" cy="966100"/>
          </a:xfrm>
          <a:prstGeom prst="rect">
            <a:avLst/>
          </a:prstGeom>
          <a:gradFill>
            <a:gsLst>
              <a:gs pos="100000">
                <a:schemeClr val="accent1">
                  <a:lumMod val="75000"/>
                </a:schemeClr>
              </a:gs>
              <a:gs pos="0">
                <a:srgbClr val="27506E"/>
              </a:gs>
            </a:gsLst>
            <a:path path="circle">
              <a:fillToRect b="50000" l="50000" r="50000" t="50000"/>
            </a:path>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3" name="矩形 32"/>
          <p:cNvSpPr/>
          <p:nvPr/>
        </p:nvSpPr>
        <p:spPr>
          <a:xfrm>
            <a:off x="860563" y="3695326"/>
            <a:ext cx="1800477" cy="708660"/>
          </a:xfrm>
          <a:prstGeom prst="rect">
            <a:avLst/>
          </a:prstGeom>
        </p:spPr>
        <p:txBody>
          <a:bodyPr wrap="square">
            <a:spAutoFit/>
          </a:bodyPr>
          <a:lstStyle/>
          <a:p>
            <a:pPr algn="ctr" defTabSz="914400">
              <a:lnSpc>
                <a:spcPct val="150000"/>
              </a:lnSpc>
              <a:defRPr/>
            </a:pPr>
            <a:r>
              <a:rPr altLang="zh-CN" kern="0" lang="en-US" sz="9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6" name="矩形 35"/>
          <p:cNvSpPr/>
          <p:nvPr/>
        </p:nvSpPr>
        <p:spPr>
          <a:xfrm>
            <a:off x="2778682" y="3695326"/>
            <a:ext cx="1800477" cy="708660"/>
          </a:xfrm>
          <a:prstGeom prst="rect">
            <a:avLst/>
          </a:prstGeom>
        </p:spPr>
        <p:txBody>
          <a:bodyPr wrap="square">
            <a:spAutoFit/>
          </a:bodyPr>
          <a:lstStyle/>
          <a:p>
            <a:pPr algn="ctr" defTabSz="914400">
              <a:lnSpc>
                <a:spcPct val="150000"/>
              </a:lnSpc>
              <a:defRPr/>
            </a:pPr>
            <a:r>
              <a:rPr altLang="zh-CN" kern="0" lang="en-US" sz="9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7" name="矩形 36"/>
          <p:cNvSpPr/>
          <p:nvPr/>
        </p:nvSpPr>
        <p:spPr>
          <a:xfrm>
            <a:off x="4723388" y="3712498"/>
            <a:ext cx="1800477" cy="708660"/>
          </a:xfrm>
          <a:prstGeom prst="rect">
            <a:avLst/>
          </a:prstGeom>
        </p:spPr>
        <p:txBody>
          <a:bodyPr wrap="square">
            <a:spAutoFit/>
          </a:bodyPr>
          <a:lstStyle/>
          <a:p>
            <a:pPr algn="ctr" defTabSz="914400">
              <a:lnSpc>
                <a:spcPct val="150000"/>
              </a:lnSpc>
              <a:defRPr/>
            </a:pPr>
            <a:r>
              <a:rPr altLang="zh-CN" kern="0" lang="en-US" sz="9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8" name="矩形 37"/>
          <p:cNvSpPr/>
          <p:nvPr/>
        </p:nvSpPr>
        <p:spPr>
          <a:xfrm>
            <a:off x="6605212" y="3712498"/>
            <a:ext cx="1800477" cy="708660"/>
          </a:xfrm>
          <a:prstGeom prst="rect">
            <a:avLst/>
          </a:prstGeom>
        </p:spPr>
        <p:txBody>
          <a:bodyPr wrap="square">
            <a:spAutoFit/>
          </a:bodyPr>
          <a:lstStyle/>
          <a:p>
            <a:pPr algn="ctr" defTabSz="914400">
              <a:lnSpc>
                <a:spcPct val="150000"/>
              </a:lnSpc>
              <a:defRPr/>
            </a:pPr>
            <a:r>
              <a:rPr altLang="zh-CN" kern="0" lang="en-US" sz="9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Tree>
  </p:cSld>
  <p:clrMapOvr>
    <a:masterClrMapping/>
  </p:clrMapOvr>
  <p:transition spd="slow">
    <p:wip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0" name="直接连接符 49"/>
          <p:cNvCxnSpPr/>
          <p:nvPr/>
        </p:nvCxnSpPr>
        <p:spPr>
          <a:xfrm flipH="1">
            <a:off x="1147526" y="2755571"/>
            <a:ext cx="0" cy="902029"/>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726256" y="2755571"/>
            <a:ext cx="0" cy="902029"/>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436891" y="1783861"/>
            <a:ext cx="0" cy="902029"/>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8015621" y="1783861"/>
            <a:ext cx="0" cy="902029"/>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0" name="文本框 5"/>
          <p:cNvSpPr txBox="1">
            <a:spLocks noChangeArrowheads="1"/>
          </p:cNvSpPr>
          <p:nvPr/>
        </p:nvSpPr>
        <p:spPr bwMode="auto">
          <a:xfrm>
            <a:off x="939373"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600">
                <a:solidFill>
                  <a:srgbClr val="27506E"/>
                </a:solidFill>
                <a:latin typeface="方正兰亭黑_GBK"/>
                <a:ea typeface="方正兰亭黑_GBK"/>
              </a:rPr>
              <a:t>未来发展</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03</a:t>
            </a:r>
          </a:p>
        </p:txBody>
      </p:sp>
      <p:cxnSp>
        <p:nvCxnSpPr>
          <p:cNvPr id="43" name="直接箭头连接符 42"/>
          <p:cNvCxnSpPr/>
          <p:nvPr/>
        </p:nvCxnSpPr>
        <p:spPr>
          <a:xfrm>
            <a:off x="507614" y="2761861"/>
            <a:ext cx="8164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952268" y="2560314"/>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mj-lt"/>
              </a:rPr>
              <a:t>1</a:t>
            </a:r>
          </a:p>
        </p:txBody>
      </p:sp>
      <p:sp>
        <p:nvSpPr>
          <p:cNvPr id="47" name="椭圆 46"/>
          <p:cNvSpPr/>
          <p:nvPr/>
        </p:nvSpPr>
        <p:spPr>
          <a:xfrm>
            <a:off x="3241633" y="2560313"/>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mj-lt"/>
              </a:rPr>
              <a:t>2</a:t>
            </a:r>
          </a:p>
        </p:txBody>
      </p:sp>
      <p:sp>
        <p:nvSpPr>
          <p:cNvPr id="48" name="椭圆 47"/>
          <p:cNvSpPr/>
          <p:nvPr/>
        </p:nvSpPr>
        <p:spPr>
          <a:xfrm>
            <a:off x="5530998" y="2560313"/>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mj-lt"/>
              </a:rPr>
              <a:t>3</a:t>
            </a:r>
          </a:p>
        </p:txBody>
      </p:sp>
      <p:sp>
        <p:nvSpPr>
          <p:cNvPr id="49" name="椭圆 48"/>
          <p:cNvSpPr/>
          <p:nvPr/>
        </p:nvSpPr>
        <p:spPr>
          <a:xfrm>
            <a:off x="7820363" y="2591345"/>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mj-lt"/>
              </a:rPr>
              <a:t>4</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57" name="矩形 56"/>
          <p:cNvSpPr/>
          <p:nvPr/>
        </p:nvSpPr>
        <p:spPr>
          <a:xfrm>
            <a:off x="324978" y="1848666"/>
            <a:ext cx="1833584" cy="70866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59" name="矩形 58"/>
          <p:cNvSpPr/>
          <p:nvPr/>
        </p:nvSpPr>
        <p:spPr>
          <a:xfrm flipH="1">
            <a:off x="491840" y="1543065"/>
            <a:ext cx="1415143" cy="274320"/>
          </a:xfrm>
          <a:prstGeom prst="rect">
            <a:avLst/>
          </a:prstGeom>
        </p:spPr>
        <p:txBody>
          <a:bodyPr wrap="square">
            <a:spAutoFit/>
          </a:bodyPr>
          <a:lstStyle/>
          <a:p>
            <a:pPr algn="ctr"/>
            <a:r>
              <a:rPr altLang="zh-CN" lang="en-US" smtClean="0" sz="1200">
                <a:solidFill>
                  <a:schemeClr val="accent1"/>
                </a:solidFill>
                <a:latin typeface="+mj-lt"/>
                <a:ea charset="-122" panose="020b0503020204020204" pitchFamily="34" typeface="微软雅黑"/>
              </a:rPr>
              <a:t>STEP1</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0" name="直接连接符 59"/>
          <p:cNvCxnSpPr/>
          <p:nvPr/>
        </p:nvCxnSpPr>
        <p:spPr>
          <a:xfrm>
            <a:off x="1027348" y="1848666"/>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1" name="矩形 60"/>
          <p:cNvSpPr/>
          <p:nvPr/>
        </p:nvSpPr>
        <p:spPr>
          <a:xfrm>
            <a:off x="2520099" y="3299809"/>
            <a:ext cx="1833584" cy="70866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2" name="矩形 61"/>
          <p:cNvSpPr/>
          <p:nvPr/>
        </p:nvSpPr>
        <p:spPr>
          <a:xfrm flipH="1">
            <a:off x="2686961" y="2994208"/>
            <a:ext cx="1415143" cy="274320"/>
          </a:xfrm>
          <a:prstGeom prst="rect">
            <a:avLst/>
          </a:prstGeom>
        </p:spPr>
        <p:txBody>
          <a:bodyPr wrap="square">
            <a:spAutoFit/>
          </a:bodyPr>
          <a:lstStyle/>
          <a:p>
            <a:pPr algn="ctr"/>
            <a:r>
              <a:rPr altLang="zh-CN" lang="en-US" smtClean="0" sz="1200">
                <a:solidFill>
                  <a:schemeClr val="accent1"/>
                </a:solidFill>
                <a:latin typeface="+mj-lt"/>
                <a:ea charset="-122" panose="020b0503020204020204" pitchFamily="34" typeface="微软雅黑"/>
              </a:rPr>
              <a:t>STEP2</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3" name="直接连接符 62"/>
          <p:cNvCxnSpPr/>
          <p:nvPr/>
        </p:nvCxnSpPr>
        <p:spPr>
          <a:xfrm>
            <a:off x="3222469" y="329980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844667" y="3764027"/>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3140618" y="1123680"/>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5" name="矩形 64"/>
          <p:cNvSpPr/>
          <p:nvPr/>
        </p:nvSpPr>
        <p:spPr>
          <a:xfrm>
            <a:off x="4878399" y="1844732"/>
            <a:ext cx="1833584" cy="70866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6" name="矩形 65"/>
          <p:cNvSpPr/>
          <p:nvPr/>
        </p:nvSpPr>
        <p:spPr>
          <a:xfrm flipH="1">
            <a:off x="5001168" y="1523719"/>
            <a:ext cx="1415143" cy="274320"/>
          </a:xfrm>
          <a:prstGeom prst="rect">
            <a:avLst/>
          </a:prstGeom>
        </p:spPr>
        <p:txBody>
          <a:bodyPr wrap="square">
            <a:spAutoFit/>
          </a:bodyPr>
          <a:lstStyle/>
          <a:p>
            <a:pPr algn="ctr"/>
            <a:r>
              <a:rPr altLang="zh-CN" lang="en-US" smtClean="0" sz="1200">
                <a:solidFill>
                  <a:schemeClr val="accent1"/>
                </a:solidFill>
                <a:latin typeface="+mj-lt"/>
                <a:ea charset="-122" panose="020b0503020204020204" pitchFamily="34" typeface="微软雅黑"/>
              </a:rPr>
              <a:t>STEP3</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7" name="直接连接符 66"/>
          <p:cNvCxnSpPr/>
          <p:nvPr/>
        </p:nvCxnSpPr>
        <p:spPr>
          <a:xfrm>
            <a:off x="5580769" y="1844732"/>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8" name="矩形 67"/>
          <p:cNvSpPr/>
          <p:nvPr/>
        </p:nvSpPr>
        <p:spPr>
          <a:xfrm>
            <a:off x="7098831" y="3299809"/>
            <a:ext cx="1833584" cy="70866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9" name="矩形 68"/>
          <p:cNvSpPr/>
          <p:nvPr/>
        </p:nvSpPr>
        <p:spPr>
          <a:xfrm flipH="1">
            <a:off x="7265692" y="2994208"/>
            <a:ext cx="1415143" cy="274320"/>
          </a:xfrm>
          <a:prstGeom prst="rect">
            <a:avLst/>
          </a:prstGeom>
        </p:spPr>
        <p:txBody>
          <a:bodyPr wrap="square">
            <a:spAutoFit/>
          </a:bodyPr>
          <a:lstStyle/>
          <a:p>
            <a:pPr algn="ctr"/>
            <a:r>
              <a:rPr altLang="zh-CN" lang="en-US" smtClean="0" sz="1200">
                <a:solidFill>
                  <a:schemeClr val="accent1"/>
                </a:solidFill>
                <a:latin typeface="+mj-lt"/>
                <a:ea charset="-122" panose="020b0503020204020204" pitchFamily="34" typeface="微软雅黑"/>
              </a:rPr>
              <a:t>STEP4</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70" name="直接连接符 69"/>
          <p:cNvCxnSpPr/>
          <p:nvPr/>
        </p:nvCxnSpPr>
        <p:spPr>
          <a:xfrm>
            <a:off x="7801200" y="329980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5456559" y="3764027"/>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7716458" y="1123679"/>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3" name="Group 85"/>
          <p:cNvGrpSpPr/>
          <p:nvPr/>
        </p:nvGrpSpPr>
        <p:grpSpPr>
          <a:xfrm>
            <a:off x="7826979" y="1238101"/>
            <a:ext cx="371503" cy="371503"/>
            <a:chOff x="1200150" y="3768725"/>
            <a:chExt cx="446088" cy="446088"/>
          </a:xfrm>
          <a:solidFill>
            <a:schemeClr val="accent1"/>
          </a:solidFill>
        </p:grpSpPr>
        <p:sp>
          <p:nvSpPr>
            <p:cNvPr id="74"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5"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6"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77" name="Group 213"/>
          <p:cNvGrpSpPr/>
          <p:nvPr/>
        </p:nvGrpSpPr>
        <p:grpSpPr>
          <a:xfrm>
            <a:off x="5570385" y="3899109"/>
            <a:ext cx="364892" cy="337129"/>
            <a:chOff x="2900363" y="5486400"/>
            <a:chExt cx="438150" cy="404813"/>
          </a:xfrm>
          <a:solidFill>
            <a:schemeClr val="accent1"/>
          </a:solidFill>
        </p:grpSpPr>
        <p:sp>
          <p:nvSpPr>
            <p:cNvPr id="78"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9"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80" name="Group 231"/>
          <p:cNvGrpSpPr/>
          <p:nvPr/>
        </p:nvGrpSpPr>
        <p:grpSpPr>
          <a:xfrm>
            <a:off x="960605" y="3838486"/>
            <a:ext cx="350350" cy="392656"/>
            <a:chOff x="4608513" y="6291263"/>
            <a:chExt cx="420688" cy="471488"/>
          </a:xfrm>
          <a:solidFill>
            <a:schemeClr val="accent1"/>
          </a:solidFill>
        </p:grpSpPr>
        <p:sp>
          <p:nvSpPr>
            <p:cNvPr id="81"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2"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3"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84" name="Group 268"/>
          <p:cNvGrpSpPr/>
          <p:nvPr/>
        </p:nvGrpSpPr>
        <p:grpSpPr>
          <a:xfrm>
            <a:off x="3308649" y="1220433"/>
            <a:ext cx="256482" cy="407198"/>
            <a:chOff x="3824288" y="5486400"/>
            <a:chExt cx="307975" cy="488950"/>
          </a:xfrm>
          <a:solidFill>
            <a:schemeClr val="accent1"/>
          </a:solidFill>
        </p:grpSpPr>
        <p:sp>
          <p:nvSpPr>
            <p:cNvPr id="85"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6"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7"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8"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9"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Tree>
  </p:cSld>
  <p:clrMapOvr>
    <a:masterClrMapping/>
  </p:clrMapOvr>
  <p:transition spd="slow">
    <p:wip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5"/>
          <p:cNvSpPr txBox="1">
            <a:spLocks noChangeArrowheads="1"/>
          </p:cNvSpPr>
          <p:nvPr/>
        </p:nvSpPr>
        <p:spPr bwMode="auto">
          <a:xfrm>
            <a:off x="673908" y="2169074"/>
            <a:ext cx="1859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mtClean="0" sz="2400">
                <a:solidFill>
                  <a:schemeClr val="accent1"/>
                </a:solidFill>
                <a:latin typeface="方正兰亭黑_GBK"/>
                <a:ea typeface="方正兰亭黑_GBK"/>
              </a:rPr>
              <a:t>CONTENTS</a:t>
            </a:r>
          </a:p>
        </p:txBody>
      </p:sp>
      <p:sp>
        <p:nvSpPr>
          <p:cNvPr id="29" name="矩形 28"/>
          <p:cNvSpPr/>
          <p:nvPr/>
        </p:nvSpPr>
        <p:spPr>
          <a:xfrm>
            <a:off x="582275" y="2642294"/>
            <a:ext cx="3374000" cy="502920"/>
          </a:xfrm>
          <a:prstGeom prst="rect">
            <a:avLst/>
          </a:prstGeom>
        </p:spPr>
        <p:txBody>
          <a:bodyPr wrap="square">
            <a:spAutoFit/>
          </a:bodyPr>
          <a:lstStyle/>
          <a:p>
            <a:pPr>
              <a:lnSpc>
                <a:spcPct val="150000"/>
              </a:lnSpc>
            </a:pPr>
            <a:r>
              <a:rPr altLang="zh-CN" lang="en-US" sz="900">
                <a:solidFill>
                  <a:prstClr val="black">
                    <a:lumMod val="85000"/>
                    <a:lumOff val="15000"/>
                  </a:prstClr>
                </a:solidFill>
              </a:rPr>
              <a:t>Lorem ipsum dolor sit amet, consectetur adipiscing elit. Donec luctus nibh sit amet sem vulputate venenatis bibendum orci pulvinar. </a:t>
            </a:r>
          </a:p>
        </p:txBody>
      </p:sp>
      <p:cxnSp>
        <p:nvCxnSpPr>
          <p:cNvPr id="30" name="直接连接符 29"/>
          <p:cNvCxnSpPr/>
          <p:nvPr/>
        </p:nvCxnSpPr>
        <p:spPr>
          <a:xfrm>
            <a:off x="695097" y="2636516"/>
            <a:ext cx="3540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27112" y="789284"/>
            <a:ext cx="232005" cy="23200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227111" y="1849289"/>
            <a:ext cx="232005" cy="23200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5447845" y="774156"/>
            <a:ext cx="1146492" cy="304800"/>
          </a:xfrm>
          <a:prstGeom prst="rect">
            <a:avLst/>
          </a:prstGeom>
        </p:spPr>
        <p:txBody>
          <a:bodyPr wrap="none">
            <a:spAutoFit/>
          </a:bodyPr>
          <a:lstStyle/>
          <a:p>
            <a:r>
              <a:rPr altLang="zh-CN" lang="en-US" smtClean="0" sz="1400">
                <a:solidFill>
                  <a:schemeClr val="accent1"/>
                </a:solidFill>
                <a:latin typeface="+mj-ea"/>
                <a:ea typeface="+mj-ea"/>
              </a:rPr>
              <a:t>01.项目介绍</a:t>
            </a:r>
          </a:p>
        </p:txBody>
      </p:sp>
      <p:sp>
        <p:nvSpPr>
          <p:cNvPr id="43" name="矩形 42"/>
          <p:cNvSpPr/>
          <p:nvPr/>
        </p:nvSpPr>
        <p:spPr>
          <a:xfrm>
            <a:off x="5448304" y="1004459"/>
            <a:ext cx="2500798" cy="502920"/>
          </a:xfrm>
          <a:prstGeom prst="rect">
            <a:avLst/>
          </a:prstGeom>
        </p:spPr>
        <p:txBody>
          <a:bodyPr wrap="square">
            <a:spAutoFit/>
          </a:bodyPr>
          <a:lstStyle/>
          <a:p>
            <a:pPr>
              <a:lnSpc>
                <a:spcPct val="150000"/>
              </a:lnSpc>
            </a:pPr>
            <a:r>
              <a:rPr altLang="zh-CN" lang="en-US" sz="900">
                <a:solidFill>
                  <a:prstClr val="black">
                    <a:lumMod val="85000"/>
                    <a:lumOff val="15000"/>
                  </a:prstClr>
                </a:solidFill>
              </a:rPr>
              <a:t>Lorem ipsum dolor sit amet, consectetur adipiscing elit</a:t>
            </a:r>
          </a:p>
        </p:txBody>
      </p:sp>
      <p:sp>
        <p:nvSpPr>
          <p:cNvPr id="45" name="矩形 44"/>
          <p:cNvSpPr/>
          <p:nvPr/>
        </p:nvSpPr>
        <p:spPr>
          <a:xfrm>
            <a:off x="5447845" y="1823355"/>
            <a:ext cx="1146492" cy="304800"/>
          </a:xfrm>
          <a:prstGeom prst="rect">
            <a:avLst/>
          </a:prstGeom>
        </p:spPr>
        <p:txBody>
          <a:bodyPr wrap="none">
            <a:spAutoFit/>
          </a:bodyPr>
          <a:lstStyle/>
          <a:p>
            <a:r>
              <a:rPr altLang="zh-CN" lang="en-US" smtClean="0" sz="1400">
                <a:solidFill>
                  <a:schemeClr val="accent1"/>
                </a:solidFill>
                <a:latin typeface="+mj-ea"/>
                <a:ea typeface="+mj-ea"/>
              </a:rPr>
              <a:t>02.市场分析</a:t>
            </a:r>
          </a:p>
        </p:txBody>
      </p:sp>
      <p:sp>
        <p:nvSpPr>
          <p:cNvPr id="46" name="矩形 45"/>
          <p:cNvSpPr/>
          <p:nvPr/>
        </p:nvSpPr>
        <p:spPr>
          <a:xfrm>
            <a:off x="5448304" y="2053658"/>
            <a:ext cx="2500798" cy="502920"/>
          </a:xfrm>
          <a:prstGeom prst="rect">
            <a:avLst/>
          </a:prstGeom>
        </p:spPr>
        <p:txBody>
          <a:bodyPr wrap="square">
            <a:spAutoFit/>
          </a:bodyPr>
          <a:lstStyle/>
          <a:p>
            <a:pPr>
              <a:lnSpc>
                <a:spcPct val="150000"/>
              </a:lnSpc>
            </a:pPr>
            <a:r>
              <a:rPr altLang="zh-CN" lang="en-US" sz="900">
                <a:solidFill>
                  <a:prstClr val="black">
                    <a:lumMod val="85000"/>
                    <a:lumOff val="15000"/>
                  </a:prstClr>
                </a:solidFill>
              </a:rPr>
              <a:t>Lorem ipsum dolor sit amet, consectetur adipiscing elit</a:t>
            </a:r>
          </a:p>
        </p:txBody>
      </p:sp>
      <p:sp>
        <p:nvSpPr>
          <p:cNvPr id="47" name="椭圆 46"/>
          <p:cNvSpPr/>
          <p:nvPr/>
        </p:nvSpPr>
        <p:spPr>
          <a:xfrm>
            <a:off x="5227111" y="2856589"/>
            <a:ext cx="232005" cy="23200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5447845" y="2830655"/>
            <a:ext cx="1146492" cy="304800"/>
          </a:xfrm>
          <a:prstGeom prst="rect">
            <a:avLst/>
          </a:prstGeom>
        </p:spPr>
        <p:txBody>
          <a:bodyPr wrap="none">
            <a:spAutoFit/>
          </a:bodyPr>
          <a:lstStyle/>
          <a:p>
            <a:r>
              <a:rPr altLang="zh-CN" lang="en-US" smtClean="0" sz="1400">
                <a:solidFill>
                  <a:schemeClr val="accent1"/>
                </a:solidFill>
                <a:latin typeface="+mj-ea"/>
                <a:ea typeface="+mj-ea"/>
              </a:rPr>
              <a:t>03.项目计划</a:t>
            </a:r>
          </a:p>
        </p:txBody>
      </p:sp>
      <p:sp>
        <p:nvSpPr>
          <p:cNvPr id="50" name="矩形 49"/>
          <p:cNvSpPr/>
          <p:nvPr/>
        </p:nvSpPr>
        <p:spPr>
          <a:xfrm>
            <a:off x="5448304" y="3060958"/>
            <a:ext cx="2500798" cy="502920"/>
          </a:xfrm>
          <a:prstGeom prst="rect">
            <a:avLst/>
          </a:prstGeom>
        </p:spPr>
        <p:txBody>
          <a:bodyPr wrap="square">
            <a:spAutoFit/>
          </a:bodyPr>
          <a:lstStyle/>
          <a:p>
            <a:pPr>
              <a:lnSpc>
                <a:spcPct val="150000"/>
              </a:lnSpc>
            </a:pPr>
            <a:r>
              <a:rPr altLang="zh-CN" lang="en-US" sz="900">
                <a:solidFill>
                  <a:prstClr val="black">
                    <a:lumMod val="85000"/>
                    <a:lumOff val="15000"/>
                  </a:prstClr>
                </a:solidFill>
              </a:rPr>
              <a:t>Lorem ipsum dolor sit amet, consectetur adipiscing elit</a:t>
            </a:r>
          </a:p>
        </p:txBody>
      </p:sp>
      <p:sp>
        <p:nvSpPr>
          <p:cNvPr id="51" name="椭圆 50"/>
          <p:cNvSpPr/>
          <p:nvPr/>
        </p:nvSpPr>
        <p:spPr>
          <a:xfrm>
            <a:off x="5227111" y="3834949"/>
            <a:ext cx="232005" cy="23200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5447845" y="3809016"/>
            <a:ext cx="1146492" cy="304800"/>
          </a:xfrm>
          <a:prstGeom prst="rect">
            <a:avLst/>
          </a:prstGeom>
        </p:spPr>
        <p:txBody>
          <a:bodyPr wrap="none">
            <a:spAutoFit/>
          </a:bodyPr>
          <a:lstStyle/>
          <a:p>
            <a:r>
              <a:rPr altLang="zh-CN" lang="en-US" smtClean="0" sz="1400">
                <a:solidFill>
                  <a:schemeClr val="accent1"/>
                </a:solidFill>
                <a:latin typeface="+mj-ea"/>
                <a:ea typeface="+mj-ea"/>
              </a:rPr>
              <a:t>04.投资回报</a:t>
            </a:r>
          </a:p>
        </p:txBody>
      </p:sp>
      <p:sp>
        <p:nvSpPr>
          <p:cNvPr id="54" name="矩形 53"/>
          <p:cNvSpPr/>
          <p:nvPr/>
        </p:nvSpPr>
        <p:spPr>
          <a:xfrm>
            <a:off x="5448304" y="4039319"/>
            <a:ext cx="2500798" cy="502920"/>
          </a:xfrm>
          <a:prstGeom prst="rect">
            <a:avLst/>
          </a:prstGeom>
        </p:spPr>
        <p:txBody>
          <a:bodyPr wrap="square">
            <a:spAutoFit/>
          </a:bodyPr>
          <a:lstStyle/>
          <a:p>
            <a:pPr>
              <a:lnSpc>
                <a:spcPct val="150000"/>
              </a:lnSpc>
            </a:pPr>
            <a:r>
              <a:rPr altLang="zh-CN" lang="en-US" sz="900">
                <a:solidFill>
                  <a:prstClr val="black">
                    <a:lumMod val="85000"/>
                    <a:lumOff val="15000"/>
                  </a:prstClr>
                </a:solidFill>
              </a:rPr>
              <a:t>Lorem ipsum dolor sit amet, consectetur adipiscing elit</a:t>
            </a:r>
          </a:p>
        </p:txBody>
      </p:sp>
    </p:spTree>
  </p:cSld>
  <p:clrMapOvr>
    <a:masterClrMapping/>
  </p:clrMapOvr>
  <p:transition spd="slow">
    <p:wip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文本框 5"/>
          <p:cNvSpPr txBox="1">
            <a:spLocks noChangeArrowheads="1"/>
          </p:cNvSpPr>
          <p:nvPr/>
        </p:nvSpPr>
        <p:spPr bwMode="auto">
          <a:xfrm>
            <a:off x="1893623" y="2356549"/>
            <a:ext cx="8623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mtClean="0" sz="4800">
                <a:solidFill>
                  <a:prstClr val="white"/>
                </a:solidFill>
                <a:latin typeface="方正兰亭黑_GBK"/>
                <a:ea typeface="方正兰亭黑_GBK"/>
              </a:rPr>
              <a:t>04</a:t>
            </a:r>
          </a:p>
        </p:txBody>
      </p:sp>
      <p:sp>
        <p:nvSpPr>
          <p:cNvPr id="16" name="文本框 5"/>
          <p:cNvSpPr txBox="1">
            <a:spLocks noChangeArrowheads="1"/>
          </p:cNvSpPr>
          <p:nvPr/>
        </p:nvSpPr>
        <p:spPr bwMode="auto">
          <a:xfrm>
            <a:off x="3500261" y="1943644"/>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rgbClr val="27506E"/>
                </a:solidFill>
                <a:latin typeface="方正兰亭黑_GBK"/>
                <a:ea typeface="方正兰亭黑_GBK"/>
              </a:rPr>
              <a:t>投资回报</a:t>
            </a:r>
          </a:p>
        </p:txBody>
      </p:sp>
      <p:sp>
        <p:nvSpPr>
          <p:cNvPr id="20" name="矩形 19"/>
          <p:cNvSpPr/>
          <p:nvPr/>
        </p:nvSpPr>
        <p:spPr>
          <a:xfrm>
            <a:off x="3495177" y="2279235"/>
            <a:ext cx="2284730" cy="304800"/>
          </a:xfrm>
          <a:prstGeom prst="rect">
            <a:avLst/>
          </a:prstGeom>
        </p:spPr>
        <p:txBody>
          <a:bodyPr wrap="none">
            <a:spAutoFit/>
          </a:bodyPr>
          <a:lstStyle/>
          <a:p>
            <a:r>
              <a:rPr altLang="zh-CN" lang="en-US" sz="1400">
                <a:solidFill>
                  <a:srgbClr val="27506E"/>
                </a:solidFill>
                <a:latin charset="-122" panose="020b0503020204020204" pitchFamily="34" typeface="微软雅黑"/>
                <a:ea charset="-122" panose="020b0503020204020204" pitchFamily="34" typeface="微软雅黑"/>
              </a:rPr>
              <a:t>INVESTMENT RETURENS</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2" y="2587012"/>
            <a:ext cx="4120426" cy="571500"/>
          </a:xfrm>
          <a:prstGeom prst="rect">
            <a:avLst/>
          </a:prstGeom>
        </p:spPr>
        <p:txBody>
          <a:bodyPr wrap="square">
            <a:spAutoFit/>
          </a:bodyPr>
          <a:lstStyle/>
          <a:p>
            <a:pPr>
              <a:lnSpc>
                <a:spcPct val="150000"/>
              </a:lnSpc>
            </a:pPr>
            <a:r>
              <a:rPr altLang="zh-CN" lang="en-US" sz="1050">
                <a:solidFill>
                  <a:prstClr val="black">
                    <a:lumMod val="85000"/>
                    <a:lumOff val="15000"/>
                  </a:prstClr>
                </a:solidFill>
              </a:rPr>
              <a:t>Lorem ipsum dolor sit amet, consectetur adipiscing elit. Donec luctus nibh sit amet sem vulputate venenatisbibendum </a:t>
            </a: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b="50000" l="50000" r="50000" t="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Arial"/>
              </a:rPr>
              <a:t>PART FOUR</a:t>
            </a: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spd="slow">
    <p:push dir="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9372"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mtClean="0" sz="1600">
                <a:solidFill>
                  <a:srgbClr val="27506E"/>
                </a:solidFill>
                <a:latin typeface="方正兰亭黑_GBK"/>
                <a:ea typeface="方正兰亭黑_GBK"/>
              </a:rPr>
              <a:t>投资需求</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04</a:t>
            </a:r>
          </a:p>
        </p:txBody>
      </p:sp>
      <p:sp>
        <p:nvSpPr>
          <p:cNvPr id="31" name="Freeform 21"/>
          <p:cNvSpPr/>
          <p:nvPr/>
        </p:nvSpPr>
        <p:spPr bwMode="auto">
          <a:xfrm>
            <a:off x="3195638" y="1590040"/>
            <a:ext cx="1679575" cy="1682750"/>
          </a:xfrm>
          <a:custGeom>
            <a:gdLst>
              <a:gd fmla="*/ 0 w 878" name="T0"/>
              <a:gd fmla="*/ 557 h 879" name="T1"/>
              <a:gd fmla="*/ 0 w 878" name="T2"/>
              <a:gd fmla="*/ 879 h 879" name="T3"/>
              <a:gd fmla="*/ 878 w 878" name="T4"/>
              <a:gd fmla="*/ 0 h 879" name="T5"/>
              <a:gd fmla="*/ 557 w 878" name="T6"/>
              <a:gd fmla="*/ 0 h 879" name="T7"/>
              <a:gd fmla="*/ 0 w 878" name="T8"/>
              <a:gd fmla="*/ 557 h 879" name="T9"/>
            </a:gdLst>
            <a:cxnLst>
              <a:cxn ang="0">
                <a:pos x="T0" y="T1"/>
              </a:cxn>
              <a:cxn ang="0">
                <a:pos x="T2" y="T3"/>
              </a:cxn>
              <a:cxn ang="0">
                <a:pos x="T4" y="T5"/>
              </a:cxn>
              <a:cxn ang="0">
                <a:pos x="T6" y="T7"/>
              </a:cxn>
              <a:cxn ang="0">
                <a:pos x="T8" y="T9"/>
              </a:cxn>
            </a:cxnLst>
            <a:rect b="b" l="0" r="r" t="0"/>
            <a:pathLst>
              <a:path h="879" w="878">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gradFill>
            <a:gsLst>
              <a:gs pos="100000">
                <a:schemeClr val="accent1">
                  <a:lumMod val="75000"/>
                </a:schemeClr>
              </a:gs>
              <a:gs pos="0">
                <a:srgbClr val="27506E"/>
              </a:gs>
            </a:gsLst>
            <a:path path="circle">
              <a:fillToRect b="50000" l="50000" r="50000" t="50000"/>
            </a:path>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Freeform 22"/>
          <p:cNvSpPr/>
          <p:nvPr/>
        </p:nvSpPr>
        <p:spPr bwMode="auto">
          <a:xfrm>
            <a:off x="3195638" y="2658428"/>
            <a:ext cx="1679575" cy="1679575"/>
          </a:xfrm>
          <a:custGeom>
            <a:gdLst>
              <a:gd fmla="*/ 557 w 878" name="T0"/>
              <a:gd fmla="*/ 878 h 878" name="T1"/>
              <a:gd fmla="*/ 878 w 878" name="T2"/>
              <a:gd fmla="*/ 878 h 878" name="T3"/>
              <a:gd fmla="*/ 0 w 878" name="T4"/>
              <a:gd fmla="*/ 0 h 878" name="T5"/>
              <a:gd fmla="*/ 0 w 878" name="T6"/>
              <a:gd fmla="*/ 321 h 878" name="T7"/>
              <a:gd fmla="*/ 557 w 878" name="T8"/>
              <a:gd fmla="*/ 878 h 878" name="T9"/>
            </a:gdLst>
            <a:cxnLst>
              <a:cxn ang="0">
                <a:pos x="T0" y="T1"/>
              </a:cxn>
              <a:cxn ang="0">
                <a:pos x="T2" y="T3"/>
              </a:cxn>
              <a:cxn ang="0">
                <a:pos x="T4" y="T5"/>
              </a:cxn>
              <a:cxn ang="0">
                <a:pos x="T6" y="T7"/>
              </a:cxn>
              <a:cxn ang="0">
                <a:pos x="T8" y="T9"/>
              </a:cxn>
            </a:cxnLst>
            <a:rect b="b" l="0" r="r" t="0"/>
            <a:pathLst>
              <a:path h="878" w="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gradFill>
            <a:gsLst>
              <a:gs pos="100000">
                <a:schemeClr val="accent1">
                  <a:lumMod val="75000"/>
                </a:schemeClr>
              </a:gs>
              <a:gs pos="0">
                <a:srgbClr val="27506E"/>
              </a:gs>
            </a:gsLst>
            <a:path path="circle">
              <a:fillToRect b="50000" l="50000" r="50000" t="50000"/>
            </a:path>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Freeform 23"/>
          <p:cNvSpPr/>
          <p:nvPr/>
        </p:nvSpPr>
        <p:spPr bwMode="auto">
          <a:xfrm>
            <a:off x="4260850" y="1590040"/>
            <a:ext cx="1679575" cy="1682750"/>
          </a:xfrm>
          <a:custGeom>
            <a:gdLst>
              <a:gd fmla="*/ 321 w 878" name="T0"/>
              <a:gd fmla="*/ 0 h 879" name="T1"/>
              <a:gd fmla="*/ 0 w 878" name="T2"/>
              <a:gd fmla="*/ 0 h 879" name="T3"/>
              <a:gd fmla="*/ 878 w 878" name="T4"/>
              <a:gd fmla="*/ 879 h 879" name="T5"/>
              <a:gd fmla="*/ 878 w 878" name="T6"/>
              <a:gd fmla="*/ 557 h 879" name="T7"/>
              <a:gd fmla="*/ 321 w 878" name="T8"/>
              <a:gd fmla="*/ 0 h 879" name="T9"/>
            </a:gdLst>
            <a:cxnLst>
              <a:cxn ang="0">
                <a:pos x="T0" y="T1"/>
              </a:cxn>
              <a:cxn ang="0">
                <a:pos x="T2" y="T3"/>
              </a:cxn>
              <a:cxn ang="0">
                <a:pos x="T4" y="T5"/>
              </a:cxn>
              <a:cxn ang="0">
                <a:pos x="T6" y="T7"/>
              </a:cxn>
              <a:cxn ang="0">
                <a:pos x="T8" y="T9"/>
              </a:cxn>
            </a:cxnLst>
            <a:rect b="b" l="0" r="r" t="0"/>
            <a:pathLst>
              <a:path h="879" w="878">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gradFill>
            <a:gsLst>
              <a:gs pos="100000">
                <a:schemeClr val="accent1">
                  <a:lumMod val="75000"/>
                </a:schemeClr>
              </a:gs>
              <a:gs pos="0">
                <a:srgbClr val="27506E"/>
              </a:gs>
            </a:gsLst>
            <a:path path="circle">
              <a:fillToRect b="50000" l="50000" r="50000" t="50000"/>
            </a:path>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Freeform 24"/>
          <p:cNvSpPr/>
          <p:nvPr/>
        </p:nvSpPr>
        <p:spPr bwMode="auto">
          <a:xfrm>
            <a:off x="4260850" y="2658428"/>
            <a:ext cx="1679575" cy="1679575"/>
          </a:xfrm>
          <a:custGeom>
            <a:gdLst>
              <a:gd fmla="*/ 878 w 878" name="T0"/>
              <a:gd fmla="*/ 321 h 878" name="T1"/>
              <a:gd fmla="*/ 878 w 878" name="T2"/>
              <a:gd fmla="*/ 0 h 878" name="T3"/>
              <a:gd fmla="*/ 0 w 878" name="T4"/>
              <a:gd fmla="*/ 878 h 878" name="T5"/>
              <a:gd fmla="*/ 321 w 878" name="T6"/>
              <a:gd fmla="*/ 878 h 878" name="T7"/>
              <a:gd fmla="*/ 878 w 878" name="T8"/>
              <a:gd fmla="*/ 321 h 878" name="T9"/>
            </a:gdLst>
            <a:cxnLst>
              <a:cxn ang="0">
                <a:pos x="T0" y="T1"/>
              </a:cxn>
              <a:cxn ang="0">
                <a:pos x="T2" y="T3"/>
              </a:cxn>
              <a:cxn ang="0">
                <a:pos x="T4" y="T5"/>
              </a:cxn>
              <a:cxn ang="0">
                <a:pos x="T6" y="T7"/>
              </a:cxn>
              <a:cxn ang="0">
                <a:pos x="T8" y="T9"/>
              </a:cxn>
            </a:cxnLst>
            <a:rect b="b" l="0" r="r" t="0"/>
            <a:pathLst>
              <a:path h="878" w="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gradFill>
            <a:gsLst>
              <a:gs pos="100000">
                <a:schemeClr val="accent1">
                  <a:lumMod val="75000"/>
                </a:schemeClr>
              </a:gs>
              <a:gs pos="0">
                <a:srgbClr val="27506E"/>
              </a:gs>
            </a:gsLst>
            <a:path path="circle">
              <a:fillToRect b="50000" l="50000" r="50000" t="50000"/>
            </a:path>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0" name="Line 30"/>
          <p:cNvSpPr>
            <a:spLocks noChangeShapeType="1"/>
          </p:cNvSpPr>
          <p:nvPr/>
        </p:nvSpPr>
        <p:spPr bwMode="auto">
          <a:xfrm flipH="1">
            <a:off x="3473450" y="1823403"/>
            <a:ext cx="760413" cy="0"/>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a:p>
        </p:txBody>
      </p:sp>
      <p:sp>
        <p:nvSpPr>
          <p:cNvPr id="41" name="Line 31"/>
          <p:cNvSpPr>
            <a:spLocks noChangeShapeType="1"/>
          </p:cNvSpPr>
          <p:nvPr/>
        </p:nvSpPr>
        <p:spPr bwMode="auto">
          <a:xfrm flipH="1">
            <a:off x="3473450" y="3310890"/>
            <a:ext cx="0" cy="749300"/>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a:p>
        </p:txBody>
      </p:sp>
      <p:sp>
        <p:nvSpPr>
          <p:cNvPr id="42" name="Line 32"/>
          <p:cNvSpPr>
            <a:spLocks noChangeShapeType="1"/>
          </p:cNvSpPr>
          <p:nvPr/>
        </p:nvSpPr>
        <p:spPr bwMode="auto">
          <a:xfrm>
            <a:off x="4913313" y="4060190"/>
            <a:ext cx="720725" cy="0"/>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a:p>
        </p:txBody>
      </p:sp>
      <p:sp>
        <p:nvSpPr>
          <p:cNvPr id="44" name="Line 33"/>
          <p:cNvSpPr>
            <a:spLocks noChangeShapeType="1"/>
          </p:cNvSpPr>
          <p:nvPr/>
        </p:nvSpPr>
        <p:spPr bwMode="auto">
          <a:xfrm flipH="1" flipV="1">
            <a:off x="5634038" y="1823403"/>
            <a:ext cx="0" cy="788987"/>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45" name="矩形 44"/>
          <p:cNvSpPr/>
          <p:nvPr/>
        </p:nvSpPr>
        <p:spPr>
          <a:xfrm>
            <a:off x="1086443" y="1860179"/>
            <a:ext cx="2371282" cy="777240"/>
          </a:xfrm>
          <a:prstGeom prst="rect">
            <a:avLst/>
          </a:prstGeom>
        </p:spPr>
        <p:txBody>
          <a:bodyPr wrap="square">
            <a:spAutoFit/>
          </a:bodyPr>
          <a:lstStyle/>
          <a:p>
            <a:pPr algn="r" lvl="0">
              <a:lnSpc>
                <a:spcPct val="150000"/>
              </a:lnSpc>
              <a:defRPr/>
            </a:pPr>
            <a:r>
              <a:rPr altLang="zh-CN" lang="en-US" sz="1000">
                <a:solidFill>
                  <a:schemeClr val="tx1">
                    <a:lumMod val="85000"/>
                    <a:lumOff val="15000"/>
                  </a:schemeClr>
                </a:solidFill>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51" name="文本框 7"/>
          <p:cNvSpPr txBox="1">
            <a:spLocks noChangeArrowheads="1"/>
          </p:cNvSpPr>
          <p:nvPr/>
        </p:nvSpPr>
        <p:spPr bwMode="auto">
          <a:xfrm>
            <a:off x="2563645" y="1591544"/>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fontAlgn="base">
              <a:spcBef>
                <a:spcPct val="0"/>
              </a:spcBef>
              <a:spcAft>
                <a:spcPct val="0"/>
              </a:spcAft>
            </a:pPr>
            <a:r>
              <a:rPr altLang="en-US" lang="zh-CN" smtClean="0" sz="1400">
                <a:solidFill>
                  <a:schemeClr val="accent1"/>
                </a:solidFill>
                <a:latin typeface="+mj-ea"/>
                <a:ea typeface="+mj-ea"/>
              </a:rPr>
              <a:t>人才培养</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52" name="直接连接符 51"/>
          <p:cNvCxnSpPr/>
          <p:nvPr/>
        </p:nvCxnSpPr>
        <p:spPr>
          <a:xfrm>
            <a:off x="3109825" y="1891164"/>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Freeform 16"/>
          <p:cNvSpPr>
            <a:spLocks noEditPoints="1"/>
          </p:cNvSpPr>
          <p:nvPr/>
        </p:nvSpPr>
        <p:spPr bwMode="auto">
          <a:xfrm>
            <a:off x="4406970" y="1658438"/>
            <a:ext cx="336211" cy="277287"/>
          </a:xfrm>
          <a:custGeom>
            <a:gdLst>
              <a:gd fmla="*/ 666 w 734" name="T0"/>
              <a:gd fmla="*/ 199 h 605" name="T1"/>
              <a:gd fmla="*/ 624 w 734" name="T2"/>
              <a:gd fmla="*/ 241 h 605" name="T3"/>
              <a:gd fmla="*/ 666 w 734" name="T4"/>
              <a:gd fmla="*/ 282 h 605" name="T5"/>
              <a:gd fmla="*/ 707 w 734" name="T6"/>
              <a:gd fmla="*/ 241 h 605" name="T7"/>
              <a:gd fmla="*/ 666 w 734" name="T8"/>
              <a:gd fmla="*/ 199 h 605" name="T9"/>
              <a:gd fmla="*/ 69 w 734" name="T10"/>
              <a:gd fmla="*/ 199 h 605" name="T11"/>
              <a:gd fmla="*/ 27 w 734" name="T12"/>
              <a:gd fmla="*/ 241 h 605" name="T13"/>
              <a:gd fmla="*/ 69 w 734" name="T14"/>
              <a:gd fmla="*/ 282 h 605" name="T15"/>
              <a:gd fmla="*/ 110 w 734" name="T16"/>
              <a:gd fmla="*/ 241 h 605" name="T17"/>
              <a:gd fmla="*/ 69 w 734" name="T18"/>
              <a:gd fmla="*/ 199 h 605" name="T19"/>
              <a:gd fmla="*/ 542 w 734" name="T20"/>
              <a:gd fmla="*/ 124 h 605" name="T21"/>
              <a:gd fmla="*/ 480 w 734" name="T22"/>
              <a:gd fmla="*/ 186 h 605" name="T23"/>
              <a:gd fmla="*/ 542 w 734" name="T24"/>
              <a:gd fmla="*/ 247 h 605" name="T25"/>
              <a:gd fmla="*/ 604 w 734" name="T26"/>
              <a:gd fmla="*/ 186 h 605" name="T27"/>
              <a:gd fmla="*/ 542 w 734" name="T28"/>
              <a:gd fmla="*/ 124 h 605" name="T29"/>
              <a:gd fmla="*/ 734 w 734" name="T30"/>
              <a:gd fmla="*/ 500 h 605" name="T31"/>
              <a:gd fmla="*/ 663 w 734" name="T32"/>
              <a:gd fmla="*/ 500 h 605" name="T33"/>
              <a:gd fmla="*/ 663 w 734" name="T34"/>
              <a:gd fmla="*/ 370 h 605" name="T35"/>
              <a:gd fmla="*/ 646 w 734" name="T36"/>
              <a:gd fmla="*/ 309 h 605" name="T37"/>
              <a:gd fmla="*/ 666 w 734" name="T38"/>
              <a:gd fmla="*/ 306 h 605" name="T39"/>
              <a:gd fmla="*/ 734 w 734" name="T40"/>
              <a:gd fmla="*/ 374 h 605" name="T41"/>
              <a:gd fmla="*/ 734 w 734" name="T42"/>
              <a:gd fmla="*/ 500 h 605" name="T43"/>
              <a:gd fmla="*/ 192 w 734" name="T44"/>
              <a:gd fmla="*/ 124 h 605" name="T45"/>
              <a:gd fmla="*/ 130 w 734" name="T46"/>
              <a:gd fmla="*/ 186 h 605" name="T47"/>
              <a:gd fmla="*/ 192 w 734" name="T48"/>
              <a:gd fmla="*/ 247 h 605" name="T49"/>
              <a:gd fmla="*/ 254 w 734" name="T50"/>
              <a:gd fmla="*/ 186 h 605" name="T51"/>
              <a:gd fmla="*/ 192 w 734" name="T52"/>
              <a:gd fmla="*/ 124 h 605" name="T53"/>
              <a:gd fmla="*/ 69 w 734" name="T54"/>
              <a:gd fmla="*/ 306 h 605" name="T55"/>
              <a:gd fmla="*/ 88 w 734" name="T56"/>
              <a:gd fmla="*/ 309 h 605" name="T57"/>
              <a:gd fmla="*/ 71 w 734" name="T58"/>
              <a:gd fmla="*/ 370 h 605" name="T59"/>
              <a:gd fmla="*/ 71 w 734" name="T60"/>
              <a:gd fmla="*/ 500 h 605" name="T61"/>
              <a:gd fmla="*/ 0 w 734" name="T62"/>
              <a:gd fmla="*/ 500 h 605" name="T63"/>
              <a:gd fmla="*/ 0 w 734" name="T64"/>
              <a:gd fmla="*/ 374 h 605" name="T65"/>
              <a:gd fmla="*/ 69 w 734" name="T66"/>
              <a:gd fmla="*/ 306 h 605" name="T67"/>
              <a:gd fmla="*/ 367 w 734" name="T68"/>
              <a:gd fmla="*/ 0 h 605" name="T69"/>
              <a:gd fmla="*/ 276 w 734" name="T70"/>
              <a:gd fmla="*/ 92 h 605" name="T71"/>
              <a:gd fmla="*/ 367 w 734" name="T72"/>
              <a:gd fmla="*/ 183 h 605" name="T73"/>
              <a:gd fmla="*/ 458 w 734" name="T74"/>
              <a:gd fmla="*/ 92 h 605" name="T75"/>
              <a:gd fmla="*/ 367 w 734" name="T76"/>
              <a:gd fmla="*/ 0 h 605" name="T77"/>
              <a:gd fmla="*/ 641 w 734" name="T78"/>
              <a:gd fmla="*/ 548 h 605" name="T79"/>
              <a:gd fmla="*/ 533 w 734" name="T80"/>
              <a:gd fmla="*/ 548 h 605" name="T81"/>
              <a:gd fmla="*/ 533 w 734" name="T82"/>
              <a:gd fmla="*/ 351 h 605" name="T83"/>
              <a:gd fmla="*/ 514 w 734" name="T84"/>
              <a:gd fmla="*/ 276 h 605" name="T85"/>
              <a:gd fmla="*/ 542 w 734" name="T86"/>
              <a:gd fmla="*/ 271 h 605" name="T87"/>
              <a:gd fmla="*/ 641 w 734" name="T88"/>
              <a:gd fmla="*/ 370 h 605" name="T89"/>
              <a:gd fmla="*/ 641 w 734" name="T90"/>
              <a:gd fmla="*/ 548 h 605" name="T91"/>
              <a:gd fmla="*/ 201 w 734" name="T92"/>
              <a:gd fmla="*/ 351 h 605" name="T93"/>
              <a:gd fmla="*/ 201 w 734" name="T94"/>
              <a:gd fmla="*/ 548 h 605" name="T95"/>
              <a:gd fmla="*/ 93 w 734" name="T96"/>
              <a:gd fmla="*/ 548 h 605" name="T97"/>
              <a:gd fmla="*/ 93 w 734" name="T98"/>
              <a:gd fmla="*/ 370 h 605" name="T99"/>
              <a:gd fmla="*/ 192 w 734" name="T100"/>
              <a:gd fmla="*/ 271 h 605" name="T101"/>
              <a:gd fmla="*/ 220 w 734" name="T102"/>
              <a:gd fmla="*/ 276 h 605" name="T103"/>
              <a:gd fmla="*/ 201 w 734" name="T104"/>
              <a:gd fmla="*/ 351 h 605" name="T105"/>
              <a:gd fmla="*/ 224 w 734" name="T106"/>
              <a:gd fmla="*/ 605 h 605" name="T107"/>
              <a:gd fmla="*/ 510 w 734" name="T108"/>
              <a:gd fmla="*/ 605 h 605" name="T109"/>
              <a:gd fmla="*/ 510 w 734" name="T110"/>
              <a:gd fmla="*/ 351 h 605" name="T111"/>
              <a:gd fmla="*/ 367 w 734" name="T112"/>
              <a:gd fmla="*/ 207 h 605" name="T113"/>
              <a:gd fmla="*/ 224 w 734" name="T114"/>
              <a:gd fmla="*/ 351 h 605" name="T115"/>
              <a:gd fmla="*/ 224 w 734" name="T116"/>
              <a:gd fmla="*/ 605 h 60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5" w="734">
                <a:moveTo>
                  <a:pt x="666" y="199"/>
                </a:moveTo>
                <a:cubicBezTo>
                  <a:pt x="643" y="199"/>
                  <a:pt x="624" y="218"/>
                  <a:pt x="624" y="241"/>
                </a:cubicBezTo>
                <a:cubicBezTo>
                  <a:pt x="624" y="264"/>
                  <a:pt x="643" y="282"/>
                  <a:pt x="666" y="282"/>
                </a:cubicBezTo>
                <a:cubicBezTo>
                  <a:pt x="688" y="282"/>
                  <a:pt x="707" y="264"/>
                  <a:pt x="707" y="241"/>
                </a:cubicBezTo>
                <a:cubicBezTo>
                  <a:pt x="707" y="218"/>
                  <a:pt x="688" y="199"/>
                  <a:pt x="666" y="199"/>
                </a:cubicBezTo>
                <a:close/>
                <a:moveTo>
                  <a:pt x="69" y="199"/>
                </a:moveTo>
                <a:cubicBezTo>
                  <a:pt x="46" y="199"/>
                  <a:pt x="27" y="218"/>
                  <a:pt x="27" y="241"/>
                </a:cubicBezTo>
                <a:cubicBezTo>
                  <a:pt x="27" y="264"/>
                  <a:pt x="46" y="282"/>
                  <a:pt x="69" y="282"/>
                </a:cubicBezTo>
                <a:cubicBezTo>
                  <a:pt x="92" y="282"/>
                  <a:pt x="110" y="264"/>
                  <a:pt x="110" y="241"/>
                </a:cubicBezTo>
                <a:cubicBezTo>
                  <a:pt x="110" y="218"/>
                  <a:pt x="92" y="199"/>
                  <a:pt x="69" y="199"/>
                </a:cubicBezTo>
                <a:close/>
                <a:moveTo>
                  <a:pt x="542" y="124"/>
                </a:moveTo>
                <a:cubicBezTo>
                  <a:pt x="508" y="124"/>
                  <a:pt x="480" y="152"/>
                  <a:pt x="480" y="186"/>
                </a:cubicBezTo>
                <a:cubicBezTo>
                  <a:pt x="480" y="220"/>
                  <a:pt x="508" y="247"/>
                  <a:pt x="542" y="247"/>
                </a:cubicBezTo>
                <a:cubicBezTo>
                  <a:pt x="576" y="247"/>
                  <a:pt x="604" y="220"/>
                  <a:pt x="604" y="186"/>
                </a:cubicBezTo>
                <a:cubicBezTo>
                  <a:pt x="604" y="152"/>
                  <a:pt x="576" y="124"/>
                  <a:pt x="542" y="124"/>
                </a:cubicBezTo>
                <a:close/>
                <a:moveTo>
                  <a:pt x="734" y="500"/>
                </a:moveTo>
                <a:cubicBezTo>
                  <a:pt x="663" y="500"/>
                  <a:pt x="663" y="500"/>
                  <a:pt x="663" y="500"/>
                </a:cubicBezTo>
                <a:cubicBezTo>
                  <a:pt x="663" y="370"/>
                  <a:pt x="663" y="370"/>
                  <a:pt x="663" y="370"/>
                </a:cubicBezTo>
                <a:cubicBezTo>
                  <a:pt x="663" y="348"/>
                  <a:pt x="657" y="327"/>
                  <a:pt x="646" y="309"/>
                </a:cubicBezTo>
                <a:cubicBezTo>
                  <a:pt x="653" y="307"/>
                  <a:pt x="659" y="306"/>
                  <a:pt x="666" y="306"/>
                </a:cubicBezTo>
                <a:cubicBezTo>
                  <a:pt x="703" y="306"/>
                  <a:pt x="734" y="337"/>
                  <a:pt x="734" y="374"/>
                </a:cubicBezTo>
                <a:lnTo>
                  <a:pt x="734" y="500"/>
                </a:lnTo>
                <a:close/>
                <a:moveTo>
                  <a:pt x="192" y="124"/>
                </a:moveTo>
                <a:cubicBezTo>
                  <a:pt x="158" y="124"/>
                  <a:pt x="130" y="152"/>
                  <a:pt x="130" y="186"/>
                </a:cubicBezTo>
                <a:cubicBezTo>
                  <a:pt x="130" y="220"/>
                  <a:pt x="158" y="247"/>
                  <a:pt x="192" y="247"/>
                </a:cubicBezTo>
                <a:cubicBezTo>
                  <a:pt x="226" y="247"/>
                  <a:pt x="254" y="220"/>
                  <a:pt x="254" y="186"/>
                </a:cubicBezTo>
                <a:cubicBezTo>
                  <a:pt x="254" y="152"/>
                  <a:pt x="226" y="124"/>
                  <a:pt x="192" y="124"/>
                </a:cubicBezTo>
                <a:close/>
                <a:moveTo>
                  <a:pt x="69" y="306"/>
                </a:moveTo>
                <a:cubicBezTo>
                  <a:pt x="75" y="306"/>
                  <a:pt x="82" y="307"/>
                  <a:pt x="88" y="309"/>
                </a:cubicBezTo>
                <a:cubicBezTo>
                  <a:pt x="77" y="327"/>
                  <a:pt x="71" y="348"/>
                  <a:pt x="71" y="370"/>
                </a:cubicBezTo>
                <a:cubicBezTo>
                  <a:pt x="71" y="500"/>
                  <a:pt x="71" y="500"/>
                  <a:pt x="71" y="500"/>
                </a:cubicBezTo>
                <a:cubicBezTo>
                  <a:pt x="0" y="500"/>
                  <a:pt x="0" y="500"/>
                  <a:pt x="0" y="500"/>
                </a:cubicBezTo>
                <a:cubicBezTo>
                  <a:pt x="0" y="374"/>
                  <a:pt x="0" y="374"/>
                  <a:pt x="0" y="374"/>
                </a:cubicBezTo>
                <a:cubicBezTo>
                  <a:pt x="0" y="337"/>
                  <a:pt x="31" y="306"/>
                  <a:pt x="69" y="306"/>
                </a:cubicBezTo>
                <a:close/>
                <a:moveTo>
                  <a:pt x="367" y="0"/>
                </a:moveTo>
                <a:cubicBezTo>
                  <a:pt x="317" y="0"/>
                  <a:pt x="276" y="41"/>
                  <a:pt x="276" y="92"/>
                </a:cubicBezTo>
                <a:cubicBezTo>
                  <a:pt x="276" y="142"/>
                  <a:pt x="317" y="183"/>
                  <a:pt x="367" y="183"/>
                </a:cubicBezTo>
                <a:cubicBezTo>
                  <a:pt x="417" y="183"/>
                  <a:pt x="458" y="142"/>
                  <a:pt x="458" y="92"/>
                </a:cubicBezTo>
                <a:cubicBezTo>
                  <a:pt x="458" y="41"/>
                  <a:pt x="417" y="0"/>
                  <a:pt x="367" y="0"/>
                </a:cubicBezTo>
                <a:close/>
                <a:moveTo>
                  <a:pt x="641" y="548"/>
                </a:moveTo>
                <a:cubicBezTo>
                  <a:pt x="533" y="548"/>
                  <a:pt x="533" y="548"/>
                  <a:pt x="533" y="548"/>
                </a:cubicBezTo>
                <a:cubicBezTo>
                  <a:pt x="533" y="351"/>
                  <a:pt x="533" y="351"/>
                  <a:pt x="533" y="351"/>
                </a:cubicBezTo>
                <a:cubicBezTo>
                  <a:pt x="533" y="324"/>
                  <a:pt x="526" y="298"/>
                  <a:pt x="514" y="276"/>
                </a:cubicBezTo>
                <a:cubicBezTo>
                  <a:pt x="523" y="273"/>
                  <a:pt x="532" y="271"/>
                  <a:pt x="542" y="271"/>
                </a:cubicBezTo>
                <a:cubicBezTo>
                  <a:pt x="596" y="271"/>
                  <a:pt x="641" y="315"/>
                  <a:pt x="641" y="370"/>
                </a:cubicBezTo>
                <a:lnTo>
                  <a:pt x="641" y="548"/>
                </a:lnTo>
                <a:close/>
                <a:moveTo>
                  <a:pt x="201" y="351"/>
                </a:moveTo>
                <a:cubicBezTo>
                  <a:pt x="201" y="548"/>
                  <a:pt x="201" y="548"/>
                  <a:pt x="201" y="548"/>
                </a:cubicBezTo>
                <a:cubicBezTo>
                  <a:pt x="93" y="548"/>
                  <a:pt x="93" y="548"/>
                  <a:pt x="93" y="548"/>
                </a:cubicBezTo>
                <a:cubicBezTo>
                  <a:pt x="93" y="370"/>
                  <a:pt x="93" y="370"/>
                  <a:pt x="93" y="370"/>
                </a:cubicBezTo>
                <a:cubicBezTo>
                  <a:pt x="93" y="316"/>
                  <a:pt x="138" y="271"/>
                  <a:pt x="192" y="271"/>
                </a:cubicBezTo>
                <a:cubicBezTo>
                  <a:pt x="202" y="271"/>
                  <a:pt x="211" y="273"/>
                  <a:pt x="220" y="276"/>
                </a:cubicBezTo>
                <a:cubicBezTo>
                  <a:pt x="208" y="298"/>
                  <a:pt x="201" y="324"/>
                  <a:pt x="201" y="351"/>
                </a:cubicBezTo>
                <a:close/>
                <a:moveTo>
                  <a:pt x="224" y="605"/>
                </a:moveTo>
                <a:cubicBezTo>
                  <a:pt x="510" y="605"/>
                  <a:pt x="510" y="605"/>
                  <a:pt x="510" y="605"/>
                </a:cubicBezTo>
                <a:cubicBezTo>
                  <a:pt x="510" y="351"/>
                  <a:pt x="510" y="351"/>
                  <a:pt x="510" y="351"/>
                </a:cubicBezTo>
                <a:cubicBezTo>
                  <a:pt x="510" y="272"/>
                  <a:pt x="446" y="207"/>
                  <a:pt x="367" y="207"/>
                </a:cubicBezTo>
                <a:cubicBezTo>
                  <a:pt x="288" y="207"/>
                  <a:pt x="224" y="272"/>
                  <a:pt x="224" y="351"/>
                </a:cubicBezTo>
                <a:lnTo>
                  <a:pt x="224" y="605"/>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3" name="矩形 72"/>
          <p:cNvSpPr/>
          <p:nvPr/>
        </p:nvSpPr>
        <p:spPr>
          <a:xfrm>
            <a:off x="5770251" y="1861655"/>
            <a:ext cx="2371282" cy="777240"/>
          </a:xfrm>
          <a:prstGeom prst="rect">
            <a:avLst/>
          </a:prstGeom>
        </p:spPr>
        <p:txBody>
          <a:bodyPr wrap="square">
            <a:spAutoFit/>
          </a:bodyPr>
          <a:lstStyle/>
          <a:p>
            <a:pPr lvl="0">
              <a:lnSpc>
                <a:spcPct val="150000"/>
              </a:lnSpc>
              <a:defRPr/>
            </a:pPr>
            <a:r>
              <a:rPr altLang="zh-CN" lang="en-US" sz="1000">
                <a:solidFill>
                  <a:schemeClr val="tx1">
                    <a:lumMod val="85000"/>
                    <a:lumOff val="15000"/>
                  </a:schemeClr>
                </a:solidFill>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4" name="文本框 7"/>
          <p:cNvSpPr txBox="1">
            <a:spLocks noChangeArrowheads="1"/>
          </p:cNvSpPr>
          <p:nvPr/>
        </p:nvSpPr>
        <p:spPr bwMode="auto">
          <a:xfrm>
            <a:off x="5770251" y="1542528"/>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lang="zh-CN" smtClean="0" sz="1400">
                <a:solidFill>
                  <a:schemeClr val="accent1"/>
                </a:solidFill>
                <a:latin typeface="+mj-ea"/>
                <a:ea typeface="+mj-ea"/>
              </a:rPr>
              <a:t>物资购买</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5" name="直接连接符 74"/>
          <p:cNvCxnSpPr/>
          <p:nvPr/>
        </p:nvCxnSpPr>
        <p:spPr>
          <a:xfrm>
            <a:off x="5871814" y="1873134"/>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5496781" y="2850824"/>
            <a:ext cx="338961" cy="289400"/>
            <a:chOff x="4260851" y="754063"/>
            <a:chExt cx="608013" cy="519113"/>
          </a:xfrm>
          <a:solidFill>
            <a:schemeClr val="bg1"/>
          </a:solidFill>
        </p:grpSpPr>
        <p:sp>
          <p:nvSpPr>
            <p:cNvPr id="77" name="Oval 68"/>
            <p:cNvSpPr>
              <a:spLocks noChangeArrowheads="1"/>
            </p:cNvSpPr>
            <p:nvPr/>
          </p:nvSpPr>
          <p:spPr bwMode="auto">
            <a:xfrm>
              <a:off x="4445001" y="1176338"/>
              <a:ext cx="96838" cy="968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Oval 69"/>
            <p:cNvSpPr>
              <a:spLocks noChangeArrowheads="1"/>
            </p:cNvSpPr>
            <p:nvPr/>
          </p:nvSpPr>
          <p:spPr bwMode="auto">
            <a:xfrm>
              <a:off x="4654551" y="1176338"/>
              <a:ext cx="96838" cy="968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70"/>
            <p:cNvSpPr/>
            <p:nvPr/>
          </p:nvSpPr>
          <p:spPr bwMode="auto">
            <a:xfrm>
              <a:off x="4260851" y="754063"/>
              <a:ext cx="608013" cy="406400"/>
            </a:xfrm>
            <a:custGeom>
              <a:gdLst>
                <a:gd fmla="*/ 673 w 725" name="T0"/>
                <a:gd fmla="*/ 191 h 486" name="T1"/>
                <a:gd fmla="*/ 320 w 725" name="T2"/>
                <a:gd fmla="*/ 191 h 486" name="T3"/>
                <a:gd fmla="*/ 299 w 725" name="T4"/>
                <a:gd fmla="*/ 219 h 486" name="T5"/>
                <a:gd fmla="*/ 320 w 725" name="T6"/>
                <a:gd fmla="*/ 248 h 486" name="T7"/>
                <a:gd fmla="*/ 636 w 725" name="T8"/>
                <a:gd fmla="*/ 248 h 486" name="T9"/>
                <a:gd fmla="*/ 618 w 725" name="T10"/>
                <a:gd fmla="*/ 309 h 486" name="T11"/>
                <a:gd fmla="*/ 307 w 725" name="T12"/>
                <a:gd fmla="*/ 309 h 486" name="T13"/>
                <a:gd fmla="*/ 288 w 725" name="T14"/>
                <a:gd fmla="*/ 334 h 486" name="T15"/>
                <a:gd fmla="*/ 307 w 725" name="T16"/>
                <a:gd fmla="*/ 362 h 486" name="T17"/>
                <a:gd fmla="*/ 602 w 725" name="T18"/>
                <a:gd fmla="*/ 362 h 486" name="T19"/>
                <a:gd fmla="*/ 603 w 725" name="T20"/>
                <a:gd fmla="*/ 362 h 486" name="T21"/>
                <a:gd fmla="*/ 586 w 725" name="T22"/>
                <a:gd fmla="*/ 418 h 486" name="T23"/>
                <a:gd fmla="*/ 265 w 725" name="T24"/>
                <a:gd fmla="*/ 418 h 486" name="T25"/>
                <a:gd fmla="*/ 244 w 725" name="T26"/>
                <a:gd fmla="*/ 248 h 486" name="T27"/>
                <a:gd fmla="*/ 237 w 725" name="T28"/>
                <a:gd fmla="*/ 191 h 486" name="T29"/>
                <a:gd fmla="*/ 227 w 725" name="T30"/>
                <a:gd fmla="*/ 116 h 486" name="T31"/>
                <a:gd fmla="*/ 51 w 725" name="T32"/>
                <a:gd fmla="*/ 12 h 486" name="T33"/>
                <a:gd fmla="*/ 51 w 725" name="T34"/>
                <a:gd fmla="*/ 77 h 486" name="T35"/>
                <a:gd fmla="*/ 144 w 725" name="T36"/>
                <a:gd fmla="*/ 121 h 486" name="T37"/>
                <a:gd fmla="*/ 167 w 725" name="T38"/>
                <a:gd fmla="*/ 150 h 486" name="T39"/>
                <a:gd fmla="*/ 207 w 725" name="T40"/>
                <a:gd fmla="*/ 447 h 486" name="T41"/>
                <a:gd fmla="*/ 244 w 725" name="T42"/>
                <a:gd fmla="*/ 486 h 486" name="T43"/>
                <a:gd fmla="*/ 598 w 725" name="T44"/>
                <a:gd fmla="*/ 486 h 486" name="T45"/>
                <a:gd fmla="*/ 634 w 725" name="T46"/>
                <a:gd fmla="*/ 455 h 486" name="T47"/>
                <a:gd fmla="*/ 704 w 725" name="T48"/>
                <a:gd fmla="*/ 246 h 486" name="T49"/>
                <a:gd fmla="*/ 673 w 725" name="T50"/>
                <a:gd fmla="*/ 191 h 4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86" w="725">
                  <a:moveTo>
                    <a:pt x="673" y="191"/>
                  </a:moveTo>
                  <a:cubicBezTo>
                    <a:pt x="600" y="191"/>
                    <a:pt x="320" y="191"/>
                    <a:pt x="320" y="191"/>
                  </a:cubicBezTo>
                  <a:cubicBezTo>
                    <a:pt x="320" y="191"/>
                    <a:pt x="299" y="196"/>
                    <a:pt x="299" y="219"/>
                  </a:cubicBezTo>
                  <a:cubicBezTo>
                    <a:pt x="299" y="242"/>
                    <a:pt x="320" y="248"/>
                    <a:pt x="320" y="248"/>
                  </a:cubicBezTo>
                  <a:cubicBezTo>
                    <a:pt x="636" y="248"/>
                    <a:pt x="636" y="248"/>
                    <a:pt x="636" y="248"/>
                  </a:cubicBezTo>
                  <a:cubicBezTo>
                    <a:pt x="618" y="309"/>
                    <a:pt x="618" y="309"/>
                    <a:pt x="618" y="309"/>
                  </a:cubicBezTo>
                  <a:cubicBezTo>
                    <a:pt x="532" y="309"/>
                    <a:pt x="307" y="309"/>
                    <a:pt x="307" y="309"/>
                  </a:cubicBezTo>
                  <a:cubicBezTo>
                    <a:pt x="307" y="309"/>
                    <a:pt x="288" y="313"/>
                    <a:pt x="288" y="334"/>
                  </a:cubicBezTo>
                  <a:cubicBezTo>
                    <a:pt x="288" y="356"/>
                    <a:pt x="307" y="362"/>
                    <a:pt x="307" y="362"/>
                  </a:cubicBezTo>
                  <a:cubicBezTo>
                    <a:pt x="602" y="362"/>
                    <a:pt x="602" y="362"/>
                    <a:pt x="602" y="362"/>
                  </a:cubicBezTo>
                  <a:cubicBezTo>
                    <a:pt x="603" y="362"/>
                    <a:pt x="603" y="362"/>
                    <a:pt x="603" y="362"/>
                  </a:cubicBezTo>
                  <a:cubicBezTo>
                    <a:pt x="586" y="418"/>
                    <a:pt x="586" y="418"/>
                    <a:pt x="586" y="418"/>
                  </a:cubicBezTo>
                  <a:cubicBezTo>
                    <a:pt x="265" y="418"/>
                    <a:pt x="265" y="418"/>
                    <a:pt x="265" y="418"/>
                  </a:cubicBezTo>
                  <a:cubicBezTo>
                    <a:pt x="244" y="248"/>
                    <a:pt x="244" y="248"/>
                    <a:pt x="244" y="248"/>
                  </a:cubicBezTo>
                  <a:cubicBezTo>
                    <a:pt x="237" y="191"/>
                    <a:pt x="237" y="191"/>
                    <a:pt x="237" y="191"/>
                  </a:cubicBezTo>
                  <a:cubicBezTo>
                    <a:pt x="237" y="191"/>
                    <a:pt x="230" y="138"/>
                    <a:pt x="227" y="116"/>
                  </a:cubicBezTo>
                  <a:cubicBezTo>
                    <a:pt x="223" y="95"/>
                    <a:pt x="169" y="67"/>
                    <a:pt x="51" y="12"/>
                  </a:cubicBezTo>
                  <a:cubicBezTo>
                    <a:pt x="23" y="0"/>
                    <a:pt x="0" y="51"/>
                    <a:pt x="51" y="77"/>
                  </a:cubicBezTo>
                  <a:cubicBezTo>
                    <a:pt x="144" y="121"/>
                    <a:pt x="144" y="121"/>
                    <a:pt x="144" y="121"/>
                  </a:cubicBezTo>
                  <a:cubicBezTo>
                    <a:pt x="144" y="121"/>
                    <a:pt x="165" y="133"/>
                    <a:pt x="167" y="150"/>
                  </a:cubicBezTo>
                  <a:cubicBezTo>
                    <a:pt x="169" y="167"/>
                    <a:pt x="207" y="447"/>
                    <a:pt x="207" y="447"/>
                  </a:cubicBezTo>
                  <a:cubicBezTo>
                    <a:pt x="207" y="447"/>
                    <a:pt x="208" y="486"/>
                    <a:pt x="244" y="486"/>
                  </a:cubicBezTo>
                  <a:cubicBezTo>
                    <a:pt x="279" y="486"/>
                    <a:pt x="569" y="486"/>
                    <a:pt x="598" y="486"/>
                  </a:cubicBezTo>
                  <a:cubicBezTo>
                    <a:pt x="628" y="486"/>
                    <a:pt x="634" y="455"/>
                    <a:pt x="634" y="455"/>
                  </a:cubicBezTo>
                  <a:cubicBezTo>
                    <a:pt x="704" y="246"/>
                    <a:pt x="704" y="246"/>
                    <a:pt x="704" y="246"/>
                  </a:cubicBezTo>
                  <a:cubicBezTo>
                    <a:pt x="704" y="246"/>
                    <a:pt x="725" y="191"/>
                    <a:pt x="673" y="1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0" name="矩形 79"/>
          <p:cNvSpPr/>
          <p:nvPr/>
        </p:nvSpPr>
        <p:spPr>
          <a:xfrm>
            <a:off x="1048516" y="3748668"/>
            <a:ext cx="2371282" cy="777240"/>
          </a:xfrm>
          <a:prstGeom prst="rect">
            <a:avLst/>
          </a:prstGeom>
        </p:spPr>
        <p:txBody>
          <a:bodyPr wrap="square">
            <a:spAutoFit/>
          </a:bodyPr>
          <a:lstStyle/>
          <a:p>
            <a:pPr algn="r" lvl="0">
              <a:lnSpc>
                <a:spcPct val="150000"/>
              </a:lnSpc>
              <a:defRPr/>
            </a:pPr>
            <a:r>
              <a:rPr altLang="zh-CN" lang="en-US" sz="1000">
                <a:solidFill>
                  <a:schemeClr val="tx1">
                    <a:lumMod val="85000"/>
                    <a:lumOff val="15000"/>
                  </a:schemeClr>
                </a:solidFill>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1" name="文本框 7"/>
          <p:cNvSpPr txBox="1">
            <a:spLocks noChangeArrowheads="1"/>
          </p:cNvSpPr>
          <p:nvPr/>
        </p:nvSpPr>
        <p:spPr bwMode="auto">
          <a:xfrm>
            <a:off x="2525718" y="3480033"/>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fontAlgn="base">
              <a:spcBef>
                <a:spcPct val="0"/>
              </a:spcBef>
              <a:spcAft>
                <a:spcPct val="0"/>
              </a:spcAft>
            </a:pPr>
            <a:r>
              <a:rPr altLang="en-US" lang="zh-CN" smtClean="0" sz="1400">
                <a:solidFill>
                  <a:schemeClr val="accent1"/>
                </a:solidFill>
                <a:latin typeface="+mj-ea"/>
                <a:ea typeface="+mj-ea"/>
              </a:rPr>
              <a:t>品牌推广</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2" name="直接连接符 81"/>
          <p:cNvCxnSpPr/>
          <p:nvPr/>
        </p:nvCxnSpPr>
        <p:spPr>
          <a:xfrm>
            <a:off x="3071898" y="3779653"/>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AutoShape 59"/>
          <p:cNvSpPr/>
          <p:nvPr/>
        </p:nvSpPr>
        <p:spPr bwMode="auto">
          <a:xfrm>
            <a:off x="3283146" y="2833553"/>
            <a:ext cx="273304" cy="272100"/>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4" name="矩形 83"/>
          <p:cNvSpPr/>
          <p:nvPr/>
        </p:nvSpPr>
        <p:spPr>
          <a:xfrm>
            <a:off x="5769377" y="3779653"/>
            <a:ext cx="2371282" cy="777240"/>
          </a:xfrm>
          <a:prstGeom prst="rect">
            <a:avLst/>
          </a:prstGeom>
        </p:spPr>
        <p:txBody>
          <a:bodyPr wrap="square">
            <a:spAutoFit/>
          </a:bodyPr>
          <a:lstStyle/>
          <a:p>
            <a:pPr lvl="0">
              <a:lnSpc>
                <a:spcPct val="150000"/>
              </a:lnSpc>
              <a:defRPr/>
            </a:pPr>
            <a:r>
              <a:rPr altLang="zh-CN" lang="en-US" sz="1000">
                <a:solidFill>
                  <a:schemeClr val="tx1">
                    <a:lumMod val="85000"/>
                    <a:lumOff val="15000"/>
                  </a:schemeClr>
                </a:solidFill>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5" name="文本框 7"/>
          <p:cNvSpPr txBox="1">
            <a:spLocks noChangeArrowheads="1"/>
          </p:cNvSpPr>
          <p:nvPr/>
        </p:nvSpPr>
        <p:spPr bwMode="auto">
          <a:xfrm>
            <a:off x="5769377" y="3488189"/>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lang="zh-CN" sz="1400">
                <a:solidFill>
                  <a:schemeClr val="accent1"/>
                </a:solidFill>
                <a:latin typeface="+mj-ea"/>
                <a:ea typeface="+mj-ea"/>
              </a:rPr>
              <a:t>技术支持</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6" name="直接连接符 85"/>
          <p:cNvCxnSpPr/>
          <p:nvPr/>
        </p:nvCxnSpPr>
        <p:spPr>
          <a:xfrm>
            <a:off x="5870940" y="37878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Freeform 95"/>
          <p:cNvSpPr>
            <a:spLocks noEditPoints="1"/>
          </p:cNvSpPr>
          <p:nvPr/>
        </p:nvSpPr>
        <p:spPr bwMode="auto">
          <a:xfrm>
            <a:off x="4416301" y="3873287"/>
            <a:ext cx="358784" cy="317219"/>
          </a:xfrm>
          <a:custGeom>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b="b" l="0" r="r" t="0"/>
            <a:pathLst>
              <a:path h="290" w="328">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rgbClr val="000000"/>
              </a:solidFill>
              <a:effectLst/>
              <a:uLnTx/>
              <a:uFillTx/>
              <a:latin typeface="Calibri"/>
            </a:endParaRPr>
          </a:p>
        </p:txBody>
      </p:sp>
    </p:spTree>
  </p:cSld>
  <p:clrMapOvr>
    <a:masterClrMapping/>
  </p:clrMapOvr>
  <p:transition spd="slow">
    <p:wip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9373"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mtClean="0" sz="1600">
                <a:solidFill>
                  <a:srgbClr val="27506E"/>
                </a:solidFill>
                <a:latin typeface="方正兰亭黑_GBK"/>
                <a:ea typeface="方正兰亭黑_GBK"/>
              </a:rPr>
              <a:t>投资回报</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04</a:t>
            </a:r>
          </a:p>
        </p:txBody>
      </p:sp>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 name="图表 7"/>
          <p:cNvGraphicFramePr/>
          <p:nvPr/>
        </p:nvGraphicFramePr>
        <p:xfrm>
          <a:off x="-116314" y="1344913"/>
          <a:ext cx="4811913" cy="3208426"/>
        </p:xfrm>
        <a:graphic>
          <a:graphicData uri="http://schemas.openxmlformats.org/drawingml/2006/chart">
            <c:chart xmlns:c="http://schemas.openxmlformats.org/drawingml/2006/chart" r:id="rId3"/>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9" name="文本框 11"/>
          <p:cNvSpPr txBox="1">
            <a:spLocks noChangeArrowheads="1"/>
          </p:cNvSpPr>
          <p:nvPr/>
        </p:nvSpPr>
        <p:spPr bwMode="auto">
          <a:xfrm>
            <a:off x="691891" y="1809289"/>
            <a:ext cx="1934312" cy="70104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514350" fontAlgn="base">
              <a:spcBef>
                <a:spcPct val="0"/>
              </a:spcBef>
              <a:spcAft>
                <a:spcPct val="0"/>
              </a:spcAft>
            </a:pPr>
            <a:r>
              <a:rPr altLang="zh-CN" b="1" lang="en-US" smtClean="0" sz="4000">
                <a:solidFill>
                  <a:schemeClr val="bg1"/>
                </a:solidFill>
                <a:latin typeface="Arial"/>
                <a:ea charset="-122" panose="020b0503020204020204" pitchFamily="34" typeface="微软雅黑"/>
                <a:sym charset="0" panose="020f0502020204030204" pitchFamily="34" typeface="Calibri"/>
              </a:rPr>
              <a:t>20%</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2" name="矩形 11"/>
          <p:cNvSpPr/>
          <p:nvPr/>
        </p:nvSpPr>
        <p:spPr>
          <a:xfrm>
            <a:off x="5176520" y="2163232"/>
            <a:ext cx="3967480" cy="1432560"/>
          </a:xfrm>
          <a:prstGeom prst="rect">
            <a:avLst/>
          </a:prstGeom>
        </p:spPr>
        <p:txBody>
          <a:bodyPr wrap="none">
            <a:spAutoFit/>
          </a:bodyPr>
          <a:lstStyle/>
          <a:p>
            <a:pPr algn="r"/>
            <a:r>
              <a:rPr altLang="zh-CN" b="1" lang="en-US" smtClean="0" sz="4400">
                <a:solidFill>
                  <a:schemeClr val="bg1">
                    <a:lumMod val="85000"/>
                  </a:schemeClr>
                </a:solidFill>
                <a:latin charset="-122" panose="020b0503020204020204" pitchFamily="34" typeface="微软雅黑"/>
                <a:sym charset="0" panose="020f0502020204030204" pitchFamily="34" typeface="Calibri"/>
              </a:rPr>
              <a:t>INVESTMENT</a:t>
            </a:r>
          </a:p>
          <a:p>
            <a:pPr algn="r"/>
            <a:r>
              <a:rPr altLang="zh-CN" b="1" lang="en-US" smtClean="0" sz="4400">
                <a:solidFill>
                  <a:schemeClr val="bg1">
                    <a:lumMod val="85000"/>
                  </a:schemeClr>
                </a:solidFill>
                <a:latin charset="-122" panose="020b0503020204020204" pitchFamily="34" typeface="微软雅黑"/>
                <a:sym charset="0" panose="020f0502020204030204" pitchFamily="34" typeface="Calibri"/>
              </a:rPr>
              <a:t>RETURN</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4" name="矩形 13"/>
          <p:cNvSpPr/>
          <p:nvPr/>
        </p:nvSpPr>
        <p:spPr>
          <a:xfrm>
            <a:off x="4173169" y="2982081"/>
            <a:ext cx="4415047" cy="811530"/>
          </a:xfrm>
          <a:prstGeom prst="rect">
            <a:avLst/>
          </a:prstGeom>
        </p:spPr>
        <p:txBody>
          <a:bodyPr wrap="square">
            <a:spAutoFit/>
          </a:bodyPr>
          <a:lstStyle/>
          <a:p>
            <a:pPr>
              <a:lnSpc>
                <a:spcPct val="150000"/>
              </a:lnSpc>
            </a:pPr>
            <a:r>
              <a:rPr altLang="zh-CN" lang="en-US" sz="1050">
                <a:solidFill>
                  <a:prstClr val="black"/>
                </a:solidFill>
                <a:ea charset="-122" panose="020b0503020204020204" pitchFamily="34" typeface="微软雅黑"/>
                <a:cs charset="0" panose="020b0604020202020204" pitchFamily="34" typeface="Arial"/>
                <a:sym charset="0" panose="020f0502020204030204" pitchFamily="34" typeface="Calibri"/>
              </a:rPr>
              <a:t>Lorem ipsum dolor sit amet, consectetuer adipiscing elit. Aenean commodo ligula eget dolor. Aenean massa. Cum sociis natoque penatibus et magnis dis parturient montes</a:t>
            </a:r>
          </a:p>
        </p:txBody>
      </p:sp>
      <p:sp>
        <p:nvSpPr>
          <p:cNvPr id="15" name="文本框 5"/>
          <p:cNvSpPr txBox="1">
            <a:spLocks noChangeArrowheads="1"/>
          </p:cNvSpPr>
          <p:nvPr/>
        </p:nvSpPr>
        <p:spPr bwMode="auto">
          <a:xfrm>
            <a:off x="4139303" y="2487461"/>
            <a:ext cx="375951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mtClean="0" sz="2400">
                <a:solidFill>
                  <a:srgbClr val="27506E"/>
                </a:solidFill>
                <a:latin typeface="+mj-ea"/>
                <a:ea typeface="+mj-ea"/>
              </a:rPr>
              <a:t>融资1000W 出让20%股份</a:t>
            </a:r>
          </a:p>
        </p:txBody>
      </p:sp>
      <p:cxnSp>
        <p:nvCxnSpPr>
          <p:cNvPr id="16" name="直接连接符 15"/>
          <p:cNvCxnSpPr/>
          <p:nvPr/>
        </p:nvCxnSpPr>
        <p:spPr>
          <a:xfrm>
            <a:off x="4261874" y="2978840"/>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文本框 5"/>
          <p:cNvSpPr txBox="1">
            <a:spLocks noChangeArrowheads="1"/>
          </p:cNvSpPr>
          <p:nvPr/>
        </p:nvSpPr>
        <p:spPr bwMode="auto">
          <a:xfrm>
            <a:off x="3085564" y="3084388"/>
            <a:ext cx="301980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b="1" lang="zh-CN" sz="2400">
                <a:solidFill>
                  <a:srgbClr val="2E4864"/>
                </a:solidFill>
                <a:latin typeface="+mn-ea"/>
                <a:ea typeface="+mn-ea"/>
              </a:rPr>
              <a:t>感谢您的支持与信任</a:t>
            </a:r>
          </a:p>
        </p:txBody>
      </p:sp>
      <p:sp>
        <p:nvSpPr>
          <p:cNvPr id="26" name="文本框 6"/>
          <p:cNvSpPr txBox="1">
            <a:spLocks noChangeArrowheads="1"/>
          </p:cNvSpPr>
          <p:nvPr/>
        </p:nvSpPr>
        <p:spPr bwMode="auto">
          <a:xfrm>
            <a:off x="3210225" y="3546053"/>
            <a:ext cx="2770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z="1800">
                <a:solidFill>
                  <a:schemeClr val="accent1"/>
                </a:solidFill>
                <a:latin typeface="+mn-lt"/>
                <a:ea typeface="方正兰亭黑_GBK"/>
              </a:rPr>
              <a:t>THANK YOU FOR WATCHING</a:t>
            </a:r>
          </a:p>
        </p:txBody>
      </p:sp>
      <p:cxnSp>
        <p:nvCxnSpPr>
          <p:cNvPr id="27" name="直接连接符 26"/>
          <p:cNvCxnSpPr/>
          <p:nvPr/>
        </p:nvCxnSpPr>
        <p:spPr>
          <a:xfrm>
            <a:off x="4368853" y="3546053"/>
            <a:ext cx="4532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887042" y="3828494"/>
            <a:ext cx="3416847" cy="457200"/>
          </a:xfrm>
          <a:prstGeom prst="rect">
            <a:avLst/>
          </a:prstGeom>
        </p:spPr>
        <p:txBody>
          <a:bodyPr wrap="square">
            <a:spAutoFit/>
          </a:bodyPr>
          <a:lstStyle/>
          <a:p>
            <a:pPr algn="ctr">
              <a:lnSpc>
                <a:spcPct val="150000"/>
              </a:lnSpc>
            </a:pPr>
            <a:r>
              <a:rPr altLang="zh-CN" lang="en-US" sz="800">
                <a:solidFill>
                  <a:prstClr val="black">
                    <a:lumMod val="85000"/>
                    <a:lumOff val="15000"/>
                  </a:prstClr>
                </a:solidFill>
              </a:rPr>
              <a:t>Lorem ipsum dolor sit amet, consectetur adipiscing elit. Donec luctus nibh sit amet sem vulputate venenatis bibendum orci pulvinar. </a:t>
            </a:r>
          </a:p>
        </p:txBody>
      </p:sp>
      <p:grpSp>
        <p:nvGrpSpPr>
          <p:cNvPr id="45" name="组合 44"/>
          <p:cNvGrpSpPr/>
          <p:nvPr/>
        </p:nvGrpSpPr>
        <p:grpSpPr>
          <a:xfrm>
            <a:off x="4312403" y="4794930"/>
            <a:ext cx="519193" cy="94600"/>
            <a:chOff x="3510366" y="-2733"/>
            <a:chExt cx="1300959" cy="237042"/>
          </a:xfrm>
        </p:grpSpPr>
        <p:sp>
          <p:nvSpPr>
            <p:cNvPr id="46" name="椭圆 45"/>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2305546" y="1486112"/>
            <a:ext cx="4532909" cy="1457055"/>
            <a:chOff x="317432" y="-161667"/>
            <a:chExt cx="5338763" cy="1716088"/>
          </a:xfrm>
        </p:grpSpPr>
        <p:sp>
          <p:nvSpPr>
            <p:cNvPr id="51" name="Freeform 21"/>
            <p:cNvSpPr/>
            <p:nvPr/>
          </p:nvSpPr>
          <p:spPr bwMode="auto">
            <a:xfrm>
              <a:off x="4116320" y="1390909"/>
              <a:ext cx="527050" cy="134938"/>
            </a:xfrm>
            <a:custGeom>
              <a:gdLst>
                <a:gd fmla="*/ 5 w 646" name="T0"/>
                <a:gd fmla="*/ 106 h 166" name="T1"/>
                <a:gd fmla="*/ 0 w 646" name="T2"/>
                <a:gd fmla="*/ 131 h 166" name="T3"/>
                <a:gd fmla="*/ 49 w 646" name="T4"/>
                <a:gd fmla="*/ 166 h 166" name="T5"/>
                <a:gd fmla="*/ 536 w 646" name="T6"/>
                <a:gd fmla="*/ 166 h 166" name="T7"/>
                <a:gd fmla="*/ 580 w 646" name="T8"/>
                <a:gd fmla="*/ 154 h 166" name="T9"/>
                <a:gd fmla="*/ 612 w 646" name="T10"/>
                <a:gd fmla="*/ 119 h 166" name="T11"/>
                <a:gd fmla="*/ 646 w 646" name="T12"/>
                <a:gd fmla="*/ 54 h 166" name="T13"/>
                <a:gd fmla="*/ 61 w 646" name="T14"/>
                <a:gd fmla="*/ 0 h 166" name="T15"/>
                <a:gd fmla="*/ 5 w 646" name="T16"/>
                <a:gd fmla="*/ 106 h 1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6" w="646">
                  <a:moveTo>
                    <a:pt x="5" y="106"/>
                  </a:moveTo>
                  <a:cubicBezTo>
                    <a:pt x="1" y="113"/>
                    <a:pt x="0" y="121"/>
                    <a:pt x="0" y="131"/>
                  </a:cubicBezTo>
                  <a:cubicBezTo>
                    <a:pt x="0" y="154"/>
                    <a:pt x="16" y="166"/>
                    <a:pt x="49" y="166"/>
                  </a:cubicBezTo>
                  <a:cubicBezTo>
                    <a:pt x="536" y="166"/>
                    <a:pt x="536" y="166"/>
                    <a:pt x="536" y="166"/>
                  </a:cubicBezTo>
                  <a:cubicBezTo>
                    <a:pt x="551" y="166"/>
                    <a:pt x="566" y="162"/>
                    <a:pt x="580" y="154"/>
                  </a:cubicBezTo>
                  <a:cubicBezTo>
                    <a:pt x="593" y="146"/>
                    <a:pt x="604" y="135"/>
                    <a:pt x="612" y="119"/>
                  </a:cubicBezTo>
                  <a:cubicBezTo>
                    <a:pt x="646" y="54"/>
                    <a:pt x="646" y="54"/>
                    <a:pt x="646" y="54"/>
                  </a:cubicBezTo>
                  <a:cubicBezTo>
                    <a:pt x="444" y="50"/>
                    <a:pt x="244" y="28"/>
                    <a:pt x="61" y="0"/>
                  </a:cubicBezTo>
                  <a:lnTo>
                    <a:pt x="5" y="106"/>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2" name="Freeform 22"/>
            <p:cNvSpPr/>
            <p:nvPr/>
          </p:nvSpPr>
          <p:spPr bwMode="auto">
            <a:xfrm>
              <a:off x="4097271" y="-133091"/>
              <a:ext cx="1331913" cy="1169989"/>
            </a:xfrm>
            <a:custGeom>
              <a:gdLst>
                <a:gd fmla="*/ 1635 w 1635" name="T0"/>
                <a:gd fmla="*/ 77 h 1433" name="T1"/>
                <a:gd fmla="*/ 1617 w 1635" name="T2"/>
                <a:gd fmla="*/ 24 h 1433" name="T3"/>
                <a:gd fmla="*/ 1560 w 1635" name="T4"/>
                <a:gd fmla="*/ 0 h 1433" name="T5"/>
                <a:gd fmla="*/ 64 w 1635" name="T6"/>
                <a:gd fmla="*/ 0 h 1433" name="T7"/>
                <a:gd fmla="*/ 19 w 1635" name="T8"/>
                <a:gd fmla="*/ 18 h 1433" name="T9"/>
                <a:gd fmla="*/ 0 w 1635" name="T10"/>
                <a:gd fmla="*/ 63 h 1433" name="T11"/>
                <a:gd fmla="*/ 0 w 1635" name="T12"/>
                <a:gd fmla="*/ 421 h 1433" name="T13"/>
                <a:gd fmla="*/ 19 w 1635" name="T14"/>
                <a:gd fmla="*/ 469 h 1433" name="T15"/>
                <a:gd fmla="*/ 64 w 1635" name="T16"/>
                <a:gd fmla="*/ 484 h 1433" name="T17"/>
                <a:gd fmla="*/ 805 w 1635" name="T18"/>
                <a:gd fmla="*/ 484 h 1433" name="T19"/>
                <a:gd fmla="*/ 310 w 1635" name="T20"/>
                <a:gd fmla="*/ 1433 h 1433" name="T21"/>
                <a:gd fmla="*/ 472 w 1635" name="T22"/>
                <a:gd fmla="*/ 1418 h 1433" name="T23"/>
                <a:gd fmla="*/ 971 w 1635" name="T24"/>
                <a:gd fmla="*/ 1354 h 1433" name="T25"/>
                <a:gd fmla="*/ 1610 w 1635" name="T26"/>
                <a:gd fmla="*/ 146 h 1433" name="T27"/>
                <a:gd fmla="*/ 1635 w 1635" name="T28"/>
                <a:gd fmla="*/ 77 h 14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33" w="1634">
                  <a:moveTo>
                    <a:pt x="1635" y="77"/>
                  </a:moveTo>
                  <a:cubicBezTo>
                    <a:pt x="1635" y="56"/>
                    <a:pt x="1629" y="39"/>
                    <a:pt x="1617" y="24"/>
                  </a:cubicBezTo>
                  <a:cubicBezTo>
                    <a:pt x="1604" y="8"/>
                    <a:pt x="1585" y="0"/>
                    <a:pt x="1560" y="0"/>
                  </a:cubicBezTo>
                  <a:cubicBezTo>
                    <a:pt x="64" y="0"/>
                    <a:pt x="64" y="0"/>
                    <a:pt x="64" y="0"/>
                  </a:cubicBezTo>
                  <a:cubicBezTo>
                    <a:pt x="47" y="0"/>
                    <a:pt x="32" y="6"/>
                    <a:pt x="19" y="18"/>
                  </a:cubicBezTo>
                  <a:cubicBezTo>
                    <a:pt x="7" y="30"/>
                    <a:pt x="0" y="45"/>
                    <a:pt x="0" y="63"/>
                  </a:cubicBezTo>
                  <a:cubicBezTo>
                    <a:pt x="0" y="421"/>
                    <a:pt x="0" y="421"/>
                    <a:pt x="0" y="421"/>
                  </a:cubicBezTo>
                  <a:cubicBezTo>
                    <a:pt x="0" y="444"/>
                    <a:pt x="7" y="459"/>
                    <a:pt x="19" y="469"/>
                  </a:cubicBezTo>
                  <a:cubicBezTo>
                    <a:pt x="31" y="480"/>
                    <a:pt x="46" y="484"/>
                    <a:pt x="64" y="484"/>
                  </a:cubicBezTo>
                  <a:cubicBezTo>
                    <a:pt x="805" y="484"/>
                    <a:pt x="805" y="484"/>
                    <a:pt x="805" y="484"/>
                  </a:cubicBezTo>
                  <a:cubicBezTo>
                    <a:pt x="310" y="1433"/>
                    <a:pt x="310" y="1433"/>
                    <a:pt x="310" y="1433"/>
                  </a:cubicBezTo>
                  <a:cubicBezTo>
                    <a:pt x="374" y="1426"/>
                    <a:pt x="429" y="1420"/>
                    <a:pt x="472" y="1418"/>
                  </a:cubicBezTo>
                  <a:cubicBezTo>
                    <a:pt x="624" y="1410"/>
                    <a:pt x="821" y="1380"/>
                    <a:pt x="971" y="1354"/>
                  </a:cubicBezTo>
                  <a:cubicBezTo>
                    <a:pt x="1610" y="146"/>
                    <a:pt x="1610" y="146"/>
                    <a:pt x="1610" y="146"/>
                  </a:cubicBezTo>
                  <a:cubicBezTo>
                    <a:pt x="1627" y="123"/>
                    <a:pt x="1635" y="100"/>
                    <a:pt x="1635" y="77"/>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3" name="Freeform 23"/>
            <p:cNvSpPr/>
            <p:nvPr/>
          </p:nvSpPr>
          <p:spPr bwMode="auto">
            <a:xfrm>
              <a:off x="763520" y="728921"/>
              <a:ext cx="1162050" cy="798513"/>
            </a:xfrm>
            <a:custGeom>
              <a:gdLst>
                <a:gd fmla="*/ 1408 w 1425" name="T0"/>
                <a:gd fmla="*/ 543 h 978" name="T1"/>
                <a:gd fmla="*/ 1362 w 1425" name="T2"/>
                <a:gd fmla="*/ 526 h 978" name="T3"/>
                <a:gd fmla="*/ 734 w 1425" name="T4"/>
                <a:gd fmla="*/ 526 h 978" name="T5"/>
                <a:gd fmla="*/ 1173 w 1425" name="T6"/>
                <a:gd fmla="*/ 42 h 978" name="T7"/>
                <a:gd fmla="*/ 582 w 1425" name="T8"/>
                <a:gd fmla="*/ 0 h 978" name="T9"/>
                <a:gd fmla="*/ 10 w 1425" name="T10"/>
                <a:gd fmla="*/ 668 h 978" name="T11"/>
                <a:gd fmla="*/ 0 w 1425" name="T12"/>
                <a:gd fmla="*/ 704 h 978" name="T13"/>
                <a:gd fmla="*/ 0 w 1425" name="T14"/>
                <a:gd fmla="*/ 907 h 978" name="T15"/>
                <a:gd fmla="*/ 23 w 1425" name="T16"/>
                <a:gd fmla="*/ 959 h 978" name="T17"/>
                <a:gd fmla="*/ 72 w 1425" name="T18"/>
                <a:gd fmla="*/ 978 h 978" name="T19"/>
                <a:gd fmla="*/ 1362 w 1425" name="T20"/>
                <a:gd fmla="*/ 978 h 978" name="T21"/>
                <a:gd fmla="*/ 1408 w 1425" name="T22"/>
                <a:gd fmla="*/ 956 h 978" name="T23"/>
                <a:gd fmla="*/ 1425 w 1425" name="T24"/>
                <a:gd fmla="*/ 907 h 978" name="T25"/>
                <a:gd fmla="*/ 1425 w 1425" name="T26"/>
                <a:gd fmla="*/ 588 h 978" name="T27"/>
                <a:gd fmla="*/ 1408 w 1425" name="T28"/>
                <a:gd fmla="*/ 543 h 9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8" w="1425">
                  <a:moveTo>
                    <a:pt x="1408" y="543"/>
                  </a:moveTo>
                  <a:cubicBezTo>
                    <a:pt x="1395" y="533"/>
                    <a:pt x="1382" y="526"/>
                    <a:pt x="1362" y="526"/>
                  </a:cubicBezTo>
                  <a:cubicBezTo>
                    <a:pt x="734" y="526"/>
                    <a:pt x="734" y="526"/>
                    <a:pt x="734" y="526"/>
                  </a:cubicBezTo>
                  <a:cubicBezTo>
                    <a:pt x="1173" y="42"/>
                    <a:pt x="1173" y="42"/>
                    <a:pt x="1173" y="42"/>
                  </a:cubicBezTo>
                  <a:cubicBezTo>
                    <a:pt x="959" y="13"/>
                    <a:pt x="763" y="0"/>
                    <a:pt x="582" y="0"/>
                  </a:cubicBezTo>
                  <a:cubicBezTo>
                    <a:pt x="10" y="668"/>
                    <a:pt x="10" y="668"/>
                    <a:pt x="10" y="668"/>
                  </a:cubicBezTo>
                  <a:cubicBezTo>
                    <a:pt x="3" y="681"/>
                    <a:pt x="0" y="694"/>
                    <a:pt x="0" y="704"/>
                  </a:cubicBezTo>
                  <a:cubicBezTo>
                    <a:pt x="0" y="907"/>
                    <a:pt x="0" y="907"/>
                    <a:pt x="0" y="907"/>
                  </a:cubicBezTo>
                  <a:cubicBezTo>
                    <a:pt x="0" y="927"/>
                    <a:pt x="10" y="943"/>
                    <a:pt x="23" y="959"/>
                  </a:cubicBezTo>
                  <a:cubicBezTo>
                    <a:pt x="39" y="972"/>
                    <a:pt x="56" y="978"/>
                    <a:pt x="72" y="978"/>
                  </a:cubicBezTo>
                  <a:cubicBezTo>
                    <a:pt x="1362" y="978"/>
                    <a:pt x="1362" y="978"/>
                    <a:pt x="1362" y="978"/>
                  </a:cubicBezTo>
                  <a:cubicBezTo>
                    <a:pt x="1379" y="978"/>
                    <a:pt x="1395" y="972"/>
                    <a:pt x="1408" y="956"/>
                  </a:cubicBezTo>
                  <a:cubicBezTo>
                    <a:pt x="1422" y="943"/>
                    <a:pt x="1425" y="927"/>
                    <a:pt x="1425" y="907"/>
                  </a:cubicBezTo>
                  <a:cubicBezTo>
                    <a:pt x="1425" y="588"/>
                    <a:pt x="1425" y="588"/>
                    <a:pt x="1425" y="588"/>
                  </a:cubicBezTo>
                  <a:cubicBezTo>
                    <a:pt x="1425" y="568"/>
                    <a:pt x="1422" y="552"/>
                    <a:pt x="1408" y="54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4" name="Freeform 24"/>
            <p:cNvSpPr/>
            <p:nvPr/>
          </p:nvSpPr>
          <p:spPr bwMode="auto">
            <a:xfrm>
              <a:off x="776220" y="-161667"/>
              <a:ext cx="2757488" cy="1716088"/>
            </a:xfrm>
            <a:custGeom>
              <a:gdLst>
                <a:gd fmla="*/ 3072 w 3383" name="T0"/>
                <a:gd fmla="*/ 319 h 2102" name="T1"/>
                <a:gd fmla="*/ 2599 w 3383" name="T2"/>
                <a:gd fmla="*/ 51 h 2102" name="T3"/>
                <a:gd fmla="*/ 2030 w 3383" name="T4"/>
                <a:gd fmla="*/ 51 h 2102" name="T5"/>
                <a:gd fmla="*/ 1558 w 3383" name="T6"/>
                <a:gd fmla="*/ 319 h 2102" name="T7"/>
                <a:gd fmla="*/ 1353 w 3383" name="T8"/>
                <a:gd fmla="*/ 368 h 2102" name="T9"/>
                <a:gd fmla="*/ 962 w 3383" name="T10"/>
                <a:gd fmla="*/ 45 h 2102" name="T11"/>
                <a:gd fmla="*/ 420 w 3383" name="T12"/>
                <a:gd fmla="*/ 48 h 2102" name="T13"/>
                <a:gd fmla="*/ 53 w 3383" name="T14"/>
                <a:gd fmla="*/ 387 h 2102" name="T15"/>
                <a:gd fmla="*/ 0 w 3383" name="T16"/>
                <a:gd fmla="*/ 723 h 2102" name="T17"/>
                <a:gd fmla="*/ 60 w 3383" name="T18"/>
                <a:gd fmla="*/ 781 h 2102" name="T19"/>
                <a:gd fmla="*/ 470 w 3383" name="T20"/>
                <a:gd fmla="*/ 758 h 2102" name="T21"/>
                <a:gd fmla="*/ 490 w 3383" name="T22"/>
                <a:gd fmla="*/ 639 h 2102" name="T23"/>
                <a:gd fmla="*/ 549 w 3383" name="T24"/>
                <a:gd fmla="*/ 500 h 2102" name="T25"/>
                <a:gd fmla="*/ 695 w 3383" name="T26"/>
                <a:gd fmla="*/ 439 h 2102" name="T27"/>
                <a:gd fmla="*/ 833 w 3383" name="T28"/>
                <a:gd fmla="*/ 487 h 2102" name="T29"/>
                <a:gd fmla="*/ 900 w 3383" name="T30"/>
                <a:gd fmla="*/ 629 h 2102" name="T31"/>
                <a:gd fmla="*/ 843 w 3383" name="T32"/>
                <a:gd fmla="*/ 768 h 2102" name="T33"/>
                <a:gd fmla="*/ 1253 w 3383" name="T34"/>
                <a:gd fmla="*/ 920 h 2102" name="T35"/>
                <a:gd fmla="*/ 1247 w 3383" name="T36"/>
                <a:gd fmla="*/ 1146 h 2102" name="T37"/>
                <a:gd fmla="*/ 1248 w 3383" name="T38"/>
                <a:gd fmla="*/ 1161 h 2102" name="T39"/>
                <a:gd fmla="*/ 1249 w 3383" name="T40"/>
                <a:gd fmla="*/ 1170 h 2102" name="T41"/>
                <a:gd fmla="*/ 1283 w 3383" name="T42"/>
                <a:gd fmla="*/ 1336 h 2102" name="T43"/>
                <a:gd fmla="*/ 1558 w 3383" name="T44"/>
                <a:gd fmla="*/ 1798 h 2102" name="T45"/>
                <a:gd fmla="*/ 2030 w 3383" name="T46"/>
                <a:gd fmla="*/ 2066 h 2102" name="T47"/>
                <a:gd fmla="*/ 2599 w 3383" name="T48"/>
                <a:gd fmla="*/ 2066 h 2102" name="T49"/>
                <a:gd fmla="*/ 3072 w 3383" name="T50"/>
                <a:gd fmla="*/ 1798 h 2102" name="T51"/>
                <a:gd fmla="*/ 2831 w 3383" name="T52"/>
                <a:gd fmla="*/ 1559 h 2102" name="T53"/>
                <a:gd fmla="*/ 2530 w 3383" name="T54"/>
                <a:gd fmla="*/ 1559 h 2102" name="T55"/>
                <a:gd fmla="*/ 2100 w 3383" name="T56"/>
                <a:gd fmla="*/ 1559 h 2102" name="T57"/>
                <a:gd fmla="*/ 1816 w 3383" name="T58"/>
                <a:gd fmla="*/ 1272 h 2102" name="T59"/>
                <a:gd fmla="*/ 1773 w 3383" name="T60"/>
                <a:gd fmla="*/ 1059 h 2102" name="T61"/>
                <a:gd fmla="*/ 1779 w 3383" name="T62"/>
                <a:gd fmla="*/ 975 h 2102" name="T63"/>
                <a:gd fmla="*/ 1787 w 3383" name="T64"/>
                <a:gd fmla="*/ 934 h 2102" name="T65"/>
                <a:gd fmla="*/ 1790 w 3383" name="T66"/>
                <a:gd fmla="*/ 922 h 2102" name="T67"/>
                <a:gd fmla="*/ 1825 w 3383" name="T68"/>
                <a:gd fmla="*/ 824 h 2102" name="T69"/>
                <a:gd fmla="*/ 1831 w 3383" name="T70"/>
                <a:gd fmla="*/ 810 h 2102" name="T71"/>
                <a:gd fmla="*/ 2100 w 3383" name="T72"/>
                <a:gd fmla="*/ 552 h 2102" name="T73"/>
                <a:gd fmla="*/ 2530 w 3383" name="T74"/>
                <a:gd fmla="*/ 552 h 2102" name="T75"/>
                <a:gd fmla="*/ 2817 w 3383" name="T76"/>
                <a:gd fmla="*/ 846 h 2102" name="T77"/>
                <a:gd fmla="*/ 2841 w 3383" name="T78"/>
                <a:gd fmla="*/ 1204 h 2102" name="T79"/>
                <a:gd fmla="*/ 3383 w 3383" name="T80"/>
                <a:gd fmla="*/ 1059 h 2102" name="T81"/>
                <a:gd fmla="*/ 3238 w 3383" name="T82"/>
                <a:gd fmla="*/ 533 h 21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102" w="3383">
                  <a:moveTo>
                    <a:pt x="3238" y="533"/>
                  </a:moveTo>
                  <a:cubicBezTo>
                    <a:pt x="3191" y="455"/>
                    <a:pt x="3135" y="384"/>
                    <a:pt x="3072" y="319"/>
                  </a:cubicBezTo>
                  <a:cubicBezTo>
                    <a:pt x="3006" y="258"/>
                    <a:pt x="2933" y="203"/>
                    <a:pt x="2854" y="158"/>
                  </a:cubicBezTo>
                  <a:cubicBezTo>
                    <a:pt x="2775" y="113"/>
                    <a:pt x="2689" y="77"/>
                    <a:pt x="2599" y="51"/>
                  </a:cubicBezTo>
                  <a:cubicBezTo>
                    <a:pt x="2507" y="26"/>
                    <a:pt x="2411" y="16"/>
                    <a:pt x="2315" y="16"/>
                  </a:cubicBezTo>
                  <a:cubicBezTo>
                    <a:pt x="2216" y="16"/>
                    <a:pt x="2120" y="26"/>
                    <a:pt x="2030" y="51"/>
                  </a:cubicBezTo>
                  <a:cubicBezTo>
                    <a:pt x="1938" y="77"/>
                    <a:pt x="1852" y="113"/>
                    <a:pt x="1773" y="158"/>
                  </a:cubicBezTo>
                  <a:cubicBezTo>
                    <a:pt x="1693" y="203"/>
                    <a:pt x="1624" y="258"/>
                    <a:pt x="1558" y="319"/>
                  </a:cubicBezTo>
                  <a:cubicBezTo>
                    <a:pt x="1498" y="378"/>
                    <a:pt x="1448" y="442"/>
                    <a:pt x="1402" y="513"/>
                  </a:cubicBezTo>
                  <a:cubicBezTo>
                    <a:pt x="1392" y="461"/>
                    <a:pt x="1376" y="413"/>
                    <a:pt x="1353" y="368"/>
                  </a:cubicBezTo>
                  <a:cubicBezTo>
                    <a:pt x="1313" y="290"/>
                    <a:pt x="1260" y="226"/>
                    <a:pt x="1194" y="171"/>
                  </a:cubicBezTo>
                  <a:cubicBezTo>
                    <a:pt x="1128" y="116"/>
                    <a:pt x="1048" y="74"/>
                    <a:pt x="962" y="45"/>
                  </a:cubicBezTo>
                  <a:cubicBezTo>
                    <a:pt x="873" y="16"/>
                    <a:pt x="784" y="0"/>
                    <a:pt x="688" y="0"/>
                  </a:cubicBezTo>
                  <a:cubicBezTo>
                    <a:pt x="592" y="0"/>
                    <a:pt x="503" y="16"/>
                    <a:pt x="420" y="48"/>
                  </a:cubicBezTo>
                  <a:cubicBezTo>
                    <a:pt x="337" y="80"/>
                    <a:pt x="265" y="125"/>
                    <a:pt x="202" y="184"/>
                  </a:cubicBezTo>
                  <a:cubicBezTo>
                    <a:pt x="139" y="239"/>
                    <a:pt x="89" y="310"/>
                    <a:pt x="53" y="387"/>
                  </a:cubicBezTo>
                  <a:cubicBezTo>
                    <a:pt x="17" y="468"/>
                    <a:pt x="0" y="555"/>
                    <a:pt x="0" y="652"/>
                  </a:cubicBezTo>
                  <a:cubicBezTo>
                    <a:pt x="0" y="723"/>
                    <a:pt x="0" y="723"/>
                    <a:pt x="0" y="723"/>
                  </a:cubicBezTo>
                  <a:cubicBezTo>
                    <a:pt x="0" y="736"/>
                    <a:pt x="3" y="749"/>
                    <a:pt x="13" y="762"/>
                  </a:cubicBezTo>
                  <a:cubicBezTo>
                    <a:pt x="20" y="775"/>
                    <a:pt x="37" y="781"/>
                    <a:pt x="60" y="781"/>
                  </a:cubicBezTo>
                  <a:cubicBezTo>
                    <a:pt x="420" y="781"/>
                    <a:pt x="420" y="781"/>
                    <a:pt x="420" y="781"/>
                  </a:cubicBezTo>
                  <a:cubicBezTo>
                    <a:pt x="440" y="781"/>
                    <a:pt x="460" y="775"/>
                    <a:pt x="470" y="758"/>
                  </a:cubicBezTo>
                  <a:cubicBezTo>
                    <a:pt x="483" y="746"/>
                    <a:pt x="490" y="729"/>
                    <a:pt x="490" y="717"/>
                  </a:cubicBezTo>
                  <a:cubicBezTo>
                    <a:pt x="490" y="639"/>
                    <a:pt x="490" y="639"/>
                    <a:pt x="490" y="639"/>
                  </a:cubicBezTo>
                  <a:cubicBezTo>
                    <a:pt x="490" y="613"/>
                    <a:pt x="496" y="591"/>
                    <a:pt x="506" y="565"/>
                  </a:cubicBezTo>
                  <a:cubicBezTo>
                    <a:pt x="516" y="542"/>
                    <a:pt x="532" y="520"/>
                    <a:pt x="549" y="500"/>
                  </a:cubicBezTo>
                  <a:cubicBezTo>
                    <a:pt x="569" y="481"/>
                    <a:pt x="592" y="468"/>
                    <a:pt x="615" y="455"/>
                  </a:cubicBezTo>
                  <a:cubicBezTo>
                    <a:pt x="642" y="445"/>
                    <a:pt x="668" y="439"/>
                    <a:pt x="695" y="439"/>
                  </a:cubicBezTo>
                  <a:cubicBezTo>
                    <a:pt x="721" y="439"/>
                    <a:pt x="744" y="445"/>
                    <a:pt x="771" y="452"/>
                  </a:cubicBezTo>
                  <a:cubicBezTo>
                    <a:pt x="794" y="461"/>
                    <a:pt x="814" y="471"/>
                    <a:pt x="833" y="487"/>
                  </a:cubicBezTo>
                  <a:cubicBezTo>
                    <a:pt x="853" y="503"/>
                    <a:pt x="870" y="526"/>
                    <a:pt x="883" y="549"/>
                  </a:cubicBezTo>
                  <a:cubicBezTo>
                    <a:pt x="893" y="571"/>
                    <a:pt x="900" y="600"/>
                    <a:pt x="900" y="629"/>
                  </a:cubicBezTo>
                  <a:cubicBezTo>
                    <a:pt x="900" y="655"/>
                    <a:pt x="896" y="678"/>
                    <a:pt x="890" y="697"/>
                  </a:cubicBezTo>
                  <a:cubicBezTo>
                    <a:pt x="883" y="717"/>
                    <a:pt x="870" y="742"/>
                    <a:pt x="843" y="768"/>
                  </a:cubicBezTo>
                  <a:cubicBezTo>
                    <a:pt x="721" y="913"/>
                    <a:pt x="721" y="913"/>
                    <a:pt x="721" y="913"/>
                  </a:cubicBezTo>
                  <a:cubicBezTo>
                    <a:pt x="884" y="907"/>
                    <a:pt x="1062" y="908"/>
                    <a:pt x="1253" y="920"/>
                  </a:cubicBezTo>
                  <a:cubicBezTo>
                    <a:pt x="1247" y="966"/>
                    <a:pt x="1243" y="1012"/>
                    <a:pt x="1243" y="1059"/>
                  </a:cubicBezTo>
                  <a:cubicBezTo>
                    <a:pt x="1243" y="1089"/>
                    <a:pt x="1245" y="1118"/>
                    <a:pt x="1247" y="1146"/>
                  </a:cubicBezTo>
                  <a:cubicBezTo>
                    <a:pt x="1247" y="1146"/>
                    <a:pt x="1247" y="1146"/>
                    <a:pt x="1247" y="1146"/>
                  </a:cubicBezTo>
                  <a:cubicBezTo>
                    <a:pt x="1247" y="1151"/>
                    <a:pt x="1248" y="1156"/>
                    <a:pt x="1248" y="1161"/>
                  </a:cubicBezTo>
                  <a:cubicBezTo>
                    <a:pt x="1249" y="1163"/>
                    <a:pt x="1249" y="1165"/>
                    <a:pt x="1249" y="1168"/>
                  </a:cubicBezTo>
                  <a:cubicBezTo>
                    <a:pt x="1249" y="1169"/>
                    <a:pt x="1249" y="1169"/>
                    <a:pt x="1249" y="1170"/>
                  </a:cubicBezTo>
                  <a:cubicBezTo>
                    <a:pt x="1251" y="1186"/>
                    <a:pt x="1253" y="1202"/>
                    <a:pt x="1256" y="1218"/>
                  </a:cubicBezTo>
                  <a:cubicBezTo>
                    <a:pt x="1262" y="1258"/>
                    <a:pt x="1271" y="1298"/>
                    <a:pt x="1283" y="1336"/>
                  </a:cubicBezTo>
                  <a:cubicBezTo>
                    <a:pt x="1306" y="1427"/>
                    <a:pt x="1343" y="1511"/>
                    <a:pt x="1389" y="1588"/>
                  </a:cubicBezTo>
                  <a:cubicBezTo>
                    <a:pt x="1439" y="1662"/>
                    <a:pt x="1492" y="1734"/>
                    <a:pt x="1558" y="1798"/>
                  </a:cubicBezTo>
                  <a:cubicBezTo>
                    <a:pt x="1624" y="1860"/>
                    <a:pt x="1693" y="1914"/>
                    <a:pt x="1773" y="1960"/>
                  </a:cubicBezTo>
                  <a:cubicBezTo>
                    <a:pt x="1852" y="2008"/>
                    <a:pt x="1938" y="2040"/>
                    <a:pt x="2030" y="2066"/>
                  </a:cubicBezTo>
                  <a:cubicBezTo>
                    <a:pt x="2120" y="2092"/>
                    <a:pt x="2216" y="2102"/>
                    <a:pt x="2315" y="2102"/>
                  </a:cubicBezTo>
                  <a:cubicBezTo>
                    <a:pt x="2411" y="2102"/>
                    <a:pt x="2507" y="2092"/>
                    <a:pt x="2599" y="2066"/>
                  </a:cubicBezTo>
                  <a:cubicBezTo>
                    <a:pt x="2689" y="2040"/>
                    <a:pt x="2775" y="2008"/>
                    <a:pt x="2854" y="1960"/>
                  </a:cubicBezTo>
                  <a:cubicBezTo>
                    <a:pt x="2933" y="1914"/>
                    <a:pt x="3006" y="1860"/>
                    <a:pt x="3072" y="1798"/>
                  </a:cubicBezTo>
                  <a:cubicBezTo>
                    <a:pt x="3109" y="1759"/>
                    <a:pt x="3145" y="1721"/>
                    <a:pt x="3178" y="1676"/>
                  </a:cubicBezTo>
                  <a:cubicBezTo>
                    <a:pt x="3066" y="1643"/>
                    <a:pt x="2950" y="1605"/>
                    <a:pt x="2831" y="1559"/>
                  </a:cubicBezTo>
                  <a:cubicBezTo>
                    <a:pt x="2768" y="1537"/>
                    <a:pt x="2705" y="1514"/>
                    <a:pt x="2646" y="1495"/>
                  </a:cubicBezTo>
                  <a:cubicBezTo>
                    <a:pt x="2612" y="1520"/>
                    <a:pt x="2573" y="1543"/>
                    <a:pt x="2530" y="1559"/>
                  </a:cubicBezTo>
                  <a:cubicBezTo>
                    <a:pt x="2464" y="1588"/>
                    <a:pt x="2391" y="1601"/>
                    <a:pt x="2315" y="1601"/>
                  </a:cubicBezTo>
                  <a:cubicBezTo>
                    <a:pt x="2239" y="1601"/>
                    <a:pt x="2166" y="1588"/>
                    <a:pt x="2100" y="1559"/>
                  </a:cubicBezTo>
                  <a:cubicBezTo>
                    <a:pt x="2034" y="1533"/>
                    <a:pt x="1978" y="1495"/>
                    <a:pt x="1928" y="1443"/>
                  </a:cubicBezTo>
                  <a:cubicBezTo>
                    <a:pt x="1882" y="1395"/>
                    <a:pt x="1842" y="1336"/>
                    <a:pt x="1816" y="1272"/>
                  </a:cubicBezTo>
                  <a:cubicBezTo>
                    <a:pt x="1813" y="1267"/>
                    <a:pt x="1811" y="1263"/>
                    <a:pt x="1809" y="1259"/>
                  </a:cubicBezTo>
                  <a:cubicBezTo>
                    <a:pt x="1786" y="1197"/>
                    <a:pt x="1773" y="1130"/>
                    <a:pt x="1773" y="1059"/>
                  </a:cubicBezTo>
                  <a:cubicBezTo>
                    <a:pt x="1773" y="1030"/>
                    <a:pt x="1775" y="1002"/>
                    <a:pt x="1779" y="975"/>
                  </a:cubicBezTo>
                  <a:cubicBezTo>
                    <a:pt x="1779" y="975"/>
                    <a:pt x="1779" y="975"/>
                    <a:pt x="1779" y="975"/>
                  </a:cubicBezTo>
                  <a:cubicBezTo>
                    <a:pt x="1780" y="970"/>
                    <a:pt x="1781" y="965"/>
                    <a:pt x="1782" y="961"/>
                  </a:cubicBezTo>
                  <a:cubicBezTo>
                    <a:pt x="1783" y="952"/>
                    <a:pt x="1785" y="943"/>
                    <a:pt x="1787" y="934"/>
                  </a:cubicBezTo>
                  <a:cubicBezTo>
                    <a:pt x="1787" y="934"/>
                    <a:pt x="1787" y="934"/>
                    <a:pt x="1787" y="934"/>
                  </a:cubicBezTo>
                  <a:cubicBezTo>
                    <a:pt x="1788" y="930"/>
                    <a:pt x="1789" y="926"/>
                    <a:pt x="1790" y="922"/>
                  </a:cubicBezTo>
                  <a:cubicBezTo>
                    <a:pt x="1797" y="896"/>
                    <a:pt x="1806" y="871"/>
                    <a:pt x="1816" y="846"/>
                  </a:cubicBezTo>
                  <a:cubicBezTo>
                    <a:pt x="1818" y="838"/>
                    <a:pt x="1822" y="831"/>
                    <a:pt x="1825" y="824"/>
                  </a:cubicBezTo>
                  <a:cubicBezTo>
                    <a:pt x="1827" y="820"/>
                    <a:pt x="1830" y="815"/>
                    <a:pt x="1832" y="810"/>
                  </a:cubicBezTo>
                  <a:cubicBezTo>
                    <a:pt x="1831" y="810"/>
                    <a:pt x="1831" y="810"/>
                    <a:pt x="1831" y="810"/>
                  </a:cubicBezTo>
                  <a:cubicBezTo>
                    <a:pt x="1856" y="757"/>
                    <a:pt x="1890" y="711"/>
                    <a:pt x="1928" y="668"/>
                  </a:cubicBezTo>
                  <a:cubicBezTo>
                    <a:pt x="1978" y="620"/>
                    <a:pt x="2034" y="581"/>
                    <a:pt x="2100" y="552"/>
                  </a:cubicBezTo>
                  <a:cubicBezTo>
                    <a:pt x="2166" y="523"/>
                    <a:pt x="2239" y="510"/>
                    <a:pt x="2315" y="510"/>
                  </a:cubicBezTo>
                  <a:cubicBezTo>
                    <a:pt x="2391" y="510"/>
                    <a:pt x="2464" y="523"/>
                    <a:pt x="2530" y="552"/>
                  </a:cubicBezTo>
                  <a:cubicBezTo>
                    <a:pt x="2596" y="581"/>
                    <a:pt x="2655" y="620"/>
                    <a:pt x="2702" y="668"/>
                  </a:cubicBezTo>
                  <a:cubicBezTo>
                    <a:pt x="2751" y="720"/>
                    <a:pt x="2791" y="778"/>
                    <a:pt x="2817" y="846"/>
                  </a:cubicBezTo>
                  <a:cubicBezTo>
                    <a:pt x="2847" y="910"/>
                    <a:pt x="2860" y="981"/>
                    <a:pt x="2860" y="1059"/>
                  </a:cubicBezTo>
                  <a:cubicBezTo>
                    <a:pt x="2860" y="1107"/>
                    <a:pt x="2854" y="1159"/>
                    <a:pt x="2841" y="1204"/>
                  </a:cubicBezTo>
                  <a:cubicBezTo>
                    <a:pt x="3019" y="1252"/>
                    <a:pt x="3188" y="1291"/>
                    <a:pt x="3350" y="1324"/>
                  </a:cubicBezTo>
                  <a:cubicBezTo>
                    <a:pt x="3373" y="1240"/>
                    <a:pt x="3383" y="1152"/>
                    <a:pt x="3383" y="1059"/>
                  </a:cubicBezTo>
                  <a:cubicBezTo>
                    <a:pt x="3383" y="965"/>
                    <a:pt x="3370" y="871"/>
                    <a:pt x="3347" y="781"/>
                  </a:cubicBezTo>
                  <a:cubicBezTo>
                    <a:pt x="3320" y="694"/>
                    <a:pt x="3284" y="610"/>
                    <a:pt x="3238" y="53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5" name="Freeform 25"/>
            <p:cNvSpPr/>
            <p:nvPr/>
          </p:nvSpPr>
          <p:spPr bwMode="auto">
            <a:xfrm>
              <a:off x="3398575" y="-133093"/>
              <a:ext cx="1047750" cy="1141413"/>
            </a:xfrm>
            <a:custGeom>
              <a:gdLst>
                <a:gd fmla="*/ 797 w 1286" name="T0"/>
                <a:gd fmla="*/ 1356 h 1398" name="T1"/>
                <a:gd fmla="*/ 797 w 1286" name="T2"/>
                <a:gd fmla="*/ 62 h 1398" name="T3"/>
                <a:gd fmla="*/ 777 w 1286" name="T4"/>
                <a:gd fmla="*/ 16 h 1398" name="T5"/>
                <a:gd fmla="*/ 730 w 1286" name="T6"/>
                <a:gd fmla="*/ 0 h 1398" name="T7"/>
                <a:gd fmla="*/ 413 w 1286" name="T8"/>
                <a:gd fmla="*/ 0 h 1398" name="T9"/>
                <a:gd fmla="*/ 320 w 1286" name="T10"/>
                <a:gd fmla="*/ 3 h 1398" name="T11"/>
                <a:gd fmla="*/ 251 w 1286" name="T12"/>
                <a:gd fmla="*/ 32 h 1398" name="T13"/>
                <a:gd fmla="*/ 59 w 1286" name="T14"/>
                <a:gd fmla="*/ 123 h 1398" name="T15"/>
                <a:gd fmla="*/ 0 w 1286" name="T16"/>
                <a:gd fmla="*/ 210 h 1398" name="T17"/>
                <a:gd fmla="*/ 0 w 1286" name="T18"/>
                <a:gd fmla="*/ 271 h 1398" name="T19"/>
                <a:gd fmla="*/ 122 w 1286" name="T20"/>
                <a:gd fmla="*/ 439 h 1398" name="T21"/>
                <a:gd fmla="*/ 165 w 1286" name="T22"/>
                <a:gd fmla="*/ 517 h 1398" name="T23"/>
                <a:gd fmla="*/ 271 w 1286" name="T24"/>
                <a:gd fmla="*/ 468 h 1398" name="T25"/>
                <a:gd fmla="*/ 271 w 1286" name="T26"/>
                <a:gd fmla="*/ 1308 h 1398" name="T27"/>
                <a:gd fmla="*/ 797 w 1286" name="T28"/>
                <a:gd fmla="*/ 1379 h 1398" name="T29"/>
                <a:gd fmla="*/ 1286 w 1286" name="T30"/>
                <a:gd fmla="*/ 1392 h 1398" name="T31"/>
                <a:gd fmla="*/ 797 w 1286" name="T32"/>
                <a:gd fmla="*/ 1356 h 139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98" w="1286">
                  <a:moveTo>
                    <a:pt x="797" y="1356"/>
                  </a:moveTo>
                  <a:cubicBezTo>
                    <a:pt x="797" y="62"/>
                    <a:pt x="797" y="62"/>
                    <a:pt x="797" y="62"/>
                  </a:cubicBezTo>
                  <a:cubicBezTo>
                    <a:pt x="797" y="42"/>
                    <a:pt x="790" y="29"/>
                    <a:pt x="777" y="16"/>
                  </a:cubicBezTo>
                  <a:cubicBezTo>
                    <a:pt x="763" y="7"/>
                    <a:pt x="747" y="0"/>
                    <a:pt x="730" y="0"/>
                  </a:cubicBezTo>
                  <a:cubicBezTo>
                    <a:pt x="413" y="0"/>
                    <a:pt x="413" y="0"/>
                    <a:pt x="413" y="0"/>
                  </a:cubicBezTo>
                  <a:cubicBezTo>
                    <a:pt x="377" y="0"/>
                    <a:pt x="347" y="3"/>
                    <a:pt x="320" y="3"/>
                  </a:cubicBezTo>
                  <a:cubicBezTo>
                    <a:pt x="297" y="7"/>
                    <a:pt x="274" y="16"/>
                    <a:pt x="251" y="32"/>
                  </a:cubicBezTo>
                  <a:cubicBezTo>
                    <a:pt x="59" y="123"/>
                    <a:pt x="59" y="123"/>
                    <a:pt x="59" y="123"/>
                  </a:cubicBezTo>
                  <a:cubicBezTo>
                    <a:pt x="19" y="146"/>
                    <a:pt x="0" y="175"/>
                    <a:pt x="0" y="210"/>
                  </a:cubicBezTo>
                  <a:cubicBezTo>
                    <a:pt x="0" y="271"/>
                    <a:pt x="0" y="271"/>
                    <a:pt x="0" y="271"/>
                  </a:cubicBezTo>
                  <a:cubicBezTo>
                    <a:pt x="46" y="323"/>
                    <a:pt x="86" y="378"/>
                    <a:pt x="122" y="439"/>
                  </a:cubicBezTo>
                  <a:cubicBezTo>
                    <a:pt x="139" y="465"/>
                    <a:pt x="152" y="491"/>
                    <a:pt x="165" y="517"/>
                  </a:cubicBezTo>
                  <a:cubicBezTo>
                    <a:pt x="271" y="468"/>
                    <a:pt x="271" y="468"/>
                    <a:pt x="271" y="468"/>
                  </a:cubicBezTo>
                  <a:cubicBezTo>
                    <a:pt x="271" y="1308"/>
                    <a:pt x="271" y="1308"/>
                    <a:pt x="271" y="1308"/>
                  </a:cubicBezTo>
                  <a:cubicBezTo>
                    <a:pt x="456" y="1343"/>
                    <a:pt x="631" y="1366"/>
                    <a:pt x="797" y="1379"/>
                  </a:cubicBezTo>
                  <a:cubicBezTo>
                    <a:pt x="972" y="1395"/>
                    <a:pt x="1137" y="1398"/>
                    <a:pt x="1286" y="1392"/>
                  </a:cubicBezTo>
                  <a:lnTo>
                    <a:pt x="797" y="1356"/>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6" name="Freeform 26"/>
            <p:cNvSpPr/>
            <p:nvPr/>
          </p:nvSpPr>
          <p:spPr bwMode="auto">
            <a:xfrm>
              <a:off x="3584508" y="1268671"/>
              <a:ext cx="428625" cy="255588"/>
            </a:xfrm>
            <a:custGeom>
              <a:gdLst>
                <a:gd fmla="*/ 0 w 526" name="T0"/>
                <a:gd fmla="*/ 258 h 313" name="T1"/>
                <a:gd fmla="*/ 13 w 526" name="T2"/>
                <a:gd fmla="*/ 297 h 313" name="T3"/>
                <a:gd fmla="*/ 59 w 526" name="T4"/>
                <a:gd fmla="*/ 313 h 313" name="T5"/>
                <a:gd fmla="*/ 459 w 526" name="T6"/>
                <a:gd fmla="*/ 313 h 313" name="T7"/>
                <a:gd fmla="*/ 526 w 526" name="T8"/>
                <a:gd fmla="*/ 255 h 313" name="T9"/>
                <a:gd fmla="*/ 526 w 526" name="T10"/>
                <a:gd fmla="*/ 113 h 313" name="T11"/>
                <a:gd fmla="*/ 0 w 526" name="T12"/>
                <a:gd fmla="*/ 0 h 313" name="T13"/>
                <a:gd fmla="*/ 0 w 526" name="T14"/>
                <a:gd fmla="*/ 258 h 3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3" w="526">
                  <a:moveTo>
                    <a:pt x="0" y="258"/>
                  </a:moveTo>
                  <a:cubicBezTo>
                    <a:pt x="0" y="271"/>
                    <a:pt x="3" y="284"/>
                    <a:pt x="13" y="297"/>
                  </a:cubicBezTo>
                  <a:cubicBezTo>
                    <a:pt x="23" y="307"/>
                    <a:pt x="36" y="313"/>
                    <a:pt x="59" y="313"/>
                  </a:cubicBezTo>
                  <a:cubicBezTo>
                    <a:pt x="459" y="313"/>
                    <a:pt x="459" y="313"/>
                    <a:pt x="459" y="313"/>
                  </a:cubicBezTo>
                  <a:cubicBezTo>
                    <a:pt x="502" y="313"/>
                    <a:pt x="526" y="294"/>
                    <a:pt x="526" y="255"/>
                  </a:cubicBezTo>
                  <a:cubicBezTo>
                    <a:pt x="526" y="113"/>
                    <a:pt x="526" y="113"/>
                    <a:pt x="526" y="113"/>
                  </a:cubicBezTo>
                  <a:cubicBezTo>
                    <a:pt x="360" y="87"/>
                    <a:pt x="185" y="52"/>
                    <a:pt x="0" y="0"/>
                  </a:cubicBezTo>
                  <a:lnTo>
                    <a:pt x="0" y="258"/>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7" name="Freeform 27"/>
            <p:cNvSpPr/>
            <p:nvPr/>
          </p:nvSpPr>
          <p:spPr bwMode="auto">
            <a:xfrm>
              <a:off x="317432" y="405961"/>
              <a:ext cx="5338763" cy="804864"/>
            </a:xfrm>
            <a:custGeom>
              <a:gdLst>
                <a:gd fmla="*/ 6554 w 6554" name="T0"/>
                <a:gd fmla="*/ 133 h 988" name="T1"/>
                <a:gd fmla="*/ 3399 w 6554" name="T2"/>
                <a:gd fmla="*/ 488 h 988" name="T3"/>
                <a:gd fmla="*/ 0 w 6554" name="T4"/>
                <a:gd fmla="*/ 485 h 988" name="T5"/>
                <a:gd fmla="*/ 3396 w 6554" name="T6"/>
                <a:gd fmla="*/ 530 h 988" name="T7"/>
                <a:gd fmla="*/ 5287 w 6554" name="T8"/>
                <a:gd fmla="*/ 759 h 988" name="T9"/>
                <a:gd fmla="*/ 6554 w 6554" name="T10"/>
                <a:gd fmla="*/ 133 h 988" name="T11"/>
              </a:gdLst>
              <a:cxnLst>
                <a:cxn ang="0">
                  <a:pos x="T0" y="T1"/>
                </a:cxn>
                <a:cxn ang="0">
                  <a:pos x="T2" y="T3"/>
                </a:cxn>
                <a:cxn ang="0">
                  <a:pos x="T4" y="T5"/>
                </a:cxn>
                <a:cxn ang="0">
                  <a:pos x="T6" y="T7"/>
                </a:cxn>
                <a:cxn ang="0">
                  <a:pos x="T8" y="T9"/>
                </a:cxn>
                <a:cxn ang="0">
                  <a:pos x="T10" y="T11"/>
                </a:cxn>
              </a:cxnLst>
              <a:rect b="b" l="0" r="r" t="0"/>
              <a:pathLst>
                <a:path h="987" w="6554">
                  <a:moveTo>
                    <a:pt x="6554" y="133"/>
                  </a:moveTo>
                  <a:cubicBezTo>
                    <a:pt x="6117" y="569"/>
                    <a:pt x="5215" y="988"/>
                    <a:pt x="3399" y="488"/>
                  </a:cubicBezTo>
                  <a:cubicBezTo>
                    <a:pt x="1633" y="0"/>
                    <a:pt x="582" y="210"/>
                    <a:pt x="0" y="485"/>
                  </a:cubicBezTo>
                  <a:cubicBezTo>
                    <a:pt x="585" y="220"/>
                    <a:pt x="1640" y="23"/>
                    <a:pt x="3396" y="530"/>
                  </a:cubicBezTo>
                  <a:cubicBezTo>
                    <a:pt x="4186" y="759"/>
                    <a:pt x="4805" y="811"/>
                    <a:pt x="5287" y="759"/>
                  </a:cubicBezTo>
                  <a:cubicBezTo>
                    <a:pt x="5674" y="717"/>
                    <a:pt x="6193" y="543"/>
                    <a:pt x="6554" y="133"/>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Tree>
  </p:cSld>
  <p:clrMapOvr>
    <a:masterClrMapping/>
  </p:clrMapOvr>
  <p:transition spd="slow">
    <p:wip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AutoShape 4"/>
          <p:cNvSpPr/>
          <p:nvPr/>
        </p:nvSpPr>
        <p:spPr bwMode="auto">
          <a:xfrm>
            <a:off x="8280400" y="3589338"/>
            <a:ext cx="347663"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5" name="组合 4"/>
          <p:cNvGrpSpPr/>
          <p:nvPr/>
        </p:nvGrpSpPr>
        <p:grpSpPr>
          <a:xfrm>
            <a:off x="7550150" y="3613150"/>
            <a:ext cx="358775" cy="292100"/>
            <a:chOff x="7550150" y="3613150"/>
            <a:chExt cx="358775" cy="292100"/>
          </a:xfrm>
          <a:solidFill>
            <a:srgbClr val="27506E"/>
          </a:solidFill>
        </p:grpSpPr>
        <p:sp>
          <p:nvSpPr>
            <p:cNvPr id="6" name="AutoShape 5"/>
            <p:cNvSpPr/>
            <p:nvPr/>
          </p:nvSpPr>
          <p:spPr bwMode="auto">
            <a:xfrm>
              <a:off x="7796213" y="3702050"/>
              <a:ext cx="68262" cy="90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 name="AutoShape 6"/>
            <p:cNvSpPr/>
            <p:nvPr/>
          </p:nvSpPr>
          <p:spPr bwMode="auto">
            <a:xfrm>
              <a:off x="7550150" y="3613150"/>
              <a:ext cx="358775" cy="292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8" name="Group 5"/>
          <p:cNvGrpSpPr/>
          <p:nvPr/>
        </p:nvGrpSpPr>
        <p:grpSpPr>
          <a:xfrm>
            <a:off x="6831584" y="3578617"/>
            <a:ext cx="359165" cy="359779"/>
            <a:chOff x="9145588" y="4435475"/>
            <a:chExt cx="464344" cy="465138"/>
          </a:xfrm>
          <a:solidFill>
            <a:srgbClr val="27506E"/>
          </a:solidFill>
        </p:grpSpPr>
        <p:sp>
          <p:nvSpPr>
            <p:cNvPr id="9"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2"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3"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4"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7"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18" name="Group 15"/>
          <p:cNvGrpSpPr/>
          <p:nvPr/>
        </p:nvGrpSpPr>
        <p:grpSpPr>
          <a:xfrm>
            <a:off x="6112643" y="3589668"/>
            <a:ext cx="359165" cy="348727"/>
            <a:chOff x="8216107" y="4449763"/>
            <a:chExt cx="464344" cy="450850"/>
          </a:xfrm>
          <a:solidFill>
            <a:srgbClr val="27506E"/>
          </a:solidFill>
        </p:grpSpPr>
        <p:sp>
          <p:nvSpPr>
            <p:cNvPr id="19" name="AutoShape 16"/>
            <p:cNvSpPr/>
            <p:nvPr/>
          </p:nvSpPr>
          <p:spPr bwMode="auto">
            <a:xfrm>
              <a:off x="8448675" y="469661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0" name="AutoShape 17"/>
            <p:cNvSpPr/>
            <p:nvPr/>
          </p:nvSpPr>
          <p:spPr bwMode="auto">
            <a:xfrm>
              <a:off x="8216107" y="444976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21" name="组合 20"/>
          <p:cNvGrpSpPr/>
          <p:nvPr/>
        </p:nvGrpSpPr>
        <p:grpSpPr>
          <a:xfrm>
            <a:off x="5394325" y="3578225"/>
            <a:ext cx="358775" cy="360363"/>
            <a:chOff x="5394325" y="3578225"/>
            <a:chExt cx="358775" cy="360363"/>
          </a:xfrm>
          <a:solidFill>
            <a:srgbClr val="27506E"/>
          </a:solidFill>
        </p:grpSpPr>
        <p:sp>
          <p:nvSpPr>
            <p:cNvPr id="22"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3"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4"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5"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6"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7"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8"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9"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0"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1"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32" name="AutoShape 28"/>
          <p:cNvSpPr/>
          <p:nvPr/>
        </p:nvSpPr>
        <p:spPr bwMode="auto">
          <a:xfrm>
            <a:off x="4675188" y="3578225"/>
            <a:ext cx="360362"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3" name="AutoShape 29"/>
          <p:cNvSpPr/>
          <p:nvPr/>
        </p:nvSpPr>
        <p:spPr bwMode="auto">
          <a:xfrm>
            <a:off x="8267700" y="2876551"/>
            <a:ext cx="360363" cy="325437"/>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4" name="AutoShape 30"/>
          <p:cNvSpPr/>
          <p:nvPr/>
        </p:nvSpPr>
        <p:spPr bwMode="auto">
          <a:xfrm>
            <a:off x="7605713" y="2859088"/>
            <a:ext cx="247650" cy="360362"/>
          </a:xfrm>
          <a:custGeom>
            <a:gdLst>
              <a:gd fmla="*/ 10383 w 20767" name="T0"/>
              <a:gd fmla="*/ 10800 h 21600" name="T1"/>
              <a:gd fmla="*/ 10383 w 20767" name="T2"/>
              <a:gd fmla="*/ 10800 h 21600" name="T3"/>
              <a:gd fmla="*/ 10383 w 20767" name="T4"/>
              <a:gd fmla="*/ 10800 h 21600" name="T5"/>
              <a:gd fmla="*/ 10383 w 20767" name="T6"/>
              <a:gd fmla="*/ 10800 h 21600" name="T7"/>
            </a:gdLst>
            <a:cxnLst>
              <a:cxn ang="0">
                <a:pos x="T0" y="T1"/>
              </a:cxn>
              <a:cxn ang="0">
                <a:pos x="T2" y="T3"/>
              </a:cxn>
              <a:cxn ang="0">
                <a:pos x="T4" y="T5"/>
              </a:cxn>
              <a:cxn ang="0">
                <a:pos x="T6" y="T7"/>
              </a:cxn>
            </a:cxnLst>
            <a:rect b="b" l="0" r="r" t="0"/>
            <a:pathLst>
              <a:path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5" name="AutoShape 31"/>
          <p:cNvSpPr/>
          <p:nvPr/>
        </p:nvSpPr>
        <p:spPr bwMode="auto">
          <a:xfrm>
            <a:off x="7651750" y="2974182"/>
            <a:ext cx="158750" cy="130175"/>
          </a:xfrm>
          <a:custGeom>
            <a:gdLst>
              <a:gd fmla="*/ 10641 w 21282" name="T0"/>
              <a:gd fmla="*/ 10800 h 21600" name="T1"/>
              <a:gd fmla="*/ 10641 w 21282" name="T2"/>
              <a:gd fmla="*/ 10800 h 21600" name="T3"/>
              <a:gd fmla="*/ 10641 w 21282" name="T4"/>
              <a:gd fmla="*/ 10800 h 21600" name="T5"/>
              <a:gd fmla="*/ 10641 w 21282" name="T6"/>
              <a:gd fmla="*/ 10800 h 21600" name="T7"/>
            </a:gdLst>
            <a:cxnLst>
              <a:cxn ang="0">
                <a:pos x="T0" y="T1"/>
              </a:cxn>
              <a:cxn ang="0">
                <a:pos x="T2" y="T3"/>
              </a:cxn>
              <a:cxn ang="0">
                <a:pos x="T4" y="T5"/>
              </a:cxn>
              <a:cxn ang="0">
                <a:pos x="T6" y="T7"/>
              </a:cxn>
            </a:cxnLst>
            <a:rect b="b" l="0" r="r" t="0"/>
            <a:pathLst>
              <a:path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6" name="AutoShape 32"/>
          <p:cNvSpPr/>
          <p:nvPr/>
        </p:nvSpPr>
        <p:spPr bwMode="auto">
          <a:xfrm>
            <a:off x="6831013" y="2882107"/>
            <a:ext cx="360362" cy="314325"/>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7" name="AutoShape 33"/>
          <p:cNvSpPr/>
          <p:nvPr/>
        </p:nvSpPr>
        <p:spPr bwMode="auto">
          <a:xfrm>
            <a:off x="6111875" y="2926557"/>
            <a:ext cx="360363" cy="225425"/>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8" name="AutoShape 34"/>
          <p:cNvSpPr/>
          <p:nvPr/>
        </p:nvSpPr>
        <p:spPr bwMode="auto">
          <a:xfrm>
            <a:off x="6216113" y="2825321"/>
            <a:ext cx="25400" cy="841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9" name="AutoShape 35"/>
          <p:cNvSpPr/>
          <p:nvPr/>
        </p:nvSpPr>
        <p:spPr bwMode="auto">
          <a:xfrm>
            <a:off x="6351050" y="2825321"/>
            <a:ext cx="25400" cy="841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0" name="AutoShape 36"/>
          <p:cNvSpPr/>
          <p:nvPr/>
        </p:nvSpPr>
        <p:spPr bwMode="auto">
          <a:xfrm>
            <a:off x="6293900" y="2824528"/>
            <a:ext cx="26988" cy="85725"/>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41" name="组合 17"/>
          <p:cNvGrpSpPr/>
          <p:nvPr/>
        </p:nvGrpSpPr>
        <p:grpSpPr>
          <a:xfrm rot="-2700000">
            <a:off x="5394325" y="2859088"/>
            <a:ext cx="358775" cy="360362"/>
            <a:chOff x="5394325" y="2859088"/>
            <a:chExt cx="358775" cy="360362"/>
          </a:xfrm>
          <a:solidFill>
            <a:srgbClr val="27506E"/>
          </a:solidFill>
        </p:grpSpPr>
        <p:sp>
          <p:nvSpPr>
            <p:cNvPr id="42"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3"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4"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5"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6"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7"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51" name="AutoShape 46"/>
          <p:cNvSpPr/>
          <p:nvPr/>
        </p:nvSpPr>
        <p:spPr bwMode="auto">
          <a:xfrm>
            <a:off x="8267700" y="2177159"/>
            <a:ext cx="360363"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2" name="AutoShape 47"/>
          <p:cNvSpPr/>
          <p:nvPr/>
        </p:nvSpPr>
        <p:spPr bwMode="auto">
          <a:xfrm>
            <a:off x="7550150" y="2177159"/>
            <a:ext cx="358775" cy="358775"/>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53" name="组合 52"/>
          <p:cNvGrpSpPr/>
          <p:nvPr/>
        </p:nvGrpSpPr>
        <p:grpSpPr>
          <a:xfrm>
            <a:off x="6853689" y="2176964"/>
            <a:ext cx="314346" cy="359165"/>
            <a:chOff x="6853689" y="2141343"/>
            <a:chExt cx="314346" cy="359165"/>
          </a:xfrm>
          <a:solidFill>
            <a:srgbClr val="27506E"/>
          </a:solidFill>
        </p:grpSpPr>
        <p:sp>
          <p:nvSpPr>
            <p:cNvPr id="54" name="AutoShape 48"/>
            <p:cNvSpPr/>
            <p:nvPr/>
          </p:nvSpPr>
          <p:spPr bwMode="auto">
            <a:xfrm>
              <a:off x="6853689" y="2141343"/>
              <a:ext cx="314346"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5" name="AutoShape 49"/>
            <p:cNvSpPr/>
            <p:nvPr/>
          </p:nvSpPr>
          <p:spPr bwMode="auto">
            <a:xfrm>
              <a:off x="7100498" y="2421922"/>
              <a:ext cx="22717" cy="221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6" name="AutoShape 50"/>
            <p:cNvSpPr/>
            <p:nvPr/>
          </p:nvSpPr>
          <p:spPr bwMode="auto">
            <a:xfrm>
              <a:off x="7100498" y="2354387"/>
              <a:ext cx="22717" cy="2271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7" name="AutoShape 51"/>
            <p:cNvSpPr/>
            <p:nvPr/>
          </p:nvSpPr>
          <p:spPr bwMode="auto">
            <a:xfrm>
              <a:off x="7100498" y="2286850"/>
              <a:ext cx="22717" cy="2271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58" name="AutoShape 52"/>
          <p:cNvSpPr/>
          <p:nvPr/>
        </p:nvSpPr>
        <p:spPr bwMode="auto">
          <a:xfrm>
            <a:off x="6111875" y="2177159"/>
            <a:ext cx="360363" cy="358775"/>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9" name="AutoShape 53"/>
          <p:cNvSpPr/>
          <p:nvPr/>
        </p:nvSpPr>
        <p:spPr bwMode="auto">
          <a:xfrm>
            <a:off x="6248400" y="2306540"/>
            <a:ext cx="96838" cy="100012"/>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0" name="AutoShape 54"/>
          <p:cNvSpPr/>
          <p:nvPr/>
        </p:nvSpPr>
        <p:spPr bwMode="auto">
          <a:xfrm>
            <a:off x="6185282" y="2327971"/>
            <a:ext cx="55563" cy="57150"/>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1" name="AutoShape 55"/>
          <p:cNvSpPr/>
          <p:nvPr/>
        </p:nvSpPr>
        <p:spPr bwMode="auto">
          <a:xfrm>
            <a:off x="6366186" y="2302762"/>
            <a:ext cx="55563" cy="57150"/>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62" name="组合 61"/>
          <p:cNvGrpSpPr/>
          <p:nvPr/>
        </p:nvGrpSpPr>
        <p:grpSpPr>
          <a:xfrm>
            <a:off x="5394312" y="2176964"/>
            <a:ext cx="359165" cy="359165"/>
            <a:chOff x="5394312" y="2141343"/>
            <a:chExt cx="359165" cy="359165"/>
          </a:xfrm>
          <a:solidFill>
            <a:srgbClr val="27506E"/>
          </a:solidFill>
        </p:grpSpPr>
        <p:sp>
          <p:nvSpPr>
            <p:cNvPr id="63" name="AutoShape 56"/>
            <p:cNvSpPr/>
            <p:nvPr/>
          </p:nvSpPr>
          <p:spPr bwMode="auto">
            <a:xfrm>
              <a:off x="5394312"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4" name="AutoShape 57"/>
            <p:cNvSpPr/>
            <p:nvPr/>
          </p:nvSpPr>
          <p:spPr bwMode="auto">
            <a:xfrm>
              <a:off x="5641124"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5" name="AutoShape 58"/>
            <p:cNvSpPr/>
            <p:nvPr/>
          </p:nvSpPr>
          <p:spPr bwMode="auto">
            <a:xfrm>
              <a:off x="5517718" y="2141343"/>
              <a:ext cx="11235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66" name="AutoShape 59"/>
          <p:cNvSpPr/>
          <p:nvPr/>
        </p:nvSpPr>
        <p:spPr bwMode="auto">
          <a:xfrm>
            <a:off x="4675188" y="2177159"/>
            <a:ext cx="360362" cy="35877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7" name="AutoShape 60"/>
          <p:cNvSpPr/>
          <p:nvPr/>
        </p:nvSpPr>
        <p:spPr bwMode="auto">
          <a:xfrm>
            <a:off x="8437563" y="1522413"/>
            <a:ext cx="22225" cy="238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8" name="AutoShape 61"/>
          <p:cNvSpPr/>
          <p:nvPr/>
        </p:nvSpPr>
        <p:spPr bwMode="auto">
          <a:xfrm>
            <a:off x="8437563" y="1658938"/>
            <a:ext cx="22225" cy="206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69" name="AutoShape 62"/>
          <p:cNvSpPr/>
          <p:nvPr/>
        </p:nvSpPr>
        <p:spPr bwMode="auto">
          <a:xfrm>
            <a:off x="8369300" y="1590675"/>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0" name="AutoShape 63"/>
          <p:cNvSpPr/>
          <p:nvPr/>
        </p:nvSpPr>
        <p:spPr bwMode="auto">
          <a:xfrm>
            <a:off x="8504238" y="1590675"/>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1" name="AutoShape 64"/>
          <p:cNvSpPr/>
          <p:nvPr/>
        </p:nvSpPr>
        <p:spPr bwMode="auto">
          <a:xfrm>
            <a:off x="8391525" y="1635125"/>
            <a:ext cx="22225" cy="23813"/>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2" name="AutoShape 65"/>
          <p:cNvSpPr/>
          <p:nvPr/>
        </p:nvSpPr>
        <p:spPr bwMode="auto">
          <a:xfrm>
            <a:off x="8391525" y="1546225"/>
            <a:ext cx="22225" cy="22225"/>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3" name="AutoShape 66"/>
          <p:cNvSpPr/>
          <p:nvPr/>
        </p:nvSpPr>
        <p:spPr bwMode="auto">
          <a:xfrm>
            <a:off x="8482013" y="1635125"/>
            <a:ext cx="22225" cy="23813"/>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4" name="AutoShape 67"/>
          <p:cNvSpPr/>
          <p:nvPr/>
        </p:nvSpPr>
        <p:spPr bwMode="auto">
          <a:xfrm>
            <a:off x="8335963" y="1422400"/>
            <a:ext cx="2460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5" name="AutoShape 68"/>
          <p:cNvSpPr/>
          <p:nvPr/>
        </p:nvSpPr>
        <p:spPr bwMode="auto">
          <a:xfrm>
            <a:off x="8437563" y="1546225"/>
            <a:ext cx="66675" cy="68263"/>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76" name="Group 69"/>
          <p:cNvGrpSpPr/>
          <p:nvPr/>
        </p:nvGrpSpPr>
        <p:grpSpPr>
          <a:xfrm>
            <a:off x="7549916" y="1489956"/>
            <a:ext cx="359165" cy="337063"/>
            <a:chOff x="10074275" y="1647825"/>
            <a:chExt cx="464344" cy="435769"/>
          </a:xfrm>
          <a:solidFill>
            <a:srgbClr val="27506E"/>
          </a:solidFill>
        </p:grpSpPr>
        <p:sp>
          <p:nvSpPr>
            <p:cNvPr id="77" name="AutoShape 69"/>
            <p:cNvSpPr/>
            <p:nvPr/>
          </p:nvSpPr>
          <p:spPr bwMode="auto">
            <a:xfrm>
              <a:off x="10074275" y="164782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8" name="AutoShape 70"/>
            <p:cNvSpPr/>
            <p:nvPr/>
          </p:nvSpPr>
          <p:spPr bwMode="auto">
            <a:xfrm>
              <a:off x="10291763" y="173434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79" name="AutoShape 71"/>
            <p:cNvSpPr/>
            <p:nvPr/>
          </p:nvSpPr>
          <p:spPr bwMode="auto">
            <a:xfrm>
              <a:off x="10291763" y="177800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0" name="AutoShape 72"/>
            <p:cNvSpPr/>
            <p:nvPr/>
          </p:nvSpPr>
          <p:spPr bwMode="auto">
            <a:xfrm>
              <a:off x="10291763" y="182165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1" name="AutoShape 73"/>
            <p:cNvSpPr/>
            <p:nvPr/>
          </p:nvSpPr>
          <p:spPr bwMode="auto">
            <a:xfrm>
              <a:off x="10132219" y="190896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2" name="AutoShape 74"/>
            <p:cNvSpPr/>
            <p:nvPr/>
          </p:nvSpPr>
          <p:spPr bwMode="auto">
            <a:xfrm>
              <a:off x="10132219" y="195262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3" name="AutoShape 75"/>
            <p:cNvSpPr/>
            <p:nvPr/>
          </p:nvSpPr>
          <p:spPr bwMode="auto">
            <a:xfrm>
              <a:off x="10132219" y="199628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4" name="AutoShape 76"/>
            <p:cNvSpPr/>
            <p:nvPr/>
          </p:nvSpPr>
          <p:spPr bwMode="auto">
            <a:xfrm>
              <a:off x="10132219" y="186531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5" name="AutoShape 77"/>
            <p:cNvSpPr/>
            <p:nvPr/>
          </p:nvSpPr>
          <p:spPr bwMode="auto">
            <a:xfrm>
              <a:off x="10132219" y="172005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86" name="AutoShape 78"/>
          <p:cNvSpPr/>
          <p:nvPr/>
        </p:nvSpPr>
        <p:spPr bwMode="auto">
          <a:xfrm>
            <a:off x="6842125" y="1422400"/>
            <a:ext cx="336550"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7" name="AutoShape 79"/>
          <p:cNvSpPr/>
          <p:nvPr/>
        </p:nvSpPr>
        <p:spPr bwMode="auto">
          <a:xfrm>
            <a:off x="6888163" y="1466850"/>
            <a:ext cx="246062" cy="225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88" name="AutoShape 80"/>
          <p:cNvSpPr/>
          <p:nvPr/>
        </p:nvSpPr>
        <p:spPr bwMode="auto">
          <a:xfrm>
            <a:off x="7021513" y="1501775"/>
            <a:ext cx="68262" cy="666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89" name="Group 82"/>
          <p:cNvGrpSpPr/>
          <p:nvPr/>
        </p:nvGrpSpPr>
        <p:grpSpPr>
          <a:xfrm>
            <a:off x="6112643" y="1422398"/>
            <a:ext cx="359165" cy="359165"/>
            <a:chOff x="8216107" y="1647825"/>
            <a:chExt cx="464344" cy="464344"/>
          </a:xfrm>
          <a:solidFill>
            <a:srgbClr val="27506E"/>
          </a:solidFill>
        </p:grpSpPr>
        <p:sp>
          <p:nvSpPr>
            <p:cNvPr id="90" name="AutoShape 81"/>
            <p:cNvSpPr/>
            <p:nvPr/>
          </p:nvSpPr>
          <p:spPr bwMode="auto">
            <a:xfrm>
              <a:off x="8216107" y="164782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91" name="AutoShape 82"/>
            <p:cNvSpPr/>
            <p:nvPr/>
          </p:nvSpPr>
          <p:spPr bwMode="auto">
            <a:xfrm>
              <a:off x="8259763" y="202485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92" name="AutoShape 83"/>
          <p:cNvSpPr/>
          <p:nvPr/>
        </p:nvSpPr>
        <p:spPr bwMode="auto">
          <a:xfrm>
            <a:off x="5394325" y="1477963"/>
            <a:ext cx="358775" cy="236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93" name="组合 162"/>
          <p:cNvGrpSpPr/>
          <p:nvPr/>
        </p:nvGrpSpPr>
        <p:grpSpPr>
          <a:xfrm>
            <a:off x="4675188" y="1422400"/>
            <a:ext cx="360362" cy="358775"/>
            <a:chOff x="4675188" y="1422400"/>
            <a:chExt cx="360362" cy="358775"/>
          </a:xfrm>
          <a:solidFill>
            <a:srgbClr val="27506E"/>
          </a:solidFill>
        </p:grpSpPr>
        <p:sp>
          <p:nvSpPr>
            <p:cNvPr id="94" name="AutoShape 84"/>
            <p:cNvSpPr/>
            <p:nvPr/>
          </p:nvSpPr>
          <p:spPr bwMode="auto">
            <a:xfrm>
              <a:off x="4675188" y="1422400"/>
              <a:ext cx="3603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95" name="AutoShape 85"/>
            <p:cNvSpPr/>
            <p:nvPr/>
          </p:nvSpPr>
          <p:spPr bwMode="auto">
            <a:xfrm>
              <a:off x="4889500" y="1557338"/>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96" name="AutoShape 86"/>
            <p:cNvSpPr/>
            <p:nvPr/>
          </p:nvSpPr>
          <p:spPr bwMode="auto">
            <a:xfrm>
              <a:off x="4889500" y="1522413"/>
              <a:ext cx="100013"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97" name="AutoShape 87"/>
            <p:cNvSpPr/>
            <p:nvPr/>
          </p:nvSpPr>
          <p:spPr bwMode="auto">
            <a:xfrm>
              <a:off x="4889500" y="1489075"/>
              <a:ext cx="100013"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98" name="AutoShape 88"/>
            <p:cNvSpPr/>
            <p:nvPr/>
          </p:nvSpPr>
          <p:spPr bwMode="auto">
            <a:xfrm>
              <a:off x="4765675" y="1725613"/>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99" name="AutoShape 89"/>
            <p:cNvSpPr/>
            <p:nvPr/>
          </p:nvSpPr>
          <p:spPr bwMode="auto">
            <a:xfrm>
              <a:off x="4765675" y="1692275"/>
              <a:ext cx="100013"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0" name="AutoShape 90"/>
            <p:cNvSpPr/>
            <p:nvPr/>
          </p:nvSpPr>
          <p:spPr bwMode="auto">
            <a:xfrm>
              <a:off x="4765675" y="1658938"/>
              <a:ext cx="100013" cy="9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1" name="AutoShape 91"/>
            <p:cNvSpPr/>
            <p:nvPr/>
          </p:nvSpPr>
          <p:spPr bwMode="auto">
            <a:xfrm>
              <a:off x="4889500" y="1725613"/>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2" name="AutoShape 92"/>
            <p:cNvSpPr/>
            <p:nvPr/>
          </p:nvSpPr>
          <p:spPr bwMode="auto">
            <a:xfrm>
              <a:off x="4889500" y="1692275"/>
              <a:ext cx="100013"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3" name="AutoShape 93"/>
            <p:cNvSpPr/>
            <p:nvPr/>
          </p:nvSpPr>
          <p:spPr bwMode="auto">
            <a:xfrm>
              <a:off x="4889500" y="1658938"/>
              <a:ext cx="100013" cy="9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4" name="AutoShape 94"/>
            <p:cNvSpPr/>
            <p:nvPr/>
          </p:nvSpPr>
          <p:spPr bwMode="auto">
            <a:xfrm>
              <a:off x="4765675" y="1590675"/>
              <a:ext cx="223838"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5" name="AutoShape 95"/>
            <p:cNvSpPr/>
            <p:nvPr/>
          </p:nvSpPr>
          <p:spPr bwMode="auto">
            <a:xfrm>
              <a:off x="4765675" y="1624013"/>
              <a:ext cx="223838"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6" name="AutoShape 96"/>
            <p:cNvSpPr/>
            <p:nvPr/>
          </p:nvSpPr>
          <p:spPr bwMode="auto">
            <a:xfrm>
              <a:off x="4765675" y="1466850"/>
              <a:ext cx="100013"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107" name="组合 106"/>
          <p:cNvGrpSpPr/>
          <p:nvPr/>
        </p:nvGrpSpPr>
        <p:grpSpPr>
          <a:xfrm>
            <a:off x="3965575" y="3582988"/>
            <a:ext cx="247650" cy="358775"/>
            <a:chOff x="3965575" y="3582988"/>
            <a:chExt cx="247650" cy="358775"/>
          </a:xfrm>
          <a:solidFill>
            <a:srgbClr val="27506E"/>
          </a:solidFill>
        </p:grpSpPr>
        <p:sp>
          <p:nvSpPr>
            <p:cNvPr id="108" name="AutoShape 97"/>
            <p:cNvSpPr/>
            <p:nvPr/>
          </p:nvSpPr>
          <p:spPr bwMode="auto">
            <a:xfrm>
              <a:off x="3965575" y="3582988"/>
              <a:ext cx="247650"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09" name="AutoShape 98"/>
            <p:cNvSpPr/>
            <p:nvPr/>
          </p:nvSpPr>
          <p:spPr bwMode="auto">
            <a:xfrm>
              <a:off x="4067175" y="3616325"/>
              <a:ext cx="44450"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0" name="AutoShape 99"/>
            <p:cNvSpPr/>
            <p:nvPr/>
          </p:nvSpPr>
          <p:spPr bwMode="auto">
            <a:xfrm>
              <a:off x="4078288" y="3897313"/>
              <a:ext cx="22225"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111" name="AutoShape 100"/>
          <p:cNvSpPr/>
          <p:nvPr/>
        </p:nvSpPr>
        <p:spPr bwMode="auto">
          <a:xfrm>
            <a:off x="3214688" y="3582988"/>
            <a:ext cx="31432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2" name="AutoShape 101"/>
          <p:cNvSpPr/>
          <p:nvPr/>
        </p:nvSpPr>
        <p:spPr bwMode="auto">
          <a:xfrm>
            <a:off x="2473325" y="3605213"/>
            <a:ext cx="358775" cy="314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3" name="AutoShape 102"/>
          <p:cNvSpPr/>
          <p:nvPr/>
        </p:nvSpPr>
        <p:spPr bwMode="auto">
          <a:xfrm>
            <a:off x="2517775" y="3649663"/>
            <a:ext cx="274638" cy="201612"/>
          </a:xfrm>
          <a:custGeom>
            <a:gdLst>
              <a:gd fmla="+- 0 10799 40" name="T0"/>
              <a:gd fmla="*/ T0 w 21519" name="T1"/>
              <a:gd fmla="*/ 10800 h 21600" name="T2"/>
              <a:gd fmla="+- 0 10799 40" name="T3"/>
              <a:gd fmla="*/ T3 w 21519" name="T4"/>
              <a:gd fmla="*/ 10800 h 21600" name="T5"/>
              <a:gd fmla="+- 0 10799 40" name="T6"/>
              <a:gd fmla="*/ T6 w 21519" name="T7"/>
              <a:gd fmla="*/ 10800 h 21600" name="T8"/>
              <a:gd fmla="+- 0 10799 40" name="T9"/>
              <a:gd fmla="*/ T9 w 21519" name="T10"/>
              <a:gd fmla="*/ 10800 h 21600" name="T11"/>
            </a:gdLst>
            <a:cxnLst>
              <a:cxn ang="0">
                <a:pos x="T1" y="T2"/>
              </a:cxn>
              <a:cxn ang="0">
                <a:pos x="T4" y="T5"/>
              </a:cxn>
              <a:cxn ang="0">
                <a:pos x="T7" y="T8"/>
              </a:cxn>
              <a:cxn ang="0">
                <a:pos x="T10" y="T11"/>
              </a:cxn>
            </a:cxnLst>
            <a:rect b="b" l="0" r="r" t="0"/>
            <a:pathLst>
              <a:path h="21600" w="21519">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4" name="AutoShape 103"/>
          <p:cNvSpPr/>
          <p:nvPr/>
        </p:nvSpPr>
        <p:spPr bwMode="auto">
          <a:xfrm>
            <a:off x="1811338" y="3660775"/>
            <a:ext cx="128587" cy="84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5" name="AutoShape 104"/>
          <p:cNvSpPr/>
          <p:nvPr/>
        </p:nvSpPr>
        <p:spPr bwMode="auto">
          <a:xfrm>
            <a:off x="1754188" y="3605213"/>
            <a:ext cx="358775" cy="314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6" name="AutoShape 105"/>
          <p:cNvSpPr/>
          <p:nvPr/>
        </p:nvSpPr>
        <p:spPr bwMode="auto">
          <a:xfrm>
            <a:off x="1035050" y="3649663"/>
            <a:ext cx="358775" cy="225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7" name="AutoShape 106"/>
          <p:cNvSpPr/>
          <p:nvPr/>
        </p:nvSpPr>
        <p:spPr bwMode="auto">
          <a:xfrm>
            <a:off x="1169988" y="3717925"/>
            <a:ext cx="50800" cy="492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8" name="AutoShape 107"/>
          <p:cNvSpPr/>
          <p:nvPr/>
        </p:nvSpPr>
        <p:spPr bwMode="auto">
          <a:xfrm>
            <a:off x="1136650" y="3683000"/>
            <a:ext cx="157163" cy="1571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19" name="AutoShape 108"/>
          <p:cNvSpPr/>
          <p:nvPr/>
        </p:nvSpPr>
        <p:spPr bwMode="auto">
          <a:xfrm>
            <a:off x="428625" y="3649663"/>
            <a:ext cx="134938" cy="1349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20" name="AutoShape 109"/>
          <p:cNvSpPr/>
          <p:nvPr/>
        </p:nvSpPr>
        <p:spPr bwMode="auto">
          <a:xfrm>
            <a:off x="361950" y="3582988"/>
            <a:ext cx="26987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121" name="Group 112"/>
          <p:cNvGrpSpPr/>
          <p:nvPr/>
        </p:nvGrpSpPr>
        <p:grpSpPr>
          <a:xfrm>
            <a:off x="3909765" y="2870738"/>
            <a:ext cx="359779" cy="337063"/>
            <a:chOff x="5368132" y="3540125"/>
            <a:chExt cx="465138" cy="435769"/>
          </a:xfrm>
          <a:solidFill>
            <a:srgbClr val="27506E"/>
          </a:solidFill>
        </p:grpSpPr>
        <p:sp>
          <p:nvSpPr>
            <p:cNvPr id="12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2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124" name="AutoShape 112"/>
          <p:cNvSpPr/>
          <p:nvPr/>
        </p:nvSpPr>
        <p:spPr bwMode="auto">
          <a:xfrm>
            <a:off x="3190875" y="2859882"/>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125" name="组合 124"/>
          <p:cNvGrpSpPr/>
          <p:nvPr/>
        </p:nvGrpSpPr>
        <p:grpSpPr>
          <a:xfrm>
            <a:off x="2528974" y="2859380"/>
            <a:ext cx="246810" cy="359779"/>
            <a:chOff x="2528974" y="2863357"/>
            <a:chExt cx="246811" cy="359779"/>
          </a:xfrm>
          <a:solidFill>
            <a:srgbClr val="27506E"/>
          </a:solidFill>
        </p:grpSpPr>
        <p:sp>
          <p:nvSpPr>
            <p:cNvPr id="126"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27"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128" name="组合 127"/>
          <p:cNvGrpSpPr/>
          <p:nvPr/>
        </p:nvGrpSpPr>
        <p:grpSpPr>
          <a:xfrm>
            <a:off x="1798638" y="2859882"/>
            <a:ext cx="269875" cy="358775"/>
            <a:chOff x="1798638" y="2859882"/>
            <a:chExt cx="269875" cy="358775"/>
          </a:xfrm>
          <a:solidFill>
            <a:srgbClr val="27506E"/>
          </a:solidFill>
        </p:grpSpPr>
        <p:sp>
          <p:nvSpPr>
            <p:cNvPr id="129" name="AutoShape 115"/>
            <p:cNvSpPr/>
            <p:nvPr/>
          </p:nvSpPr>
          <p:spPr bwMode="auto">
            <a:xfrm>
              <a:off x="1798638" y="2859882"/>
              <a:ext cx="26987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30" name="AutoShape 116"/>
            <p:cNvSpPr/>
            <p:nvPr/>
          </p:nvSpPr>
          <p:spPr bwMode="auto">
            <a:xfrm>
              <a:off x="1911350" y="3072730"/>
              <a:ext cx="44450" cy="682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131" name="AutoShape 117"/>
          <p:cNvSpPr/>
          <p:nvPr/>
        </p:nvSpPr>
        <p:spPr bwMode="auto">
          <a:xfrm>
            <a:off x="1035050" y="2904332"/>
            <a:ext cx="360363" cy="269875"/>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rPr>
              <a:t>	</a:t>
            </a:r>
          </a:p>
        </p:txBody>
      </p:sp>
      <p:grpSp>
        <p:nvGrpSpPr>
          <p:cNvPr id="132" name="Group 121"/>
          <p:cNvGrpSpPr/>
          <p:nvPr/>
        </p:nvGrpSpPr>
        <p:grpSpPr>
          <a:xfrm>
            <a:off x="317500" y="2904507"/>
            <a:ext cx="359165" cy="269525"/>
            <a:chOff x="723900" y="3569494"/>
            <a:chExt cx="464344" cy="348456"/>
          </a:xfrm>
          <a:solidFill>
            <a:srgbClr val="27506E"/>
          </a:solidFill>
        </p:grpSpPr>
        <p:sp>
          <p:nvSpPr>
            <p:cNvPr id="133" name="AutoShape 118"/>
            <p:cNvSpPr/>
            <p:nvPr/>
          </p:nvSpPr>
          <p:spPr bwMode="auto">
            <a:xfrm>
              <a:off x="723900" y="3569494"/>
              <a:ext cx="464344" cy="348456"/>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34" name="AutoShape 119"/>
            <p:cNvSpPr/>
            <p:nvPr/>
          </p:nvSpPr>
          <p:spPr bwMode="auto">
            <a:xfrm>
              <a:off x="1013619" y="3699669"/>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panose="020b0604020202020204" pitchFamily="34" typeface="Arial"/>
                <a:ea charset="-122" panose="02010600030101010101" pitchFamily="2" typeface="宋体"/>
                <a:sym charset="0" typeface="Gill Sans"/>
              </a:endParaRPr>
            </a:p>
          </p:txBody>
        </p:sp>
      </p:grpSp>
      <p:grpSp>
        <p:nvGrpSpPr>
          <p:cNvPr id="135" name="Group 124"/>
          <p:cNvGrpSpPr/>
          <p:nvPr/>
        </p:nvGrpSpPr>
        <p:grpSpPr>
          <a:xfrm>
            <a:off x="3909765" y="2205206"/>
            <a:ext cx="359779" cy="302680"/>
            <a:chOff x="5368132" y="2625725"/>
            <a:chExt cx="465138" cy="391319"/>
          </a:xfrm>
          <a:solidFill>
            <a:srgbClr val="27506E"/>
          </a:solidFill>
        </p:grpSpPr>
        <p:sp>
          <p:nvSpPr>
            <p:cNvPr id="136"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37"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38"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139" name="组合 138"/>
          <p:cNvGrpSpPr/>
          <p:nvPr/>
        </p:nvGrpSpPr>
        <p:grpSpPr>
          <a:xfrm>
            <a:off x="3191434" y="2176964"/>
            <a:ext cx="359164" cy="359165"/>
            <a:chOff x="3191434" y="2145028"/>
            <a:chExt cx="359165" cy="359165"/>
          </a:xfrm>
          <a:solidFill>
            <a:srgbClr val="27506E"/>
          </a:solidFill>
        </p:grpSpPr>
        <p:sp>
          <p:nvSpPr>
            <p:cNvPr id="140"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41"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42"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143" name="组合 142"/>
          <p:cNvGrpSpPr/>
          <p:nvPr/>
        </p:nvGrpSpPr>
        <p:grpSpPr>
          <a:xfrm>
            <a:off x="2473103" y="2176964"/>
            <a:ext cx="359166" cy="359165"/>
            <a:chOff x="2473104" y="2145028"/>
            <a:chExt cx="359165" cy="359165"/>
          </a:xfrm>
          <a:solidFill>
            <a:srgbClr val="27506E"/>
          </a:solidFill>
        </p:grpSpPr>
        <p:sp>
          <p:nvSpPr>
            <p:cNvPr id="144"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45"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146" name="组合 138"/>
          <p:cNvGrpSpPr/>
          <p:nvPr/>
        </p:nvGrpSpPr>
        <p:grpSpPr>
          <a:xfrm>
            <a:off x="1754188" y="2177159"/>
            <a:ext cx="360362" cy="358775"/>
            <a:chOff x="1754188" y="2144713"/>
            <a:chExt cx="360362" cy="358775"/>
          </a:xfrm>
          <a:solidFill>
            <a:srgbClr val="27506E"/>
          </a:solidFill>
        </p:grpSpPr>
        <p:sp>
          <p:nvSpPr>
            <p:cNvPr id="147" name="AutoShape 128"/>
            <p:cNvSpPr/>
            <p:nvPr/>
          </p:nvSpPr>
          <p:spPr bwMode="auto">
            <a:xfrm>
              <a:off x="1754188" y="2144713"/>
              <a:ext cx="3603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48" name="AutoShape 129"/>
            <p:cNvSpPr/>
            <p:nvPr/>
          </p:nvSpPr>
          <p:spPr bwMode="auto">
            <a:xfrm>
              <a:off x="1979613" y="2189163"/>
              <a:ext cx="88900" cy="90487"/>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149" name="AutoShape 130"/>
          <p:cNvSpPr/>
          <p:nvPr/>
        </p:nvSpPr>
        <p:spPr bwMode="auto">
          <a:xfrm>
            <a:off x="1035050" y="2177159"/>
            <a:ext cx="360363" cy="358775"/>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0" name="AutoShape 131"/>
          <p:cNvSpPr/>
          <p:nvPr/>
        </p:nvSpPr>
        <p:spPr bwMode="auto">
          <a:xfrm>
            <a:off x="339725" y="2177159"/>
            <a:ext cx="31432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1" name="AutoShape 132"/>
          <p:cNvSpPr/>
          <p:nvPr/>
        </p:nvSpPr>
        <p:spPr bwMode="auto">
          <a:xfrm>
            <a:off x="406400" y="2272409"/>
            <a:ext cx="46038"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2" name="AutoShape 133"/>
          <p:cNvSpPr/>
          <p:nvPr/>
        </p:nvSpPr>
        <p:spPr bwMode="auto">
          <a:xfrm>
            <a:off x="474663" y="2272409"/>
            <a:ext cx="44450"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3" name="AutoShape 134"/>
          <p:cNvSpPr/>
          <p:nvPr/>
        </p:nvSpPr>
        <p:spPr bwMode="auto">
          <a:xfrm>
            <a:off x="541338" y="2272409"/>
            <a:ext cx="44450"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4" name="AutoShape 135"/>
          <p:cNvSpPr/>
          <p:nvPr/>
        </p:nvSpPr>
        <p:spPr bwMode="auto">
          <a:xfrm>
            <a:off x="3910013" y="1482725"/>
            <a:ext cx="358775" cy="2460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5" name="AutoShape 136"/>
          <p:cNvSpPr/>
          <p:nvPr/>
        </p:nvSpPr>
        <p:spPr bwMode="auto">
          <a:xfrm>
            <a:off x="3382963" y="1471613"/>
            <a:ext cx="117475" cy="117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6" name="AutoShape 137"/>
          <p:cNvSpPr/>
          <p:nvPr/>
        </p:nvSpPr>
        <p:spPr bwMode="auto">
          <a:xfrm>
            <a:off x="3190875" y="1425575"/>
            <a:ext cx="360363" cy="360363"/>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7" name="AutoShape 138"/>
          <p:cNvSpPr/>
          <p:nvPr/>
        </p:nvSpPr>
        <p:spPr bwMode="auto">
          <a:xfrm>
            <a:off x="3382963" y="1425575"/>
            <a:ext cx="168275"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8" name="AutoShape 139"/>
          <p:cNvSpPr/>
          <p:nvPr/>
        </p:nvSpPr>
        <p:spPr bwMode="auto">
          <a:xfrm>
            <a:off x="2473325" y="1425575"/>
            <a:ext cx="358775" cy="349250"/>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59" name="AutoShape 140"/>
          <p:cNvSpPr/>
          <p:nvPr/>
        </p:nvSpPr>
        <p:spPr bwMode="auto">
          <a:xfrm>
            <a:off x="1798638" y="1516063"/>
            <a:ext cx="225425" cy="182562"/>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0" name="AutoShape 141"/>
          <p:cNvSpPr/>
          <p:nvPr/>
        </p:nvSpPr>
        <p:spPr bwMode="auto">
          <a:xfrm>
            <a:off x="1754188" y="1471613"/>
            <a:ext cx="358775" cy="279400"/>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1" name="AutoShape 142"/>
          <p:cNvSpPr/>
          <p:nvPr/>
        </p:nvSpPr>
        <p:spPr bwMode="auto">
          <a:xfrm>
            <a:off x="2035175" y="1527175"/>
            <a:ext cx="33338"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2" name="AutoShape 143"/>
          <p:cNvSpPr/>
          <p:nvPr/>
        </p:nvSpPr>
        <p:spPr bwMode="auto">
          <a:xfrm>
            <a:off x="2024063" y="1673225"/>
            <a:ext cx="44450"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3" name="AutoShape 144"/>
          <p:cNvSpPr/>
          <p:nvPr/>
        </p:nvSpPr>
        <p:spPr bwMode="auto">
          <a:xfrm>
            <a:off x="2035175" y="1639888"/>
            <a:ext cx="44450"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4" name="AutoShape 145"/>
          <p:cNvSpPr/>
          <p:nvPr/>
        </p:nvSpPr>
        <p:spPr bwMode="auto">
          <a:xfrm>
            <a:off x="2035175" y="1606550"/>
            <a:ext cx="44450"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5" name="AutoShape 146"/>
          <p:cNvSpPr/>
          <p:nvPr/>
        </p:nvSpPr>
        <p:spPr bwMode="auto">
          <a:xfrm>
            <a:off x="1844675" y="1560513"/>
            <a:ext cx="66675" cy="47625"/>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2" name="组合 1"/>
          <p:cNvGrpSpPr/>
          <p:nvPr/>
        </p:nvGrpSpPr>
        <p:grpSpPr>
          <a:xfrm>
            <a:off x="1035050" y="1447800"/>
            <a:ext cx="360363" cy="315913"/>
            <a:chOff x="1035050" y="1447800"/>
            <a:chExt cx="360363" cy="315913"/>
          </a:xfrm>
        </p:grpSpPr>
        <p:sp>
          <p:nvSpPr>
            <p:cNvPr id="166" name="AutoShape 147"/>
            <p:cNvSpPr/>
            <p:nvPr/>
          </p:nvSpPr>
          <p:spPr bwMode="auto">
            <a:xfrm>
              <a:off x="1035050" y="1447800"/>
              <a:ext cx="360363" cy="315913"/>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167" name="AutoShape 148"/>
            <p:cNvSpPr/>
            <p:nvPr/>
          </p:nvSpPr>
          <p:spPr bwMode="auto">
            <a:xfrm>
              <a:off x="1092200" y="1504950"/>
              <a:ext cx="52388" cy="523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168" name="AutoShape 149"/>
          <p:cNvSpPr/>
          <p:nvPr/>
        </p:nvSpPr>
        <p:spPr bwMode="auto">
          <a:xfrm>
            <a:off x="317500" y="1471613"/>
            <a:ext cx="358775"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27506E"/>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169" name="组合 168"/>
          <p:cNvGrpSpPr/>
          <p:nvPr/>
        </p:nvGrpSpPr>
        <p:grpSpPr>
          <a:xfrm>
            <a:off x="4624725" y="2867318"/>
            <a:ext cx="435108" cy="379522"/>
            <a:chOff x="4675188" y="2882900"/>
            <a:chExt cx="360362" cy="314325"/>
          </a:xfrm>
          <a:solidFill>
            <a:srgbClr val="27506E"/>
          </a:solidFill>
        </p:grpSpPr>
        <p:sp>
          <p:nvSpPr>
            <p:cNvPr id="170" name="AutoShape 43"/>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rgbClr val="27506E"/>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71" name="AutoShape 44"/>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rgbClr val="27506E"/>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72" name="AutoShape 45"/>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rgbClr val="27506E"/>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Tree>
  </p:cSld>
  <p:clrMapOvr>
    <a:masterClrMapping/>
  </p:clrMapOvr>
  <p:transition spd="slow">
    <p:wip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
          <p:cNvGrpSpPr/>
          <p:nvPr/>
        </p:nvGrpSpPr>
        <p:grpSpPr>
          <a:xfrm>
            <a:off x="2558710" y="1085038"/>
            <a:ext cx="392113" cy="392113"/>
            <a:chOff x="3771900" y="2098675"/>
            <a:chExt cx="392113" cy="392113"/>
          </a:xfrm>
          <a:solidFill>
            <a:schemeClr val="accent1"/>
          </a:solidFill>
        </p:grpSpPr>
        <p:sp>
          <p:nvSpPr>
            <p:cNvPr id="3" name="Freeform 6"/>
            <p:cNvSpPr/>
            <p:nvPr/>
          </p:nvSpPr>
          <p:spPr bwMode="auto">
            <a:xfrm>
              <a:off x="3771900" y="2301875"/>
              <a:ext cx="153988" cy="55563"/>
            </a:xfrm>
            <a:custGeom>
              <a:gdLst>
                <a:gd fmla="*/ 200 w 200" name="T0"/>
                <a:gd fmla="*/ 1 h 73" name="T1"/>
                <a:gd fmla="*/ 200 w 200" name="T2"/>
                <a:gd fmla="*/ 0 h 73" name="T3"/>
                <a:gd fmla="*/ 0 w 200" name="T4"/>
                <a:gd fmla="*/ 0 h 73" name="T5"/>
                <a:gd fmla="*/ 0 w 200" name="T6"/>
                <a:gd fmla="*/ 1 h 73" name="T7"/>
                <a:gd fmla="*/ 73 w 200" name="T8"/>
                <a:gd fmla="*/ 73 h 73" name="T9"/>
                <a:gd fmla="*/ 127 w 200" name="T10"/>
                <a:gd fmla="*/ 73 h 73" name="T11"/>
                <a:gd fmla="*/ 200 w 200" name="T12"/>
                <a:gd fmla="*/ 1 h 73" name="T13"/>
              </a:gdLst>
              <a:cxnLst>
                <a:cxn ang="0">
                  <a:pos x="T0" y="T1"/>
                </a:cxn>
                <a:cxn ang="0">
                  <a:pos x="T2" y="T3"/>
                </a:cxn>
                <a:cxn ang="0">
                  <a:pos x="T4" y="T5"/>
                </a:cxn>
                <a:cxn ang="0">
                  <a:pos x="T6" y="T7"/>
                </a:cxn>
                <a:cxn ang="0">
                  <a:pos x="T8" y="T9"/>
                </a:cxn>
                <a:cxn ang="0">
                  <a:pos x="T10" y="T11"/>
                </a:cxn>
                <a:cxn ang="0">
                  <a:pos x="T12" y="T13"/>
                </a:cxn>
              </a:cxnLst>
              <a:rect b="b" l="0" r="r" t="0"/>
              <a:pathLst>
                <a:path h="73" w="200">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 name="Freeform 7"/>
            <p:cNvSpPr>
              <a:spLocks noEditPoints="1"/>
            </p:cNvSpPr>
            <p:nvPr/>
          </p:nvSpPr>
          <p:spPr bwMode="auto">
            <a:xfrm>
              <a:off x="3771900" y="2098675"/>
              <a:ext cx="392113" cy="392113"/>
            </a:xfrm>
            <a:custGeom>
              <a:gdLst>
                <a:gd fmla="*/ 335 w 511" name="T0"/>
                <a:gd fmla="*/ 476 h 512" name="T1"/>
                <a:gd fmla="*/ 273 w 511" name="T2"/>
                <a:gd fmla="*/ 476 h 512" name="T3"/>
                <a:gd fmla="*/ 273 w 511" name="T4"/>
                <a:gd fmla="*/ 162 h 512" name="T5"/>
                <a:gd fmla="*/ 322 w 511" name="T6"/>
                <a:gd fmla="*/ 112 h 512" name="T7"/>
                <a:gd fmla="*/ 394 w 511" name="T8"/>
                <a:gd fmla="*/ 112 h 512" name="T9"/>
                <a:gd fmla="*/ 314 w 511" name="T10"/>
                <a:gd fmla="*/ 266 h 512" name="T11"/>
                <a:gd fmla="*/ 326 w 511" name="T12"/>
                <a:gd fmla="*/ 266 h 512" name="T13"/>
                <a:gd fmla="*/ 406 w 511" name="T14"/>
                <a:gd fmla="*/ 112 h 512" name="T15"/>
                <a:gd fmla="*/ 417 w 511" name="T16"/>
                <a:gd fmla="*/ 112 h 512" name="T17"/>
                <a:gd fmla="*/ 497 w 511" name="T18"/>
                <a:gd fmla="*/ 266 h 512" name="T19"/>
                <a:gd fmla="*/ 509 w 511" name="T20"/>
                <a:gd fmla="*/ 266 h 512" name="T21"/>
                <a:gd fmla="*/ 429 w 511" name="T22"/>
                <a:gd fmla="*/ 112 h 512" name="T23"/>
                <a:gd fmla="*/ 497 w 511" name="T24"/>
                <a:gd fmla="*/ 112 h 512" name="T25"/>
                <a:gd fmla="*/ 511 w 511" name="T26"/>
                <a:gd fmla="*/ 97 h 512" name="T27"/>
                <a:gd fmla="*/ 497 w 511" name="T28"/>
                <a:gd fmla="*/ 83 h 512" name="T29"/>
                <a:gd fmla="*/ 322 w 511" name="T30"/>
                <a:gd fmla="*/ 83 h 512" name="T31"/>
                <a:gd fmla="*/ 273 w 511" name="T32"/>
                <a:gd fmla="*/ 32 h 512" name="T33"/>
                <a:gd fmla="*/ 273 w 511" name="T34"/>
                <a:gd fmla="*/ 7 h 512" name="T35"/>
                <a:gd fmla="*/ 266 w 511" name="T36"/>
                <a:gd fmla="*/ 0 h 512" name="T37"/>
                <a:gd fmla="*/ 247 w 511" name="T38"/>
                <a:gd fmla="*/ 0 h 512" name="T39"/>
                <a:gd fmla="*/ 239 w 511" name="T40"/>
                <a:gd fmla="*/ 7 h 512" name="T41"/>
                <a:gd fmla="*/ 239 w 511" name="T42"/>
                <a:gd fmla="*/ 32 h 512" name="T43"/>
                <a:gd fmla="*/ 190 w 511" name="T44"/>
                <a:gd fmla="*/ 83 h 512" name="T45"/>
                <a:gd fmla="*/ 15 w 511" name="T46"/>
                <a:gd fmla="*/ 83 h 512" name="T47"/>
                <a:gd fmla="*/ 0 w 511" name="T48"/>
                <a:gd fmla="*/ 97 h 512" name="T49"/>
                <a:gd fmla="*/ 15 w 511" name="T50"/>
                <a:gd fmla="*/ 112 h 512" name="T51"/>
                <a:gd fmla="*/ 83 w 511" name="T52"/>
                <a:gd fmla="*/ 112 h 512" name="T53"/>
                <a:gd fmla="*/ 3 w 511" name="T54"/>
                <a:gd fmla="*/ 266 h 512" name="T55"/>
                <a:gd fmla="*/ 15 w 511" name="T56"/>
                <a:gd fmla="*/ 266 h 512" name="T57"/>
                <a:gd fmla="*/ 95 w 511" name="T58"/>
                <a:gd fmla="*/ 112 h 512" name="T59"/>
                <a:gd fmla="*/ 106 w 511" name="T60"/>
                <a:gd fmla="*/ 112 h 512" name="T61"/>
                <a:gd fmla="*/ 186 w 511" name="T62"/>
                <a:gd fmla="*/ 266 h 512" name="T63"/>
                <a:gd fmla="*/ 198 w 511" name="T64"/>
                <a:gd fmla="*/ 266 h 512" name="T65"/>
                <a:gd fmla="*/ 118 w 511" name="T66"/>
                <a:gd fmla="*/ 112 h 512" name="T67"/>
                <a:gd fmla="*/ 190 w 511" name="T68"/>
                <a:gd fmla="*/ 112 h 512" name="T69"/>
                <a:gd fmla="*/ 239 w 511" name="T70"/>
                <a:gd fmla="*/ 162 h 512" name="T71"/>
                <a:gd fmla="*/ 239 w 511" name="T72"/>
                <a:gd fmla="*/ 476 h 512" name="T73"/>
                <a:gd fmla="*/ 178 w 511" name="T74"/>
                <a:gd fmla="*/ 476 h 512" name="T75"/>
                <a:gd fmla="*/ 159 w 511" name="T76"/>
                <a:gd fmla="*/ 494 h 512" name="T77"/>
                <a:gd fmla="*/ 178 w 511" name="T78"/>
                <a:gd fmla="*/ 512 h 512" name="T79"/>
                <a:gd fmla="*/ 335 w 511" name="T80"/>
                <a:gd fmla="*/ 512 h 512" name="T81"/>
                <a:gd fmla="*/ 353 w 511" name="T82"/>
                <a:gd fmla="*/ 494 h 512" name="T83"/>
                <a:gd fmla="*/ 335 w 511" name="T84"/>
                <a:gd fmla="*/ 476 h 512" name="T85"/>
                <a:gd fmla="*/ 218 w 511" name="T86"/>
                <a:gd fmla="*/ 97 h 512" name="T87"/>
                <a:gd fmla="*/ 256 w 511" name="T88"/>
                <a:gd fmla="*/ 59 h 512" name="T89"/>
                <a:gd fmla="*/ 294 w 511" name="T90"/>
                <a:gd fmla="*/ 97 h 512" name="T91"/>
                <a:gd fmla="*/ 256 w 511" name="T92"/>
                <a:gd fmla="*/ 135 h 512" name="T93"/>
                <a:gd fmla="*/ 218 w 511" name="T94"/>
                <a:gd fmla="*/ 97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511">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 name="Freeform 8"/>
            <p:cNvSpPr/>
            <p:nvPr/>
          </p:nvSpPr>
          <p:spPr bwMode="auto">
            <a:xfrm>
              <a:off x="4010025" y="2301875"/>
              <a:ext cx="153988" cy="55563"/>
            </a:xfrm>
            <a:custGeom>
              <a:gdLst>
                <a:gd fmla="*/ 201 w 201" name="T0"/>
                <a:gd fmla="*/ 0 h 73" name="T1"/>
                <a:gd fmla="*/ 0 w 201" name="T2"/>
                <a:gd fmla="*/ 0 h 73" name="T3"/>
                <a:gd fmla="*/ 0 w 201" name="T4"/>
                <a:gd fmla="*/ 1 h 73" name="T5"/>
                <a:gd fmla="*/ 73 w 201" name="T6"/>
                <a:gd fmla="*/ 73 h 73" name="T7"/>
                <a:gd fmla="*/ 128 w 201" name="T8"/>
                <a:gd fmla="*/ 73 h 73" name="T9"/>
                <a:gd fmla="*/ 201 w 201" name="T10"/>
                <a:gd fmla="*/ 1 h 73" name="T11"/>
                <a:gd fmla="*/ 201 w 201" name="T12"/>
                <a:gd fmla="*/ 0 h 73" name="T13"/>
              </a:gdLst>
              <a:cxnLst>
                <a:cxn ang="0">
                  <a:pos x="T0" y="T1"/>
                </a:cxn>
                <a:cxn ang="0">
                  <a:pos x="T2" y="T3"/>
                </a:cxn>
                <a:cxn ang="0">
                  <a:pos x="T4" y="T5"/>
                </a:cxn>
                <a:cxn ang="0">
                  <a:pos x="T6" y="T7"/>
                </a:cxn>
                <a:cxn ang="0">
                  <a:pos x="T8" y="T9"/>
                </a:cxn>
                <a:cxn ang="0">
                  <a:pos x="T10" y="T11"/>
                </a:cxn>
                <a:cxn ang="0">
                  <a:pos x="T12" y="T13"/>
                </a:cxn>
              </a:cxnLst>
              <a:rect b="b" l="0" r="r" t="0"/>
              <a:pathLst>
                <a:path h="73" w="201">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 name="Freeform 9"/>
            <p:cNvSpPr/>
            <p:nvPr/>
          </p:nvSpPr>
          <p:spPr bwMode="auto">
            <a:xfrm>
              <a:off x="3771900" y="2301875"/>
              <a:ext cx="153988" cy="55563"/>
            </a:xfrm>
            <a:custGeom>
              <a:gdLst>
                <a:gd fmla="*/ 200 w 200" name="T0"/>
                <a:gd fmla="*/ 1 h 73" name="T1"/>
                <a:gd fmla="*/ 200 w 200" name="T2"/>
                <a:gd fmla="*/ 0 h 73" name="T3"/>
                <a:gd fmla="*/ 0 w 200" name="T4"/>
                <a:gd fmla="*/ 0 h 73" name="T5"/>
                <a:gd fmla="*/ 0 w 200" name="T6"/>
                <a:gd fmla="*/ 1 h 73" name="T7"/>
                <a:gd fmla="*/ 73 w 200" name="T8"/>
                <a:gd fmla="*/ 73 h 73" name="T9"/>
                <a:gd fmla="*/ 127 w 200" name="T10"/>
                <a:gd fmla="*/ 73 h 73" name="T11"/>
                <a:gd fmla="*/ 200 w 200" name="T12"/>
                <a:gd fmla="*/ 1 h 73" name="T13"/>
              </a:gdLst>
              <a:cxnLst>
                <a:cxn ang="0">
                  <a:pos x="T0" y="T1"/>
                </a:cxn>
                <a:cxn ang="0">
                  <a:pos x="T2" y="T3"/>
                </a:cxn>
                <a:cxn ang="0">
                  <a:pos x="T4" y="T5"/>
                </a:cxn>
                <a:cxn ang="0">
                  <a:pos x="T6" y="T7"/>
                </a:cxn>
                <a:cxn ang="0">
                  <a:pos x="T8" y="T9"/>
                </a:cxn>
                <a:cxn ang="0">
                  <a:pos x="T10" y="T11"/>
                </a:cxn>
                <a:cxn ang="0">
                  <a:pos x="T12" y="T13"/>
                </a:cxn>
              </a:cxnLst>
              <a:rect b="b" l="0" r="r" t="0"/>
              <a:pathLst>
                <a:path h="73" w="200">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 name="Freeform 10"/>
            <p:cNvSpPr>
              <a:spLocks noEditPoints="1"/>
            </p:cNvSpPr>
            <p:nvPr/>
          </p:nvSpPr>
          <p:spPr bwMode="auto">
            <a:xfrm>
              <a:off x="3771900" y="2098675"/>
              <a:ext cx="392113" cy="392113"/>
            </a:xfrm>
            <a:custGeom>
              <a:gdLst>
                <a:gd fmla="*/ 335 w 511" name="T0"/>
                <a:gd fmla="*/ 476 h 512" name="T1"/>
                <a:gd fmla="*/ 273 w 511" name="T2"/>
                <a:gd fmla="*/ 476 h 512" name="T3"/>
                <a:gd fmla="*/ 273 w 511" name="T4"/>
                <a:gd fmla="*/ 162 h 512" name="T5"/>
                <a:gd fmla="*/ 322 w 511" name="T6"/>
                <a:gd fmla="*/ 112 h 512" name="T7"/>
                <a:gd fmla="*/ 394 w 511" name="T8"/>
                <a:gd fmla="*/ 112 h 512" name="T9"/>
                <a:gd fmla="*/ 314 w 511" name="T10"/>
                <a:gd fmla="*/ 266 h 512" name="T11"/>
                <a:gd fmla="*/ 326 w 511" name="T12"/>
                <a:gd fmla="*/ 266 h 512" name="T13"/>
                <a:gd fmla="*/ 406 w 511" name="T14"/>
                <a:gd fmla="*/ 112 h 512" name="T15"/>
                <a:gd fmla="*/ 417 w 511" name="T16"/>
                <a:gd fmla="*/ 112 h 512" name="T17"/>
                <a:gd fmla="*/ 497 w 511" name="T18"/>
                <a:gd fmla="*/ 266 h 512" name="T19"/>
                <a:gd fmla="*/ 509 w 511" name="T20"/>
                <a:gd fmla="*/ 266 h 512" name="T21"/>
                <a:gd fmla="*/ 429 w 511" name="T22"/>
                <a:gd fmla="*/ 112 h 512" name="T23"/>
                <a:gd fmla="*/ 497 w 511" name="T24"/>
                <a:gd fmla="*/ 112 h 512" name="T25"/>
                <a:gd fmla="*/ 511 w 511" name="T26"/>
                <a:gd fmla="*/ 97 h 512" name="T27"/>
                <a:gd fmla="*/ 497 w 511" name="T28"/>
                <a:gd fmla="*/ 83 h 512" name="T29"/>
                <a:gd fmla="*/ 322 w 511" name="T30"/>
                <a:gd fmla="*/ 83 h 512" name="T31"/>
                <a:gd fmla="*/ 273 w 511" name="T32"/>
                <a:gd fmla="*/ 32 h 512" name="T33"/>
                <a:gd fmla="*/ 273 w 511" name="T34"/>
                <a:gd fmla="*/ 7 h 512" name="T35"/>
                <a:gd fmla="*/ 266 w 511" name="T36"/>
                <a:gd fmla="*/ 0 h 512" name="T37"/>
                <a:gd fmla="*/ 247 w 511" name="T38"/>
                <a:gd fmla="*/ 0 h 512" name="T39"/>
                <a:gd fmla="*/ 239 w 511" name="T40"/>
                <a:gd fmla="*/ 7 h 512" name="T41"/>
                <a:gd fmla="*/ 239 w 511" name="T42"/>
                <a:gd fmla="*/ 32 h 512" name="T43"/>
                <a:gd fmla="*/ 190 w 511" name="T44"/>
                <a:gd fmla="*/ 83 h 512" name="T45"/>
                <a:gd fmla="*/ 15 w 511" name="T46"/>
                <a:gd fmla="*/ 83 h 512" name="T47"/>
                <a:gd fmla="*/ 0 w 511" name="T48"/>
                <a:gd fmla="*/ 97 h 512" name="T49"/>
                <a:gd fmla="*/ 15 w 511" name="T50"/>
                <a:gd fmla="*/ 112 h 512" name="T51"/>
                <a:gd fmla="*/ 83 w 511" name="T52"/>
                <a:gd fmla="*/ 112 h 512" name="T53"/>
                <a:gd fmla="*/ 3 w 511" name="T54"/>
                <a:gd fmla="*/ 266 h 512" name="T55"/>
                <a:gd fmla="*/ 15 w 511" name="T56"/>
                <a:gd fmla="*/ 266 h 512" name="T57"/>
                <a:gd fmla="*/ 95 w 511" name="T58"/>
                <a:gd fmla="*/ 112 h 512" name="T59"/>
                <a:gd fmla="*/ 106 w 511" name="T60"/>
                <a:gd fmla="*/ 112 h 512" name="T61"/>
                <a:gd fmla="*/ 186 w 511" name="T62"/>
                <a:gd fmla="*/ 266 h 512" name="T63"/>
                <a:gd fmla="*/ 198 w 511" name="T64"/>
                <a:gd fmla="*/ 266 h 512" name="T65"/>
                <a:gd fmla="*/ 118 w 511" name="T66"/>
                <a:gd fmla="*/ 112 h 512" name="T67"/>
                <a:gd fmla="*/ 190 w 511" name="T68"/>
                <a:gd fmla="*/ 112 h 512" name="T69"/>
                <a:gd fmla="*/ 239 w 511" name="T70"/>
                <a:gd fmla="*/ 162 h 512" name="T71"/>
                <a:gd fmla="*/ 239 w 511" name="T72"/>
                <a:gd fmla="*/ 476 h 512" name="T73"/>
                <a:gd fmla="*/ 178 w 511" name="T74"/>
                <a:gd fmla="*/ 476 h 512" name="T75"/>
                <a:gd fmla="*/ 159 w 511" name="T76"/>
                <a:gd fmla="*/ 494 h 512" name="T77"/>
                <a:gd fmla="*/ 178 w 511" name="T78"/>
                <a:gd fmla="*/ 512 h 512" name="T79"/>
                <a:gd fmla="*/ 335 w 511" name="T80"/>
                <a:gd fmla="*/ 512 h 512" name="T81"/>
                <a:gd fmla="*/ 353 w 511" name="T82"/>
                <a:gd fmla="*/ 494 h 512" name="T83"/>
                <a:gd fmla="*/ 335 w 511" name="T84"/>
                <a:gd fmla="*/ 476 h 512" name="T85"/>
                <a:gd fmla="*/ 218 w 511" name="T86"/>
                <a:gd fmla="*/ 97 h 512" name="T87"/>
                <a:gd fmla="*/ 256 w 511" name="T88"/>
                <a:gd fmla="*/ 59 h 512" name="T89"/>
                <a:gd fmla="*/ 294 w 511" name="T90"/>
                <a:gd fmla="*/ 97 h 512" name="T91"/>
                <a:gd fmla="*/ 256 w 511" name="T92"/>
                <a:gd fmla="*/ 135 h 512" name="T93"/>
                <a:gd fmla="*/ 218 w 511" name="T94"/>
                <a:gd fmla="*/ 97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511">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 name="Freeform 11"/>
            <p:cNvSpPr/>
            <p:nvPr/>
          </p:nvSpPr>
          <p:spPr bwMode="auto">
            <a:xfrm>
              <a:off x="4010025" y="2301875"/>
              <a:ext cx="153988" cy="55563"/>
            </a:xfrm>
            <a:custGeom>
              <a:gdLst>
                <a:gd fmla="*/ 201 w 201" name="T0"/>
                <a:gd fmla="*/ 0 h 73" name="T1"/>
                <a:gd fmla="*/ 0 w 201" name="T2"/>
                <a:gd fmla="*/ 0 h 73" name="T3"/>
                <a:gd fmla="*/ 0 w 201" name="T4"/>
                <a:gd fmla="*/ 1 h 73" name="T5"/>
                <a:gd fmla="*/ 73 w 201" name="T6"/>
                <a:gd fmla="*/ 73 h 73" name="T7"/>
                <a:gd fmla="*/ 128 w 201" name="T8"/>
                <a:gd fmla="*/ 73 h 73" name="T9"/>
                <a:gd fmla="*/ 201 w 201" name="T10"/>
                <a:gd fmla="*/ 1 h 73" name="T11"/>
                <a:gd fmla="*/ 201 w 201" name="T12"/>
                <a:gd fmla="*/ 0 h 73" name="T13"/>
              </a:gdLst>
              <a:cxnLst>
                <a:cxn ang="0">
                  <a:pos x="T0" y="T1"/>
                </a:cxn>
                <a:cxn ang="0">
                  <a:pos x="T2" y="T3"/>
                </a:cxn>
                <a:cxn ang="0">
                  <a:pos x="T4" y="T5"/>
                </a:cxn>
                <a:cxn ang="0">
                  <a:pos x="T6" y="T7"/>
                </a:cxn>
                <a:cxn ang="0">
                  <a:pos x="T8" y="T9"/>
                </a:cxn>
                <a:cxn ang="0">
                  <a:pos x="T10" y="T11"/>
                </a:cxn>
                <a:cxn ang="0">
                  <a:pos x="T12" y="T13"/>
                </a:cxn>
              </a:cxnLst>
              <a:rect b="b" l="0" r="r" t="0"/>
              <a:pathLst>
                <a:path h="73" w="201">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9" name="Freeform 12"/>
          <p:cNvSpPr>
            <a:spLocks noEditPoints="1"/>
          </p:cNvSpPr>
          <p:nvPr/>
        </p:nvSpPr>
        <p:spPr bwMode="auto">
          <a:xfrm>
            <a:off x="411163" y="1849438"/>
            <a:ext cx="420687" cy="420687"/>
          </a:xfrm>
          <a:custGeom>
            <a:gdLst>
              <a:gd fmla="*/ 473 w 548" name="T0"/>
              <a:gd fmla="*/ 86 h 548" name="T1"/>
              <a:gd fmla="*/ 468 w 548" name="T2"/>
              <a:gd fmla="*/ 82 h 548" name="T3"/>
              <a:gd fmla="*/ 464 w 548" name="T4"/>
              <a:gd fmla="*/ 77 h 548" name="T5"/>
              <a:gd fmla="*/ 458 w 548" name="T6"/>
              <a:gd fmla="*/ 73 h 548" name="T7"/>
              <a:gd fmla="*/ 90 w 548" name="T8"/>
              <a:gd fmla="*/ 73 h 548" name="T9"/>
              <a:gd fmla="*/ 86 w 548" name="T10"/>
              <a:gd fmla="*/ 77 h 548" name="T11"/>
              <a:gd fmla="*/ 81 w 548" name="T12"/>
              <a:gd fmla="*/ 82 h 548" name="T13"/>
              <a:gd fmla="*/ 75 w 548" name="T14"/>
              <a:gd fmla="*/ 86 h 548" name="T15"/>
              <a:gd fmla="*/ 0 w 548" name="T16"/>
              <a:gd fmla="*/ 273 h 548" name="T17"/>
              <a:gd fmla="*/ 90 w 548" name="T18"/>
              <a:gd fmla="*/ 476 h 548" name="T19"/>
              <a:gd fmla="*/ 458 w 548" name="T20"/>
              <a:gd fmla="*/ 476 h 548" name="T21"/>
              <a:gd fmla="*/ 548 w 548" name="T22"/>
              <a:gd fmla="*/ 273 h 548" name="T23"/>
              <a:gd fmla="*/ 229 w 548" name="T24"/>
              <a:gd fmla="*/ 37 h 548" name="T25"/>
              <a:gd fmla="*/ 112 w 548" name="T26"/>
              <a:gd fmla="*/ 95 h 548" name="T27"/>
              <a:gd fmla="*/ 90 w 548" name="T28"/>
              <a:gd fmla="*/ 118 h 548" name="T29"/>
              <a:gd fmla="*/ 120 w 548" name="T30"/>
              <a:gd fmla="*/ 259 h 548" name="T31"/>
              <a:gd fmla="*/ 90 w 548" name="T32"/>
              <a:gd fmla="*/ 118 h 548" name="T33"/>
              <a:gd fmla="*/ 120 w 548" name="T34"/>
              <a:gd fmla="*/ 290 h 548" name="T35"/>
              <a:gd fmla="*/ 90 w 548" name="T36"/>
              <a:gd fmla="*/ 430 h 548" name="T37"/>
              <a:gd fmla="*/ 112 w 548" name="T38"/>
              <a:gd fmla="*/ 454 h 548" name="T39"/>
              <a:gd fmla="*/ 229 w 548" name="T40"/>
              <a:gd fmla="*/ 511 h 548" name="T41"/>
              <a:gd fmla="*/ 259 w 548" name="T42"/>
              <a:gd fmla="*/ 493 h 548" name="T43"/>
              <a:gd fmla="*/ 217 w 548" name="T44"/>
              <a:gd fmla="*/ 456 h 548" name="T45"/>
              <a:gd fmla="*/ 185 w 548" name="T46"/>
              <a:gd fmla="*/ 408 h 548" name="T47"/>
              <a:gd fmla="*/ 259 w 548" name="T48"/>
              <a:gd fmla="*/ 493 h 548" name="T49"/>
              <a:gd fmla="*/ 171 w 548" name="T50"/>
              <a:gd fmla="*/ 378 h 548" name="T51"/>
              <a:gd fmla="*/ 154 w 548" name="T52"/>
              <a:gd fmla="*/ 315 h 548" name="T53"/>
              <a:gd fmla="*/ 259 w 548" name="T54"/>
              <a:gd fmla="*/ 290 h 548" name="T55"/>
              <a:gd fmla="*/ 259 w 548" name="T56"/>
              <a:gd fmla="*/ 259 h 548" name="T57"/>
              <a:gd fmla="*/ 154 w 548" name="T58"/>
              <a:gd fmla="*/ 232 h 548" name="T59"/>
              <a:gd fmla="*/ 171 w 548" name="T60"/>
              <a:gd fmla="*/ 170 h 548" name="T61"/>
              <a:gd fmla="*/ 259 w 548" name="T62"/>
              <a:gd fmla="*/ 259 h 548" name="T63"/>
              <a:gd fmla="*/ 185 w 548" name="T64"/>
              <a:gd fmla="*/ 141 h 548" name="T65"/>
              <a:gd fmla="*/ 217 w 548" name="T66"/>
              <a:gd fmla="*/ 92 h 548" name="T67"/>
              <a:gd fmla="*/ 259 w 548" name="T68"/>
              <a:gd fmla="*/ 53 h 548" name="T69"/>
              <a:gd fmla="*/ 515 w 548" name="T70"/>
              <a:gd fmla="*/ 259 h 548" name="T71"/>
              <a:gd fmla="*/ 406 w 548" name="T72"/>
              <a:gd fmla="*/ 155 h 548" name="T73"/>
              <a:gd fmla="*/ 515 w 548" name="T74"/>
              <a:gd fmla="*/ 259 h 548" name="T75"/>
              <a:gd fmla="*/ 393 w 548" name="T76"/>
              <a:gd fmla="*/ 127 h 548" name="T77"/>
              <a:gd fmla="*/ 436 w 548" name="T78"/>
              <a:gd fmla="*/ 95 h 548" name="T79"/>
              <a:gd fmla="*/ 304 w 548" name="T80"/>
              <a:gd fmla="*/ 65 h 548" name="T81"/>
              <a:gd fmla="*/ 353 w 548" name="T82"/>
              <a:gd fmla="*/ 123 h 548" name="T83"/>
              <a:gd fmla="*/ 289 w 548" name="T84"/>
              <a:gd fmla="*/ 157 h 548" name="T85"/>
              <a:gd fmla="*/ 289 w 548" name="T86"/>
              <a:gd fmla="*/ 189 h 548" name="T87"/>
              <a:gd fmla="*/ 385 w 548" name="T88"/>
              <a:gd fmla="*/ 194 h 548" name="T89"/>
              <a:gd fmla="*/ 397 w 548" name="T90"/>
              <a:gd fmla="*/ 259 h 548" name="T91"/>
              <a:gd fmla="*/ 289 w 548" name="T92"/>
              <a:gd fmla="*/ 189 h 548" name="T93"/>
              <a:gd fmla="*/ 397 w 548" name="T94"/>
              <a:gd fmla="*/ 290 h 548" name="T95"/>
              <a:gd fmla="*/ 385 w 548" name="T96"/>
              <a:gd fmla="*/ 355 h 548" name="T97"/>
              <a:gd fmla="*/ 289 w 548" name="T98"/>
              <a:gd fmla="*/ 359 h 548" name="T99"/>
              <a:gd fmla="*/ 289 w 548" name="T100"/>
              <a:gd fmla="*/ 493 h 548" name="T101"/>
              <a:gd fmla="*/ 363 w 548" name="T102"/>
              <a:gd fmla="*/ 408 h 548" name="T103"/>
              <a:gd fmla="*/ 331 w 548" name="T104"/>
              <a:gd fmla="*/ 456 h 548" name="T105"/>
              <a:gd fmla="*/ 289 w 548" name="T106"/>
              <a:gd fmla="*/ 493 h 548" name="T107"/>
              <a:gd fmla="*/ 393 w 548" name="T108"/>
              <a:gd fmla="*/ 421 h 548" name="T109"/>
              <a:gd fmla="*/ 319 w 548" name="T110"/>
              <a:gd fmla="*/ 511 h 548" name="T111"/>
              <a:gd fmla="*/ 406 w 548" name="T112"/>
              <a:gd fmla="*/ 392 h 548" name="T113"/>
              <a:gd fmla="*/ 515 w 548" name="T114"/>
              <a:gd fmla="*/ 290 h 54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8" w="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nvGrpSpPr>
          <p:cNvPr id="10" name="Group 11"/>
          <p:cNvGrpSpPr/>
          <p:nvPr/>
        </p:nvGrpSpPr>
        <p:grpSpPr>
          <a:xfrm>
            <a:off x="399164" y="1072338"/>
            <a:ext cx="446088" cy="417513"/>
            <a:chOff x="1200150" y="2085975"/>
            <a:chExt cx="446088" cy="417513"/>
          </a:xfrm>
          <a:solidFill>
            <a:schemeClr val="accent1"/>
          </a:solidFill>
        </p:grpSpPr>
        <p:sp>
          <p:nvSpPr>
            <p:cNvPr id="11" name="Freeform 13"/>
            <p:cNvSpPr>
              <a:spLocks noEditPoints="1"/>
            </p:cNvSpPr>
            <p:nvPr/>
          </p:nvSpPr>
          <p:spPr bwMode="auto">
            <a:xfrm>
              <a:off x="1200150" y="2270125"/>
              <a:ext cx="446088" cy="233363"/>
            </a:xfrm>
            <a:custGeom>
              <a:gdLst>
                <a:gd fmla="*/ 267 w 281" name="T0"/>
                <a:gd fmla="*/ 126 h 147" name="T1"/>
                <a:gd fmla="*/ 267 w 281" name="T2"/>
                <a:gd fmla="*/ 109 h 147" name="T3"/>
                <a:gd fmla="*/ 251 w 281" name="T4"/>
                <a:gd fmla="*/ 109 h 147" name="T5"/>
                <a:gd fmla="*/ 251 w 281" name="T6"/>
                <a:gd fmla="*/ 19 h 147" name="T7"/>
                <a:gd fmla="*/ 267 w 281" name="T8"/>
                <a:gd fmla="*/ 19 h 147" name="T9"/>
                <a:gd fmla="*/ 267 w 281" name="T10"/>
                <a:gd fmla="*/ 0 h 147" name="T11"/>
                <a:gd fmla="*/ 14 w 281" name="T12"/>
                <a:gd fmla="*/ 0 h 147" name="T13"/>
                <a:gd fmla="*/ 14 w 281" name="T14"/>
                <a:gd fmla="*/ 19 h 147" name="T15"/>
                <a:gd fmla="*/ 30 w 281" name="T16"/>
                <a:gd fmla="*/ 19 h 147" name="T17"/>
                <a:gd fmla="*/ 30 w 281" name="T18"/>
                <a:gd fmla="*/ 109 h 147" name="T19"/>
                <a:gd fmla="*/ 14 w 281" name="T20"/>
                <a:gd fmla="*/ 109 h 147" name="T21"/>
                <a:gd fmla="*/ 14 w 281" name="T22"/>
                <a:gd fmla="*/ 126 h 147" name="T23"/>
                <a:gd fmla="*/ 0 w 281" name="T24"/>
                <a:gd fmla="*/ 126 h 147" name="T25"/>
                <a:gd fmla="*/ 0 w 281" name="T26"/>
                <a:gd fmla="*/ 147 h 147" name="T27"/>
                <a:gd fmla="*/ 281 w 281" name="T28"/>
                <a:gd fmla="*/ 147 h 147" name="T29"/>
                <a:gd fmla="*/ 281 w 281" name="T30"/>
                <a:gd fmla="*/ 126 h 147" name="T31"/>
                <a:gd fmla="*/ 267 w 281" name="T32"/>
                <a:gd fmla="*/ 126 h 147" name="T33"/>
                <a:gd fmla="*/ 92 w 281" name="T34"/>
                <a:gd fmla="*/ 109 h 147" name="T35"/>
                <a:gd fmla="*/ 62 w 281" name="T36"/>
                <a:gd fmla="*/ 109 h 147" name="T37"/>
                <a:gd fmla="*/ 62 w 281" name="T38"/>
                <a:gd fmla="*/ 19 h 147" name="T39"/>
                <a:gd fmla="*/ 92 w 281" name="T40"/>
                <a:gd fmla="*/ 19 h 147" name="T41"/>
                <a:gd fmla="*/ 92 w 281" name="T42"/>
                <a:gd fmla="*/ 109 h 147" name="T43"/>
                <a:gd fmla="*/ 155 w 281" name="T44"/>
                <a:gd fmla="*/ 109 h 147" name="T45"/>
                <a:gd fmla="*/ 125 w 281" name="T46"/>
                <a:gd fmla="*/ 109 h 147" name="T47"/>
                <a:gd fmla="*/ 125 w 281" name="T48"/>
                <a:gd fmla="*/ 19 h 147" name="T49"/>
                <a:gd fmla="*/ 155 w 281" name="T50"/>
                <a:gd fmla="*/ 19 h 147" name="T51"/>
                <a:gd fmla="*/ 155 w 281" name="T52"/>
                <a:gd fmla="*/ 109 h 147" name="T53"/>
                <a:gd fmla="*/ 218 w 281" name="T54"/>
                <a:gd fmla="*/ 109 h 147" name="T55"/>
                <a:gd fmla="*/ 188 w 281" name="T56"/>
                <a:gd fmla="*/ 109 h 147" name="T57"/>
                <a:gd fmla="*/ 188 w 281" name="T58"/>
                <a:gd fmla="*/ 19 h 147" name="T59"/>
                <a:gd fmla="*/ 218 w 281" name="T60"/>
                <a:gd fmla="*/ 19 h 147" name="T61"/>
                <a:gd fmla="*/ 218 w 281" name="T62"/>
                <a:gd fmla="*/ 109 h 1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7" w="281">
                  <a:moveTo>
                    <a:pt x="267" y="126"/>
                  </a:moveTo>
                  <a:lnTo>
                    <a:pt x="267" y="109"/>
                  </a:lnTo>
                  <a:lnTo>
                    <a:pt x="251" y="109"/>
                  </a:lnTo>
                  <a:lnTo>
                    <a:pt x="251" y="19"/>
                  </a:lnTo>
                  <a:lnTo>
                    <a:pt x="267" y="19"/>
                  </a:lnTo>
                  <a:lnTo>
                    <a:pt x="267" y="0"/>
                  </a:lnTo>
                  <a:lnTo>
                    <a:pt x="14" y="0"/>
                  </a:lnTo>
                  <a:lnTo>
                    <a:pt x="14" y="19"/>
                  </a:lnTo>
                  <a:lnTo>
                    <a:pt x="30" y="19"/>
                  </a:lnTo>
                  <a:lnTo>
                    <a:pt x="30" y="109"/>
                  </a:lnTo>
                  <a:lnTo>
                    <a:pt x="14" y="109"/>
                  </a:lnTo>
                  <a:lnTo>
                    <a:pt x="14" y="126"/>
                  </a:lnTo>
                  <a:lnTo>
                    <a:pt x="0" y="126"/>
                  </a:lnTo>
                  <a:lnTo>
                    <a:pt x="0" y="147"/>
                  </a:lnTo>
                  <a:lnTo>
                    <a:pt x="281" y="147"/>
                  </a:lnTo>
                  <a:lnTo>
                    <a:pt x="281" y="126"/>
                  </a:lnTo>
                  <a:lnTo>
                    <a:pt x="267" y="126"/>
                  </a:lnTo>
                  <a:close/>
                  <a:moveTo>
                    <a:pt x="92" y="109"/>
                  </a:moveTo>
                  <a:lnTo>
                    <a:pt x="62" y="109"/>
                  </a:lnTo>
                  <a:lnTo>
                    <a:pt x="62" y="19"/>
                  </a:lnTo>
                  <a:lnTo>
                    <a:pt x="92" y="19"/>
                  </a:lnTo>
                  <a:lnTo>
                    <a:pt x="92" y="109"/>
                  </a:lnTo>
                  <a:close/>
                  <a:moveTo>
                    <a:pt x="155" y="109"/>
                  </a:moveTo>
                  <a:lnTo>
                    <a:pt x="125" y="109"/>
                  </a:lnTo>
                  <a:lnTo>
                    <a:pt x="125" y="19"/>
                  </a:lnTo>
                  <a:lnTo>
                    <a:pt x="155" y="19"/>
                  </a:lnTo>
                  <a:lnTo>
                    <a:pt x="155" y="109"/>
                  </a:lnTo>
                  <a:close/>
                  <a:moveTo>
                    <a:pt x="218" y="109"/>
                  </a:moveTo>
                  <a:lnTo>
                    <a:pt x="188" y="109"/>
                  </a:lnTo>
                  <a:lnTo>
                    <a:pt x="188" y="19"/>
                  </a:lnTo>
                  <a:lnTo>
                    <a:pt x="218" y="19"/>
                  </a:lnTo>
                  <a:lnTo>
                    <a:pt x="218" y="10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 name="Freeform 14"/>
            <p:cNvSpPr>
              <a:spLocks noEditPoints="1"/>
            </p:cNvSpPr>
            <p:nvPr/>
          </p:nvSpPr>
          <p:spPr bwMode="auto">
            <a:xfrm>
              <a:off x="1200150" y="2085975"/>
              <a:ext cx="446088" cy="163513"/>
            </a:xfrm>
            <a:custGeom>
              <a:gdLst>
                <a:gd fmla="*/ 140 w 281" name="T0"/>
                <a:gd fmla="*/ 0 h 103" name="T1"/>
                <a:gd fmla="*/ 0 w 281" name="T2"/>
                <a:gd fmla="*/ 95 h 103" name="T3"/>
                <a:gd fmla="*/ 0 w 281" name="T4"/>
                <a:gd fmla="*/ 103 h 103" name="T5"/>
                <a:gd fmla="*/ 281 w 281" name="T6"/>
                <a:gd fmla="*/ 103 h 103" name="T7"/>
                <a:gd fmla="*/ 281 w 281" name="T8"/>
                <a:gd fmla="*/ 95 h 103" name="T9"/>
                <a:gd fmla="*/ 140 w 281" name="T10"/>
                <a:gd fmla="*/ 0 h 103" name="T11"/>
                <a:gd fmla="*/ 190 w 281" name="T12"/>
                <a:gd fmla="*/ 74 h 103" name="T13"/>
                <a:gd fmla="*/ 91 w 281" name="T14"/>
                <a:gd fmla="*/ 74 h 103" name="T15"/>
                <a:gd fmla="*/ 91 w 281" name="T16"/>
                <a:gd fmla="*/ 71 h 103" name="T17"/>
                <a:gd fmla="*/ 140 w 281" name="T18"/>
                <a:gd fmla="*/ 38 h 103" name="T19"/>
                <a:gd fmla="*/ 190 w 281" name="T20"/>
                <a:gd fmla="*/ 71 h 103" name="T21"/>
                <a:gd fmla="*/ 190 w 281" name="T22"/>
                <a:gd fmla="*/ 74 h 10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 w="281">
                  <a:moveTo>
                    <a:pt x="140" y="0"/>
                  </a:moveTo>
                  <a:lnTo>
                    <a:pt x="0" y="95"/>
                  </a:lnTo>
                  <a:lnTo>
                    <a:pt x="0" y="103"/>
                  </a:lnTo>
                  <a:lnTo>
                    <a:pt x="281" y="103"/>
                  </a:lnTo>
                  <a:lnTo>
                    <a:pt x="281" y="95"/>
                  </a:lnTo>
                  <a:lnTo>
                    <a:pt x="140" y="0"/>
                  </a:lnTo>
                  <a:close/>
                  <a:moveTo>
                    <a:pt x="190" y="74"/>
                  </a:moveTo>
                  <a:lnTo>
                    <a:pt x="91" y="74"/>
                  </a:lnTo>
                  <a:lnTo>
                    <a:pt x="91" y="71"/>
                  </a:lnTo>
                  <a:lnTo>
                    <a:pt x="140" y="38"/>
                  </a:lnTo>
                  <a:lnTo>
                    <a:pt x="190" y="71"/>
                  </a:lnTo>
                  <a:lnTo>
                    <a:pt x="190" y="7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10600040101010101" pitchFamily="2" typeface="华文细黑"/>
              </a:endParaRPr>
            </a:p>
          </p:txBody>
        </p:sp>
      </p:grpSp>
      <p:grpSp>
        <p:nvGrpSpPr>
          <p:cNvPr id="13" name="Group 14"/>
          <p:cNvGrpSpPr/>
          <p:nvPr/>
        </p:nvGrpSpPr>
        <p:grpSpPr>
          <a:xfrm>
            <a:off x="3278790" y="1062813"/>
            <a:ext cx="447675" cy="436563"/>
            <a:chOff x="4592638" y="2076450"/>
            <a:chExt cx="447675" cy="436563"/>
          </a:xfrm>
          <a:solidFill>
            <a:schemeClr val="accent1"/>
          </a:solidFill>
        </p:grpSpPr>
        <p:sp>
          <p:nvSpPr>
            <p:cNvPr id="14" name="Freeform 15"/>
            <p:cNvSpPr>
              <a:spLocks noEditPoints="1"/>
            </p:cNvSpPr>
            <p:nvPr/>
          </p:nvSpPr>
          <p:spPr bwMode="auto">
            <a:xfrm>
              <a:off x="4656138" y="2076450"/>
              <a:ext cx="295275" cy="295275"/>
            </a:xfrm>
            <a:custGeom>
              <a:gdLst>
                <a:gd fmla="*/ 4 w 385" name="T0"/>
                <a:gd fmla="*/ 249 h 385" name="T1"/>
                <a:gd fmla="*/ 4 w 385" name="T2"/>
                <a:gd fmla="*/ 234 h 385" name="T3"/>
                <a:gd fmla="*/ 48 w 385" name="T4"/>
                <a:gd fmla="*/ 189 h 385" name="T5"/>
                <a:gd fmla="*/ 64 w 385" name="T6"/>
                <a:gd fmla="*/ 189 h 385" name="T7"/>
                <a:gd fmla="*/ 195 w 385" name="T8"/>
                <a:gd fmla="*/ 321 h 385" name="T9"/>
                <a:gd fmla="*/ 195 w 385" name="T10"/>
                <a:gd fmla="*/ 336 h 385" name="T11"/>
                <a:gd fmla="*/ 151 w 385" name="T12"/>
                <a:gd fmla="*/ 381 h 385" name="T13"/>
                <a:gd fmla="*/ 135 w 385" name="T14"/>
                <a:gd fmla="*/ 381 h 385" name="T15"/>
                <a:gd fmla="*/ 4 w 385" name="T16"/>
                <a:gd fmla="*/ 249 h 385" name="T17"/>
                <a:gd fmla="*/ 320 w 385" name="T18"/>
                <a:gd fmla="*/ 196 h 385" name="T19"/>
                <a:gd fmla="*/ 336 w 385" name="T20"/>
                <a:gd fmla="*/ 196 h 385" name="T21"/>
                <a:gd fmla="*/ 381 w 385" name="T22"/>
                <a:gd fmla="*/ 151 h 385" name="T23"/>
                <a:gd fmla="*/ 381 w 385" name="T24"/>
                <a:gd fmla="*/ 135 h 385" name="T25"/>
                <a:gd fmla="*/ 249 w 385" name="T26"/>
                <a:gd fmla="*/ 4 h 385" name="T27"/>
                <a:gd fmla="*/ 234 w 385" name="T28"/>
                <a:gd fmla="*/ 4 h 385" name="T29"/>
                <a:gd fmla="*/ 189 w 385" name="T30"/>
                <a:gd fmla="*/ 49 h 385" name="T31"/>
                <a:gd fmla="*/ 189 w 385" name="T32"/>
                <a:gd fmla="*/ 64 h 385" name="T33"/>
                <a:gd fmla="*/ 320 w 385" name="T34"/>
                <a:gd fmla="*/ 196 h 38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5" w="385">
                  <a:moveTo>
                    <a:pt x="4" y="249"/>
                  </a:moveTo>
                  <a:cubicBezTo>
                    <a:pt x="0" y="245"/>
                    <a:pt x="0" y="238"/>
                    <a:pt x="4" y="234"/>
                  </a:cubicBezTo>
                  <a:cubicBezTo>
                    <a:pt x="48" y="189"/>
                    <a:pt x="48" y="189"/>
                    <a:pt x="48" y="189"/>
                  </a:cubicBezTo>
                  <a:cubicBezTo>
                    <a:pt x="52" y="185"/>
                    <a:pt x="59" y="185"/>
                    <a:pt x="64" y="189"/>
                  </a:cubicBezTo>
                  <a:cubicBezTo>
                    <a:pt x="195" y="321"/>
                    <a:pt x="195" y="321"/>
                    <a:pt x="195" y="321"/>
                  </a:cubicBezTo>
                  <a:cubicBezTo>
                    <a:pt x="199" y="325"/>
                    <a:pt x="199" y="332"/>
                    <a:pt x="195" y="336"/>
                  </a:cubicBezTo>
                  <a:cubicBezTo>
                    <a:pt x="151" y="381"/>
                    <a:pt x="151" y="381"/>
                    <a:pt x="151" y="381"/>
                  </a:cubicBezTo>
                  <a:cubicBezTo>
                    <a:pt x="147" y="385"/>
                    <a:pt x="140" y="385"/>
                    <a:pt x="135" y="381"/>
                  </a:cubicBezTo>
                  <a:lnTo>
                    <a:pt x="4" y="249"/>
                  </a:lnTo>
                  <a:close/>
                  <a:moveTo>
                    <a:pt x="320" y="196"/>
                  </a:moveTo>
                  <a:cubicBezTo>
                    <a:pt x="325" y="200"/>
                    <a:pt x="332" y="200"/>
                    <a:pt x="336" y="196"/>
                  </a:cubicBezTo>
                  <a:cubicBezTo>
                    <a:pt x="381" y="151"/>
                    <a:pt x="381" y="151"/>
                    <a:pt x="381" y="151"/>
                  </a:cubicBezTo>
                  <a:cubicBezTo>
                    <a:pt x="385" y="147"/>
                    <a:pt x="385" y="140"/>
                    <a:pt x="381" y="135"/>
                  </a:cubicBezTo>
                  <a:cubicBezTo>
                    <a:pt x="249" y="4"/>
                    <a:pt x="249" y="4"/>
                    <a:pt x="249" y="4"/>
                  </a:cubicBezTo>
                  <a:cubicBezTo>
                    <a:pt x="245" y="0"/>
                    <a:pt x="238" y="0"/>
                    <a:pt x="234" y="4"/>
                  </a:cubicBezTo>
                  <a:cubicBezTo>
                    <a:pt x="189" y="49"/>
                    <a:pt x="189" y="49"/>
                    <a:pt x="189" y="49"/>
                  </a:cubicBezTo>
                  <a:cubicBezTo>
                    <a:pt x="185" y="53"/>
                    <a:pt x="185" y="60"/>
                    <a:pt x="189" y="64"/>
                  </a:cubicBezTo>
                  <a:lnTo>
                    <a:pt x="320" y="196"/>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 name="Freeform 16"/>
            <p:cNvSpPr/>
            <p:nvPr/>
          </p:nvSpPr>
          <p:spPr bwMode="auto">
            <a:xfrm>
              <a:off x="4724400" y="2144713"/>
              <a:ext cx="315913" cy="315913"/>
            </a:xfrm>
            <a:custGeom>
              <a:gdLst>
                <a:gd fmla="*/ 406 w 411" name="T0"/>
                <a:gd fmla="*/ 359 h 411" name="T1"/>
                <a:gd fmla="*/ 223 w 411" name="T2"/>
                <a:gd fmla="*/ 175 h 411" name="T3"/>
                <a:gd fmla="*/ 207 w 411" name="T4"/>
                <a:gd fmla="*/ 175 h 411" name="T5"/>
                <a:gd fmla="*/ 205 w 411" name="T6"/>
                <a:gd fmla="*/ 177 h 411" name="T7"/>
                <a:gd fmla="*/ 172 w 411" name="T8"/>
                <a:gd fmla="*/ 144 h 411" name="T9"/>
                <a:gd fmla="*/ 202 w 411" name="T10"/>
                <a:gd fmla="*/ 114 h 411" name="T11"/>
                <a:gd fmla="*/ 202 w 411" name="T12"/>
                <a:gd fmla="*/ 98 h 411" name="T13"/>
                <a:gd fmla="*/ 108 w 411" name="T14"/>
                <a:gd fmla="*/ 4 h 411" name="T15"/>
                <a:gd fmla="*/ 93 w 411" name="T16"/>
                <a:gd fmla="*/ 4 h 411" name="T17"/>
                <a:gd fmla="*/ 4 w 411" name="T18"/>
                <a:gd fmla="*/ 93 h 411" name="T19"/>
                <a:gd fmla="*/ 4 w 411" name="T20"/>
                <a:gd fmla="*/ 108 h 411" name="T21"/>
                <a:gd fmla="*/ 98 w 411" name="T22"/>
                <a:gd fmla="*/ 203 h 411" name="T23"/>
                <a:gd fmla="*/ 114 w 411" name="T24"/>
                <a:gd fmla="*/ 203 h 411" name="T25"/>
                <a:gd fmla="*/ 144 w 411" name="T26"/>
                <a:gd fmla="*/ 172 h 411" name="T27"/>
                <a:gd fmla="*/ 177 w 411" name="T28"/>
                <a:gd fmla="*/ 205 h 411" name="T29"/>
                <a:gd fmla="*/ 175 w 411" name="T30"/>
                <a:gd fmla="*/ 207 h 411" name="T31"/>
                <a:gd fmla="*/ 175 w 411" name="T32"/>
                <a:gd fmla="*/ 223 h 411" name="T33"/>
                <a:gd fmla="*/ 359 w 411" name="T34"/>
                <a:gd fmla="*/ 406 h 411" name="T35"/>
                <a:gd fmla="*/ 374 w 411" name="T36"/>
                <a:gd fmla="*/ 406 h 411" name="T37"/>
                <a:gd fmla="*/ 406 w 411" name="T38"/>
                <a:gd fmla="*/ 374 h 411" name="T39"/>
                <a:gd fmla="*/ 406 w 411" name="T40"/>
                <a:gd fmla="*/ 359 h 4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1" w="411">
                  <a:moveTo>
                    <a:pt x="406" y="359"/>
                  </a:moveTo>
                  <a:cubicBezTo>
                    <a:pt x="223" y="175"/>
                    <a:pt x="223" y="175"/>
                    <a:pt x="223" y="175"/>
                  </a:cubicBezTo>
                  <a:cubicBezTo>
                    <a:pt x="219" y="171"/>
                    <a:pt x="212" y="171"/>
                    <a:pt x="207" y="175"/>
                  </a:cubicBezTo>
                  <a:cubicBezTo>
                    <a:pt x="205" y="177"/>
                    <a:pt x="205" y="177"/>
                    <a:pt x="205" y="177"/>
                  </a:cubicBezTo>
                  <a:cubicBezTo>
                    <a:pt x="172" y="144"/>
                    <a:pt x="172" y="144"/>
                    <a:pt x="172" y="144"/>
                  </a:cubicBezTo>
                  <a:cubicBezTo>
                    <a:pt x="202" y="114"/>
                    <a:pt x="202" y="114"/>
                    <a:pt x="202" y="114"/>
                  </a:cubicBezTo>
                  <a:cubicBezTo>
                    <a:pt x="207" y="109"/>
                    <a:pt x="207" y="102"/>
                    <a:pt x="202" y="98"/>
                  </a:cubicBezTo>
                  <a:cubicBezTo>
                    <a:pt x="108" y="4"/>
                    <a:pt x="108" y="4"/>
                    <a:pt x="108" y="4"/>
                  </a:cubicBezTo>
                  <a:cubicBezTo>
                    <a:pt x="104" y="0"/>
                    <a:pt x="97" y="0"/>
                    <a:pt x="93" y="4"/>
                  </a:cubicBezTo>
                  <a:cubicBezTo>
                    <a:pt x="4" y="93"/>
                    <a:pt x="4" y="93"/>
                    <a:pt x="4" y="93"/>
                  </a:cubicBezTo>
                  <a:cubicBezTo>
                    <a:pt x="0" y="97"/>
                    <a:pt x="0" y="104"/>
                    <a:pt x="4" y="108"/>
                  </a:cubicBezTo>
                  <a:cubicBezTo>
                    <a:pt x="98" y="203"/>
                    <a:pt x="98" y="203"/>
                    <a:pt x="98" y="203"/>
                  </a:cubicBezTo>
                  <a:cubicBezTo>
                    <a:pt x="102" y="207"/>
                    <a:pt x="109" y="207"/>
                    <a:pt x="114" y="203"/>
                  </a:cubicBezTo>
                  <a:cubicBezTo>
                    <a:pt x="144" y="172"/>
                    <a:pt x="144" y="172"/>
                    <a:pt x="144" y="172"/>
                  </a:cubicBezTo>
                  <a:cubicBezTo>
                    <a:pt x="177" y="205"/>
                    <a:pt x="177" y="205"/>
                    <a:pt x="177" y="205"/>
                  </a:cubicBezTo>
                  <a:cubicBezTo>
                    <a:pt x="175" y="207"/>
                    <a:pt x="175" y="207"/>
                    <a:pt x="175" y="207"/>
                  </a:cubicBezTo>
                  <a:cubicBezTo>
                    <a:pt x="171" y="212"/>
                    <a:pt x="171" y="219"/>
                    <a:pt x="175" y="223"/>
                  </a:cubicBezTo>
                  <a:cubicBezTo>
                    <a:pt x="359" y="406"/>
                    <a:pt x="359" y="406"/>
                    <a:pt x="359" y="406"/>
                  </a:cubicBezTo>
                  <a:cubicBezTo>
                    <a:pt x="363" y="411"/>
                    <a:pt x="370" y="411"/>
                    <a:pt x="374" y="406"/>
                  </a:cubicBezTo>
                  <a:cubicBezTo>
                    <a:pt x="406" y="374"/>
                    <a:pt x="406" y="374"/>
                    <a:pt x="406" y="374"/>
                  </a:cubicBezTo>
                  <a:cubicBezTo>
                    <a:pt x="411" y="370"/>
                    <a:pt x="411" y="363"/>
                    <a:pt x="406" y="359"/>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 name="Freeform 17"/>
            <p:cNvSpPr/>
            <p:nvPr/>
          </p:nvSpPr>
          <p:spPr bwMode="auto">
            <a:xfrm>
              <a:off x="4592638" y="2468563"/>
              <a:ext cx="244475" cy="44450"/>
            </a:xfrm>
            <a:custGeom>
              <a:gdLst>
                <a:gd fmla="*/ 306 w 318" name="T0"/>
                <a:gd fmla="*/ 0 h 57" name="T1"/>
                <a:gd fmla="*/ 12 w 318" name="T2"/>
                <a:gd fmla="*/ 0 h 57" name="T3"/>
                <a:gd fmla="*/ 0 w 318" name="T4"/>
                <a:gd fmla="*/ 12 h 57" name="T5"/>
                <a:gd fmla="*/ 0 w 318" name="T6"/>
                <a:gd fmla="*/ 45 h 57" name="T7"/>
                <a:gd fmla="*/ 12 w 318" name="T8"/>
                <a:gd fmla="*/ 57 h 57" name="T9"/>
                <a:gd fmla="*/ 306 w 318" name="T10"/>
                <a:gd fmla="*/ 57 h 57" name="T11"/>
                <a:gd fmla="*/ 318 w 318" name="T12"/>
                <a:gd fmla="*/ 45 h 57" name="T13"/>
                <a:gd fmla="*/ 318 w 318" name="T14"/>
                <a:gd fmla="*/ 12 h 57" name="T15"/>
                <a:gd fmla="*/ 306 w 318"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318">
                  <a:moveTo>
                    <a:pt x="306" y="0"/>
                  </a:moveTo>
                  <a:cubicBezTo>
                    <a:pt x="12" y="0"/>
                    <a:pt x="12" y="0"/>
                    <a:pt x="12" y="0"/>
                  </a:cubicBezTo>
                  <a:cubicBezTo>
                    <a:pt x="5" y="0"/>
                    <a:pt x="0" y="6"/>
                    <a:pt x="0" y="12"/>
                  </a:cubicBezTo>
                  <a:cubicBezTo>
                    <a:pt x="0" y="45"/>
                    <a:pt x="0" y="45"/>
                    <a:pt x="0" y="45"/>
                  </a:cubicBezTo>
                  <a:cubicBezTo>
                    <a:pt x="0" y="52"/>
                    <a:pt x="5" y="57"/>
                    <a:pt x="12" y="57"/>
                  </a:cubicBezTo>
                  <a:cubicBezTo>
                    <a:pt x="306" y="57"/>
                    <a:pt x="306" y="57"/>
                    <a:pt x="306" y="57"/>
                  </a:cubicBezTo>
                  <a:cubicBezTo>
                    <a:pt x="313" y="57"/>
                    <a:pt x="318" y="52"/>
                    <a:pt x="318" y="45"/>
                  </a:cubicBezTo>
                  <a:cubicBezTo>
                    <a:pt x="318" y="12"/>
                    <a:pt x="318" y="12"/>
                    <a:pt x="318" y="12"/>
                  </a:cubicBezTo>
                  <a:cubicBezTo>
                    <a:pt x="318" y="6"/>
                    <a:pt x="313" y="0"/>
                    <a:pt x="306"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17" name="Group 18"/>
          <p:cNvGrpSpPr/>
          <p:nvPr/>
        </p:nvGrpSpPr>
        <p:grpSpPr>
          <a:xfrm>
            <a:off x="3278790" y="1850660"/>
            <a:ext cx="457200" cy="396875"/>
            <a:chOff x="4587875" y="2944813"/>
            <a:chExt cx="457200" cy="396875"/>
          </a:xfrm>
          <a:solidFill>
            <a:schemeClr val="accent1"/>
          </a:solidFill>
        </p:grpSpPr>
        <p:sp>
          <p:nvSpPr>
            <p:cNvPr id="18" name="Freeform 18"/>
            <p:cNvSpPr/>
            <p:nvPr/>
          </p:nvSpPr>
          <p:spPr bwMode="auto">
            <a:xfrm>
              <a:off x="4587875" y="3055938"/>
              <a:ext cx="457200" cy="285750"/>
            </a:xfrm>
            <a:custGeom>
              <a:gdLst>
                <a:gd fmla="*/ 0 w 288" name="T0"/>
                <a:gd fmla="*/ 0 h 180" name="T1"/>
                <a:gd fmla="*/ 72 w 288" name="T2"/>
                <a:gd fmla="*/ 0 h 180" name="T3"/>
                <a:gd fmla="*/ 144 w 288" name="T4"/>
                <a:gd fmla="*/ 180 h 180" name="T5"/>
                <a:gd fmla="*/ 216 w 288" name="T6"/>
                <a:gd fmla="*/ 0 h 180" name="T7"/>
                <a:gd fmla="*/ 288 w 288" name="T8"/>
                <a:gd fmla="*/ 0 h 180" name="T9"/>
                <a:gd fmla="*/ 144 w 288" name="T10"/>
                <a:gd fmla="*/ 180 h 180" name="T11"/>
                <a:gd fmla="*/ 195 w 288" name="T12"/>
                <a:gd fmla="*/ 0 h 180" name="T13"/>
                <a:gd fmla="*/ 92 w 288" name="T14"/>
                <a:gd fmla="*/ 0 h 180" name="T15"/>
                <a:gd fmla="*/ 144 w 288" name="T16"/>
                <a:gd fmla="*/ 180 h 180" name="T17"/>
                <a:gd fmla="*/ 0 w 288" name="T18"/>
                <a:gd fmla="*/ 0 h 180" name="T19"/>
                <a:gd fmla="*/ 0 w 288" name="T20"/>
                <a:gd fmla="*/ 0 h 1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0" w="288">
                  <a:moveTo>
                    <a:pt x="0" y="0"/>
                  </a:moveTo>
                  <a:lnTo>
                    <a:pt x="72" y="0"/>
                  </a:lnTo>
                  <a:lnTo>
                    <a:pt x="144" y="180"/>
                  </a:lnTo>
                  <a:lnTo>
                    <a:pt x="216" y="0"/>
                  </a:lnTo>
                  <a:lnTo>
                    <a:pt x="288" y="0"/>
                  </a:lnTo>
                  <a:lnTo>
                    <a:pt x="144" y="180"/>
                  </a:lnTo>
                  <a:lnTo>
                    <a:pt x="195" y="0"/>
                  </a:lnTo>
                  <a:lnTo>
                    <a:pt x="92" y="0"/>
                  </a:lnTo>
                  <a:lnTo>
                    <a:pt x="144" y="180"/>
                  </a:lnTo>
                  <a:lnTo>
                    <a:pt x="0" y="0"/>
                  </a:ln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 name="Freeform 19"/>
            <p:cNvSpPr>
              <a:spLocks noEditPoints="1"/>
            </p:cNvSpPr>
            <p:nvPr/>
          </p:nvSpPr>
          <p:spPr bwMode="auto">
            <a:xfrm>
              <a:off x="4816475" y="2944813"/>
              <a:ext cx="228600" cy="87313"/>
            </a:xfrm>
            <a:custGeom>
              <a:gdLst>
                <a:gd fmla="*/ 83 w 144" name="T0"/>
                <a:gd fmla="*/ 55 h 55" name="T1"/>
                <a:gd fmla="*/ 144 w 144" name="T2"/>
                <a:gd fmla="*/ 55 h 55" name="T3"/>
                <a:gd fmla="*/ 112 w 144" name="T4"/>
                <a:gd fmla="*/ 0 h 55" name="T5"/>
                <a:gd fmla="*/ 112 w 144" name="T6"/>
                <a:gd fmla="*/ 0 h 55" name="T7"/>
                <a:gd fmla="*/ 83 w 144" name="T8"/>
                <a:gd fmla="*/ 55 h 55" name="T9"/>
                <a:gd fmla="*/ 83 w 144" name="T10"/>
                <a:gd fmla="*/ 55 h 55" name="T11"/>
                <a:gd fmla="*/ 0 w 144" name="T12"/>
                <a:gd fmla="*/ 0 h 55" name="T13"/>
                <a:gd fmla="*/ 0 w 144" name="T14"/>
                <a:gd fmla="*/ 0 h 55" name="T15"/>
                <a:gd fmla="*/ 0 w 144" name="T16"/>
                <a:gd fmla="*/ 0 h 55" name="T17"/>
                <a:gd fmla="*/ 0 w 144" name="T18"/>
                <a:gd fmla="*/ 0 h 55" name="T19"/>
                <a:gd fmla="*/ 0 w 144"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144">
                  <a:moveTo>
                    <a:pt x="83" y="55"/>
                  </a:moveTo>
                  <a:lnTo>
                    <a:pt x="144" y="55"/>
                  </a:lnTo>
                  <a:lnTo>
                    <a:pt x="112" y="0"/>
                  </a:lnTo>
                  <a:lnTo>
                    <a:pt x="112" y="0"/>
                  </a:lnTo>
                  <a:lnTo>
                    <a:pt x="83" y="55"/>
                  </a:lnTo>
                  <a:lnTo>
                    <a:pt x="83" y="55"/>
                  </a:lnTo>
                  <a:close/>
                  <a:moveTo>
                    <a:pt x="0" y="0"/>
                  </a:moveTo>
                  <a:lnTo>
                    <a:pt x="0" y="0"/>
                  </a:lnTo>
                  <a:lnTo>
                    <a:pt x="0" y="0"/>
                  </a:lnTo>
                  <a:lnTo>
                    <a:pt x="0" y="0"/>
                  </a:ln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 name="Freeform 20"/>
            <p:cNvSpPr/>
            <p:nvPr/>
          </p:nvSpPr>
          <p:spPr bwMode="auto">
            <a:xfrm>
              <a:off x="4587875" y="2944813"/>
              <a:ext cx="96838" cy="87313"/>
            </a:xfrm>
            <a:custGeom>
              <a:gdLst>
                <a:gd fmla="*/ 0 w 61" name="T0"/>
                <a:gd fmla="*/ 55 h 55" name="T1"/>
                <a:gd fmla="*/ 61 w 61" name="T2"/>
                <a:gd fmla="*/ 55 h 55" name="T3"/>
                <a:gd fmla="*/ 31 w 61" name="T4"/>
                <a:gd fmla="*/ 0 h 55" name="T5"/>
                <a:gd fmla="*/ 31 w 61" name="T6"/>
                <a:gd fmla="*/ 0 h 55" name="T7"/>
                <a:gd fmla="*/ 0 w 61" name="T8"/>
                <a:gd fmla="*/ 55 h 55" name="T9"/>
                <a:gd fmla="*/ 0 w 61" name="T10"/>
                <a:gd fmla="*/ 55 h 55" name="T11"/>
              </a:gdLst>
              <a:cxnLst>
                <a:cxn ang="0">
                  <a:pos x="T0" y="T1"/>
                </a:cxn>
                <a:cxn ang="0">
                  <a:pos x="T2" y="T3"/>
                </a:cxn>
                <a:cxn ang="0">
                  <a:pos x="T4" y="T5"/>
                </a:cxn>
                <a:cxn ang="0">
                  <a:pos x="T6" y="T7"/>
                </a:cxn>
                <a:cxn ang="0">
                  <a:pos x="T8" y="T9"/>
                </a:cxn>
                <a:cxn ang="0">
                  <a:pos x="T10" y="T11"/>
                </a:cxn>
              </a:cxnLst>
              <a:rect b="b" l="0" r="r" t="0"/>
              <a:pathLst>
                <a:path h="55" w="61">
                  <a:moveTo>
                    <a:pt x="0" y="55"/>
                  </a:moveTo>
                  <a:lnTo>
                    <a:pt x="61" y="55"/>
                  </a:lnTo>
                  <a:lnTo>
                    <a:pt x="31" y="0"/>
                  </a:lnTo>
                  <a:lnTo>
                    <a:pt x="31" y="0"/>
                  </a:lnTo>
                  <a:lnTo>
                    <a:pt x="0" y="55"/>
                  </a:lnTo>
                  <a:lnTo>
                    <a:pt x="0" y="5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1" name="Freeform 21"/>
            <p:cNvSpPr/>
            <p:nvPr/>
          </p:nvSpPr>
          <p:spPr bwMode="auto">
            <a:xfrm>
              <a:off x="4648200" y="2944813"/>
              <a:ext cx="133350" cy="87313"/>
            </a:xfrm>
            <a:custGeom>
              <a:gdLst>
                <a:gd fmla="*/ 45 w 84" name="T0"/>
                <a:gd fmla="*/ 55 h 55" name="T1"/>
                <a:gd fmla="*/ 46 w 84" name="T2"/>
                <a:gd fmla="*/ 55 h 55" name="T3"/>
                <a:gd fmla="*/ 84 w 84" name="T4"/>
                <a:gd fmla="*/ 0 h 55" name="T5"/>
                <a:gd fmla="*/ 0 w 84" name="T6"/>
                <a:gd fmla="*/ 0 h 55" name="T7"/>
                <a:gd fmla="*/ 45 w 84" name="T8"/>
                <a:gd fmla="*/ 55 h 55" name="T9"/>
                <a:gd fmla="*/ 45 w 84" name="T10"/>
                <a:gd fmla="*/ 55 h 55" name="T11"/>
              </a:gdLst>
              <a:cxnLst>
                <a:cxn ang="0">
                  <a:pos x="T0" y="T1"/>
                </a:cxn>
                <a:cxn ang="0">
                  <a:pos x="T2" y="T3"/>
                </a:cxn>
                <a:cxn ang="0">
                  <a:pos x="T4" y="T5"/>
                </a:cxn>
                <a:cxn ang="0">
                  <a:pos x="T6" y="T7"/>
                </a:cxn>
                <a:cxn ang="0">
                  <a:pos x="T8" y="T9"/>
                </a:cxn>
                <a:cxn ang="0">
                  <a:pos x="T10" y="T11"/>
                </a:cxn>
              </a:cxnLst>
              <a:rect b="b" l="0" r="r" t="0"/>
              <a:pathLst>
                <a:path h="55" w="84">
                  <a:moveTo>
                    <a:pt x="45" y="55"/>
                  </a:moveTo>
                  <a:lnTo>
                    <a:pt x="46" y="55"/>
                  </a:lnTo>
                  <a:lnTo>
                    <a:pt x="84" y="0"/>
                  </a:lnTo>
                  <a:lnTo>
                    <a:pt x="0" y="0"/>
                  </a:lnTo>
                  <a:lnTo>
                    <a:pt x="45" y="55"/>
                  </a:lnTo>
                  <a:lnTo>
                    <a:pt x="45" y="5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 name="Freeform 22"/>
            <p:cNvSpPr/>
            <p:nvPr/>
          </p:nvSpPr>
          <p:spPr bwMode="auto">
            <a:xfrm>
              <a:off x="4735513" y="2944813"/>
              <a:ext cx="161925" cy="87313"/>
            </a:xfrm>
            <a:custGeom>
              <a:gdLst>
                <a:gd fmla="*/ 0 w 102" name="T0"/>
                <a:gd fmla="*/ 55 h 55" name="T1"/>
                <a:gd fmla="*/ 102 w 102" name="T2"/>
                <a:gd fmla="*/ 55 h 55" name="T3"/>
                <a:gd fmla="*/ 51 w 102" name="T4"/>
                <a:gd fmla="*/ 0 h 55" name="T5"/>
                <a:gd fmla="*/ 0 w 102" name="T6"/>
                <a:gd fmla="*/ 55 h 55" name="T7"/>
                <a:gd fmla="*/ 0 w 102" name="T8"/>
                <a:gd fmla="*/ 55 h 55" name="T9"/>
              </a:gdLst>
              <a:cxnLst>
                <a:cxn ang="0">
                  <a:pos x="T0" y="T1"/>
                </a:cxn>
                <a:cxn ang="0">
                  <a:pos x="T2" y="T3"/>
                </a:cxn>
                <a:cxn ang="0">
                  <a:pos x="T4" y="T5"/>
                </a:cxn>
                <a:cxn ang="0">
                  <a:pos x="T6" y="T7"/>
                </a:cxn>
                <a:cxn ang="0">
                  <a:pos x="T8" y="T9"/>
                </a:cxn>
              </a:cxnLst>
              <a:rect b="b" l="0" r="r" t="0"/>
              <a:pathLst>
                <a:path h="55" w="102">
                  <a:moveTo>
                    <a:pt x="0" y="55"/>
                  </a:moveTo>
                  <a:lnTo>
                    <a:pt x="102" y="55"/>
                  </a:lnTo>
                  <a:lnTo>
                    <a:pt x="51" y="0"/>
                  </a:lnTo>
                  <a:lnTo>
                    <a:pt x="0" y="55"/>
                  </a:lnTo>
                  <a:lnTo>
                    <a:pt x="0" y="5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3" name="Freeform 23"/>
            <p:cNvSpPr/>
            <p:nvPr/>
          </p:nvSpPr>
          <p:spPr bwMode="auto">
            <a:xfrm>
              <a:off x="4851400" y="2944813"/>
              <a:ext cx="131763" cy="87313"/>
            </a:xfrm>
            <a:custGeom>
              <a:gdLst>
                <a:gd fmla="*/ 38 w 83" name="T0"/>
                <a:gd fmla="*/ 55 h 55" name="T1"/>
                <a:gd fmla="*/ 38 w 83" name="T2"/>
                <a:gd fmla="*/ 55 h 55" name="T3"/>
                <a:gd fmla="*/ 83 w 83" name="T4"/>
                <a:gd fmla="*/ 0 h 55" name="T5"/>
                <a:gd fmla="*/ 0 w 83" name="T6"/>
                <a:gd fmla="*/ 0 h 55" name="T7"/>
                <a:gd fmla="*/ 38 w 83" name="T8"/>
                <a:gd fmla="*/ 55 h 55" name="T9"/>
                <a:gd fmla="*/ 38 w 83" name="T10"/>
                <a:gd fmla="*/ 55 h 55" name="T11"/>
              </a:gdLst>
              <a:cxnLst>
                <a:cxn ang="0">
                  <a:pos x="T0" y="T1"/>
                </a:cxn>
                <a:cxn ang="0">
                  <a:pos x="T2" y="T3"/>
                </a:cxn>
                <a:cxn ang="0">
                  <a:pos x="T4" y="T5"/>
                </a:cxn>
                <a:cxn ang="0">
                  <a:pos x="T6" y="T7"/>
                </a:cxn>
                <a:cxn ang="0">
                  <a:pos x="T8" y="T9"/>
                </a:cxn>
                <a:cxn ang="0">
                  <a:pos x="T10" y="T11"/>
                </a:cxn>
              </a:cxnLst>
              <a:rect b="b" l="0" r="r" t="0"/>
              <a:pathLst>
                <a:path h="55" w="83">
                  <a:moveTo>
                    <a:pt x="38" y="55"/>
                  </a:moveTo>
                  <a:lnTo>
                    <a:pt x="38" y="55"/>
                  </a:lnTo>
                  <a:lnTo>
                    <a:pt x="83" y="0"/>
                  </a:lnTo>
                  <a:lnTo>
                    <a:pt x="0" y="0"/>
                  </a:lnTo>
                  <a:lnTo>
                    <a:pt x="38" y="55"/>
                  </a:lnTo>
                  <a:lnTo>
                    <a:pt x="38" y="5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4" name="Group 25"/>
          <p:cNvGrpSpPr/>
          <p:nvPr/>
        </p:nvGrpSpPr>
        <p:grpSpPr>
          <a:xfrm>
            <a:off x="2630718" y="1826847"/>
            <a:ext cx="306388" cy="444500"/>
            <a:chOff x="3814763" y="2921000"/>
            <a:chExt cx="306388" cy="444500"/>
          </a:xfrm>
          <a:solidFill>
            <a:schemeClr val="accent1"/>
          </a:solidFill>
        </p:grpSpPr>
        <p:sp>
          <p:nvSpPr>
            <p:cNvPr id="25" name="Freeform 24"/>
            <p:cNvSpPr>
              <a:spLocks noEditPoints="1"/>
            </p:cNvSpPr>
            <p:nvPr/>
          </p:nvSpPr>
          <p:spPr bwMode="auto">
            <a:xfrm>
              <a:off x="3814763" y="2921000"/>
              <a:ext cx="306388" cy="444500"/>
            </a:xfrm>
            <a:custGeom>
              <a:gdLst>
                <a:gd fmla="*/ 340 w 398" name="T0"/>
                <a:gd fmla="*/ 0 h 580" name="T1"/>
                <a:gd fmla="*/ 58 w 398" name="T2"/>
                <a:gd fmla="*/ 0 h 580" name="T3"/>
                <a:gd fmla="*/ 0 w 398" name="T4"/>
                <a:gd fmla="*/ 57 h 580" name="T5"/>
                <a:gd fmla="*/ 0 w 398" name="T6"/>
                <a:gd fmla="*/ 523 h 580" name="T7"/>
                <a:gd fmla="*/ 58 w 398" name="T8"/>
                <a:gd fmla="*/ 580 h 580" name="T9"/>
                <a:gd fmla="*/ 340 w 398" name="T10"/>
                <a:gd fmla="*/ 580 h 580" name="T11"/>
                <a:gd fmla="*/ 398 w 398" name="T12"/>
                <a:gd fmla="*/ 523 h 580" name="T13"/>
                <a:gd fmla="*/ 398 w 398" name="T14"/>
                <a:gd fmla="*/ 522 h 580" name="T15"/>
                <a:gd fmla="*/ 398 w 398" name="T16"/>
                <a:gd fmla="*/ 518 h 580" name="T17"/>
                <a:gd fmla="*/ 398 w 398" name="T18"/>
                <a:gd fmla="*/ 57 h 580" name="T19"/>
                <a:gd fmla="*/ 340 w 398" name="T20"/>
                <a:gd fmla="*/ 0 h 580" name="T21"/>
                <a:gd fmla="*/ 172 w 398" name="T22"/>
                <a:gd fmla="*/ 15 h 580" name="T23"/>
                <a:gd fmla="*/ 226 w 398" name="T24"/>
                <a:gd fmla="*/ 15 h 580" name="T25"/>
                <a:gd fmla="*/ 232 w 398" name="T26"/>
                <a:gd fmla="*/ 21 h 580" name="T27"/>
                <a:gd fmla="*/ 226 w 398" name="T28"/>
                <a:gd fmla="*/ 28 h 580" name="T29"/>
                <a:gd fmla="*/ 172 w 398" name="T30"/>
                <a:gd fmla="*/ 28 h 580" name="T31"/>
                <a:gd fmla="*/ 166 w 398" name="T32"/>
                <a:gd fmla="*/ 21 h 580" name="T33"/>
                <a:gd fmla="*/ 172 w 398" name="T34"/>
                <a:gd fmla="*/ 15 h 580" name="T35"/>
                <a:gd fmla="*/ 199 w 398" name="T36"/>
                <a:gd fmla="*/ 561 h 580" name="T37"/>
                <a:gd fmla="*/ 173 w 398" name="T38"/>
                <a:gd fmla="*/ 535 h 580" name="T39"/>
                <a:gd fmla="*/ 199 w 398" name="T40"/>
                <a:gd fmla="*/ 508 h 580" name="T41"/>
                <a:gd fmla="*/ 225 w 398" name="T42"/>
                <a:gd fmla="*/ 535 h 580" name="T43"/>
                <a:gd fmla="*/ 199 w 398" name="T44"/>
                <a:gd fmla="*/ 561 h 580" name="T45"/>
                <a:gd fmla="*/ 356 w 398" name="T46"/>
                <a:gd fmla="*/ 476 h 580" name="T47"/>
                <a:gd fmla="*/ 340 w 398" name="T48"/>
                <a:gd fmla="*/ 491 h 580" name="T49"/>
                <a:gd fmla="*/ 58 w 398" name="T50"/>
                <a:gd fmla="*/ 491 h 580" name="T51"/>
                <a:gd fmla="*/ 42 w 398" name="T52"/>
                <a:gd fmla="*/ 475 h 580" name="T53"/>
                <a:gd fmla="*/ 42 w 398" name="T54"/>
                <a:gd fmla="*/ 63 h 580" name="T55"/>
                <a:gd fmla="*/ 58 w 398" name="T56"/>
                <a:gd fmla="*/ 47 h 580" name="T57"/>
                <a:gd fmla="*/ 340 w 398" name="T58"/>
                <a:gd fmla="*/ 47 h 580" name="T59"/>
                <a:gd fmla="*/ 356 w 398" name="T60"/>
                <a:gd fmla="*/ 63 h 580" name="T61"/>
                <a:gd fmla="*/ 356 w 398" name="T62"/>
                <a:gd fmla="*/ 476 h 5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80" w="398">
                  <a:moveTo>
                    <a:pt x="340" y="0"/>
                  </a:moveTo>
                  <a:cubicBezTo>
                    <a:pt x="58" y="0"/>
                    <a:pt x="58" y="0"/>
                    <a:pt x="58" y="0"/>
                  </a:cubicBezTo>
                  <a:cubicBezTo>
                    <a:pt x="26" y="0"/>
                    <a:pt x="0" y="25"/>
                    <a:pt x="0" y="57"/>
                  </a:cubicBezTo>
                  <a:cubicBezTo>
                    <a:pt x="0" y="523"/>
                    <a:pt x="0" y="523"/>
                    <a:pt x="0" y="523"/>
                  </a:cubicBezTo>
                  <a:cubicBezTo>
                    <a:pt x="0" y="555"/>
                    <a:pt x="26" y="580"/>
                    <a:pt x="58" y="580"/>
                  </a:cubicBezTo>
                  <a:cubicBezTo>
                    <a:pt x="340" y="580"/>
                    <a:pt x="340" y="580"/>
                    <a:pt x="340" y="580"/>
                  </a:cubicBezTo>
                  <a:cubicBezTo>
                    <a:pt x="372" y="580"/>
                    <a:pt x="398" y="555"/>
                    <a:pt x="398" y="523"/>
                  </a:cubicBezTo>
                  <a:cubicBezTo>
                    <a:pt x="398" y="522"/>
                    <a:pt x="398" y="522"/>
                    <a:pt x="398" y="522"/>
                  </a:cubicBezTo>
                  <a:cubicBezTo>
                    <a:pt x="398" y="518"/>
                    <a:pt x="398" y="518"/>
                    <a:pt x="398" y="518"/>
                  </a:cubicBezTo>
                  <a:cubicBezTo>
                    <a:pt x="398" y="57"/>
                    <a:pt x="398" y="57"/>
                    <a:pt x="398" y="57"/>
                  </a:cubicBezTo>
                  <a:cubicBezTo>
                    <a:pt x="398" y="25"/>
                    <a:pt x="372" y="0"/>
                    <a:pt x="340" y="0"/>
                  </a:cubicBezTo>
                  <a:close/>
                  <a:moveTo>
                    <a:pt x="172" y="15"/>
                  </a:moveTo>
                  <a:cubicBezTo>
                    <a:pt x="226" y="15"/>
                    <a:pt x="226" y="15"/>
                    <a:pt x="226" y="15"/>
                  </a:cubicBezTo>
                  <a:cubicBezTo>
                    <a:pt x="230" y="15"/>
                    <a:pt x="232" y="18"/>
                    <a:pt x="232" y="21"/>
                  </a:cubicBezTo>
                  <a:cubicBezTo>
                    <a:pt x="232" y="25"/>
                    <a:pt x="230" y="28"/>
                    <a:pt x="226" y="28"/>
                  </a:cubicBezTo>
                  <a:cubicBezTo>
                    <a:pt x="172" y="28"/>
                    <a:pt x="172" y="28"/>
                    <a:pt x="172" y="28"/>
                  </a:cubicBezTo>
                  <a:cubicBezTo>
                    <a:pt x="168" y="28"/>
                    <a:pt x="166" y="25"/>
                    <a:pt x="166" y="21"/>
                  </a:cubicBezTo>
                  <a:cubicBezTo>
                    <a:pt x="166" y="18"/>
                    <a:pt x="168" y="15"/>
                    <a:pt x="172" y="15"/>
                  </a:cubicBezTo>
                  <a:close/>
                  <a:moveTo>
                    <a:pt x="199" y="561"/>
                  </a:moveTo>
                  <a:cubicBezTo>
                    <a:pt x="184" y="561"/>
                    <a:pt x="173" y="549"/>
                    <a:pt x="173" y="535"/>
                  </a:cubicBezTo>
                  <a:cubicBezTo>
                    <a:pt x="173" y="520"/>
                    <a:pt x="184" y="508"/>
                    <a:pt x="199" y="508"/>
                  </a:cubicBezTo>
                  <a:cubicBezTo>
                    <a:pt x="214" y="508"/>
                    <a:pt x="225" y="520"/>
                    <a:pt x="225" y="535"/>
                  </a:cubicBezTo>
                  <a:cubicBezTo>
                    <a:pt x="225" y="549"/>
                    <a:pt x="214" y="561"/>
                    <a:pt x="199" y="561"/>
                  </a:cubicBezTo>
                  <a:close/>
                  <a:moveTo>
                    <a:pt x="356" y="476"/>
                  </a:moveTo>
                  <a:cubicBezTo>
                    <a:pt x="355" y="484"/>
                    <a:pt x="349" y="491"/>
                    <a:pt x="340" y="491"/>
                  </a:cubicBezTo>
                  <a:cubicBezTo>
                    <a:pt x="58" y="491"/>
                    <a:pt x="58" y="491"/>
                    <a:pt x="58" y="491"/>
                  </a:cubicBezTo>
                  <a:cubicBezTo>
                    <a:pt x="49" y="491"/>
                    <a:pt x="42" y="484"/>
                    <a:pt x="42" y="475"/>
                  </a:cubicBezTo>
                  <a:cubicBezTo>
                    <a:pt x="42" y="63"/>
                    <a:pt x="42" y="63"/>
                    <a:pt x="42" y="63"/>
                  </a:cubicBezTo>
                  <a:cubicBezTo>
                    <a:pt x="42" y="54"/>
                    <a:pt x="49" y="47"/>
                    <a:pt x="58" y="47"/>
                  </a:cubicBezTo>
                  <a:cubicBezTo>
                    <a:pt x="340" y="47"/>
                    <a:pt x="340" y="47"/>
                    <a:pt x="340" y="47"/>
                  </a:cubicBezTo>
                  <a:cubicBezTo>
                    <a:pt x="349" y="47"/>
                    <a:pt x="356" y="54"/>
                    <a:pt x="356" y="63"/>
                  </a:cubicBezTo>
                  <a:cubicBezTo>
                    <a:pt x="356" y="476"/>
                    <a:pt x="356" y="476"/>
                    <a:pt x="356" y="47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 name="Freeform 25"/>
            <p:cNvSpPr/>
            <p:nvPr/>
          </p:nvSpPr>
          <p:spPr bwMode="auto">
            <a:xfrm>
              <a:off x="3903663" y="2998788"/>
              <a:ext cx="128588" cy="96838"/>
            </a:xfrm>
            <a:custGeom>
              <a:gdLst>
                <a:gd fmla="*/ 166 w 166" name="T0"/>
                <a:gd fmla="*/ 62 h 127" name="T1"/>
                <a:gd fmla="*/ 133 w 166" name="T2"/>
                <a:gd fmla="*/ 47 h 127" name="T3"/>
                <a:gd fmla="*/ 0 w 166" name="T4"/>
                <a:gd fmla="*/ 117 h 127" name="T5"/>
                <a:gd fmla="*/ 111 w 166" name="T6"/>
                <a:gd fmla="*/ 37 h 127" name="T7"/>
                <a:gd fmla="*/ 80 w 166" name="T8"/>
                <a:gd fmla="*/ 23 h 127" name="T9"/>
                <a:gd fmla="*/ 143 w 166" name="T10"/>
                <a:gd fmla="*/ 0 h 127" name="T11"/>
                <a:gd fmla="*/ 166 w 166" name="T12"/>
                <a:gd fmla="*/ 62 h 127" name="T13"/>
              </a:gdLst>
              <a:cxnLst>
                <a:cxn ang="0">
                  <a:pos x="T0" y="T1"/>
                </a:cxn>
                <a:cxn ang="0">
                  <a:pos x="T2" y="T3"/>
                </a:cxn>
                <a:cxn ang="0">
                  <a:pos x="T4" y="T5"/>
                </a:cxn>
                <a:cxn ang="0">
                  <a:pos x="T6" y="T7"/>
                </a:cxn>
                <a:cxn ang="0">
                  <a:pos x="T8" y="T9"/>
                </a:cxn>
                <a:cxn ang="0">
                  <a:pos x="T10" y="T11"/>
                </a:cxn>
                <a:cxn ang="0">
                  <a:pos x="T12" y="T13"/>
                </a:cxn>
              </a:cxnLst>
              <a:rect b="b" l="0" r="r" t="0"/>
              <a:pathLst>
                <a:path h="127" w="166">
                  <a:moveTo>
                    <a:pt x="166" y="62"/>
                  </a:moveTo>
                  <a:cubicBezTo>
                    <a:pt x="133" y="47"/>
                    <a:pt x="133" y="47"/>
                    <a:pt x="133" y="47"/>
                  </a:cubicBezTo>
                  <a:cubicBezTo>
                    <a:pt x="95" y="127"/>
                    <a:pt x="0" y="117"/>
                    <a:pt x="0" y="117"/>
                  </a:cubicBezTo>
                  <a:cubicBezTo>
                    <a:pt x="71" y="106"/>
                    <a:pt x="101" y="58"/>
                    <a:pt x="111" y="37"/>
                  </a:cubicBezTo>
                  <a:cubicBezTo>
                    <a:pt x="80" y="23"/>
                    <a:pt x="80" y="23"/>
                    <a:pt x="80" y="23"/>
                  </a:cubicBezTo>
                  <a:cubicBezTo>
                    <a:pt x="143" y="0"/>
                    <a:pt x="143" y="0"/>
                    <a:pt x="143" y="0"/>
                  </a:cubicBezTo>
                  <a:lnTo>
                    <a:pt x="166" y="62"/>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 name="Freeform 26"/>
            <p:cNvSpPr/>
            <p:nvPr/>
          </p:nvSpPr>
          <p:spPr bwMode="auto">
            <a:xfrm>
              <a:off x="4008438" y="3060700"/>
              <a:ext cx="52388" cy="207963"/>
            </a:xfrm>
            <a:custGeom>
              <a:gdLst>
                <a:gd fmla="*/ 68 w 68" name="T0"/>
                <a:gd fmla="*/ 10 h 271" name="T1"/>
                <a:gd fmla="*/ 68 w 68" name="T2"/>
                <a:gd fmla="*/ 261 h 271" name="T3"/>
                <a:gd fmla="*/ 58 w 68" name="T4"/>
                <a:gd fmla="*/ 271 h 271" name="T5"/>
                <a:gd fmla="*/ 10 w 68" name="T6"/>
                <a:gd fmla="*/ 271 h 271" name="T7"/>
                <a:gd fmla="*/ 0 w 68" name="T8"/>
                <a:gd fmla="*/ 261 h 271" name="T9"/>
                <a:gd fmla="*/ 0 w 68" name="T10"/>
                <a:gd fmla="*/ 10 h 271" name="T11"/>
                <a:gd fmla="*/ 10 w 68" name="T12"/>
                <a:gd fmla="*/ 0 h 271" name="T13"/>
                <a:gd fmla="*/ 58 w 68" name="T14"/>
                <a:gd fmla="*/ 0 h 271" name="T15"/>
                <a:gd fmla="*/ 68 w 68" name="T16"/>
                <a:gd fmla="*/ 10 h 2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1" w="68">
                  <a:moveTo>
                    <a:pt x="68" y="10"/>
                  </a:moveTo>
                  <a:cubicBezTo>
                    <a:pt x="68" y="261"/>
                    <a:pt x="68" y="261"/>
                    <a:pt x="68" y="261"/>
                  </a:cubicBezTo>
                  <a:cubicBezTo>
                    <a:pt x="68" y="266"/>
                    <a:pt x="64" y="271"/>
                    <a:pt x="58" y="271"/>
                  </a:cubicBezTo>
                  <a:cubicBezTo>
                    <a:pt x="10" y="271"/>
                    <a:pt x="10" y="271"/>
                    <a:pt x="10" y="271"/>
                  </a:cubicBezTo>
                  <a:cubicBezTo>
                    <a:pt x="4" y="271"/>
                    <a:pt x="0" y="266"/>
                    <a:pt x="0" y="261"/>
                  </a:cubicBezTo>
                  <a:cubicBezTo>
                    <a:pt x="0" y="10"/>
                    <a:pt x="0" y="10"/>
                    <a:pt x="0" y="10"/>
                  </a:cubicBezTo>
                  <a:cubicBezTo>
                    <a:pt x="0" y="4"/>
                    <a:pt x="4" y="0"/>
                    <a:pt x="10" y="0"/>
                  </a:cubicBezTo>
                  <a:cubicBezTo>
                    <a:pt x="58" y="0"/>
                    <a:pt x="58" y="0"/>
                    <a:pt x="58" y="0"/>
                  </a:cubicBezTo>
                  <a:cubicBezTo>
                    <a:pt x="64" y="0"/>
                    <a:pt x="68" y="4"/>
                    <a:pt x="68" y="1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 name="Freeform 27"/>
            <p:cNvSpPr/>
            <p:nvPr/>
          </p:nvSpPr>
          <p:spPr bwMode="auto">
            <a:xfrm>
              <a:off x="3941763" y="3098800"/>
              <a:ext cx="52388" cy="169863"/>
            </a:xfrm>
            <a:custGeom>
              <a:gdLst>
                <a:gd fmla="*/ 68 w 68" name="T0"/>
                <a:gd fmla="*/ 10 h 220" name="T1"/>
                <a:gd fmla="*/ 68 w 68" name="T2"/>
                <a:gd fmla="*/ 210 h 220" name="T3"/>
                <a:gd fmla="*/ 58 w 68" name="T4"/>
                <a:gd fmla="*/ 220 h 220" name="T5"/>
                <a:gd fmla="*/ 10 w 68" name="T6"/>
                <a:gd fmla="*/ 220 h 220" name="T7"/>
                <a:gd fmla="*/ 0 w 68" name="T8"/>
                <a:gd fmla="*/ 210 h 220" name="T9"/>
                <a:gd fmla="*/ 0 w 68" name="T10"/>
                <a:gd fmla="*/ 10 h 220" name="T11"/>
                <a:gd fmla="*/ 10 w 68" name="T12"/>
                <a:gd fmla="*/ 0 h 220" name="T13"/>
                <a:gd fmla="*/ 58 w 68" name="T14"/>
                <a:gd fmla="*/ 0 h 220" name="T15"/>
                <a:gd fmla="*/ 68 w 68" name="T16"/>
                <a:gd fmla="*/ 10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68">
                  <a:moveTo>
                    <a:pt x="68" y="10"/>
                  </a:moveTo>
                  <a:cubicBezTo>
                    <a:pt x="68" y="210"/>
                    <a:pt x="68" y="210"/>
                    <a:pt x="68" y="210"/>
                  </a:cubicBezTo>
                  <a:cubicBezTo>
                    <a:pt x="68" y="215"/>
                    <a:pt x="64" y="220"/>
                    <a:pt x="58" y="220"/>
                  </a:cubicBezTo>
                  <a:cubicBezTo>
                    <a:pt x="10" y="220"/>
                    <a:pt x="10" y="220"/>
                    <a:pt x="10" y="220"/>
                  </a:cubicBezTo>
                  <a:cubicBezTo>
                    <a:pt x="4" y="220"/>
                    <a:pt x="0" y="215"/>
                    <a:pt x="0" y="210"/>
                  </a:cubicBezTo>
                  <a:cubicBezTo>
                    <a:pt x="0" y="10"/>
                    <a:pt x="0" y="10"/>
                    <a:pt x="0" y="10"/>
                  </a:cubicBezTo>
                  <a:cubicBezTo>
                    <a:pt x="0" y="5"/>
                    <a:pt x="4" y="0"/>
                    <a:pt x="10" y="0"/>
                  </a:cubicBezTo>
                  <a:cubicBezTo>
                    <a:pt x="58" y="0"/>
                    <a:pt x="58" y="0"/>
                    <a:pt x="58" y="0"/>
                  </a:cubicBezTo>
                  <a:cubicBezTo>
                    <a:pt x="64" y="0"/>
                    <a:pt x="68" y="5"/>
                    <a:pt x="68" y="1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 name="Freeform 28"/>
            <p:cNvSpPr/>
            <p:nvPr/>
          </p:nvSpPr>
          <p:spPr bwMode="auto">
            <a:xfrm>
              <a:off x="3875088" y="3138488"/>
              <a:ext cx="53975" cy="130175"/>
            </a:xfrm>
            <a:custGeom>
              <a:gdLst>
                <a:gd fmla="*/ 69 w 69" name="T0"/>
                <a:gd fmla="*/ 10 h 168" name="T1"/>
                <a:gd fmla="*/ 69 w 69" name="T2"/>
                <a:gd fmla="*/ 158 h 168" name="T3"/>
                <a:gd fmla="*/ 58 w 69" name="T4"/>
                <a:gd fmla="*/ 168 h 168" name="T5"/>
                <a:gd fmla="*/ 10 w 69" name="T6"/>
                <a:gd fmla="*/ 168 h 168" name="T7"/>
                <a:gd fmla="*/ 0 w 69" name="T8"/>
                <a:gd fmla="*/ 158 h 168" name="T9"/>
                <a:gd fmla="*/ 0 w 69" name="T10"/>
                <a:gd fmla="*/ 10 h 168" name="T11"/>
                <a:gd fmla="*/ 10 w 69" name="T12"/>
                <a:gd fmla="*/ 0 h 168" name="T13"/>
                <a:gd fmla="*/ 58 w 69" name="T14"/>
                <a:gd fmla="*/ 0 h 168" name="T15"/>
                <a:gd fmla="*/ 69 w 69" name="T16"/>
                <a:gd fmla="*/ 10 h 1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8" w="69">
                  <a:moveTo>
                    <a:pt x="69" y="10"/>
                  </a:moveTo>
                  <a:cubicBezTo>
                    <a:pt x="69" y="158"/>
                    <a:pt x="69" y="158"/>
                    <a:pt x="69" y="158"/>
                  </a:cubicBezTo>
                  <a:cubicBezTo>
                    <a:pt x="69" y="163"/>
                    <a:pt x="64" y="168"/>
                    <a:pt x="58" y="168"/>
                  </a:cubicBezTo>
                  <a:cubicBezTo>
                    <a:pt x="10" y="168"/>
                    <a:pt x="10" y="168"/>
                    <a:pt x="10" y="168"/>
                  </a:cubicBezTo>
                  <a:cubicBezTo>
                    <a:pt x="4" y="168"/>
                    <a:pt x="0" y="163"/>
                    <a:pt x="0" y="158"/>
                  </a:cubicBezTo>
                  <a:cubicBezTo>
                    <a:pt x="0" y="10"/>
                    <a:pt x="0" y="10"/>
                    <a:pt x="0" y="10"/>
                  </a:cubicBezTo>
                  <a:cubicBezTo>
                    <a:pt x="0" y="4"/>
                    <a:pt x="4" y="0"/>
                    <a:pt x="10" y="0"/>
                  </a:cubicBezTo>
                  <a:cubicBezTo>
                    <a:pt x="58" y="0"/>
                    <a:pt x="58" y="0"/>
                    <a:pt x="58" y="0"/>
                  </a:cubicBezTo>
                  <a:cubicBezTo>
                    <a:pt x="64" y="0"/>
                    <a:pt x="69" y="4"/>
                    <a:pt x="69" y="1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0" name="Group 31"/>
          <p:cNvGrpSpPr/>
          <p:nvPr/>
        </p:nvGrpSpPr>
        <p:grpSpPr>
          <a:xfrm>
            <a:off x="1118550" y="1909397"/>
            <a:ext cx="461963" cy="279400"/>
            <a:chOff x="2039938" y="3003550"/>
            <a:chExt cx="461963" cy="279400"/>
          </a:xfrm>
          <a:solidFill>
            <a:schemeClr val="accent1"/>
          </a:solidFill>
        </p:grpSpPr>
        <p:sp>
          <p:nvSpPr>
            <p:cNvPr id="31" name="Freeform 29"/>
            <p:cNvSpPr>
              <a:spLocks noEditPoints="1"/>
            </p:cNvSpPr>
            <p:nvPr/>
          </p:nvSpPr>
          <p:spPr bwMode="auto">
            <a:xfrm>
              <a:off x="2039938" y="3003550"/>
              <a:ext cx="461963" cy="279400"/>
            </a:xfrm>
            <a:custGeom>
              <a:gdLst>
                <a:gd fmla="*/ 602 w 602" name="T0"/>
                <a:gd fmla="*/ 21 h 364" name="T1"/>
                <a:gd fmla="*/ 602 w 602" name="T2"/>
                <a:gd fmla="*/ 343 h 364" name="T3"/>
                <a:gd fmla="*/ 581 w 602" name="T4"/>
                <a:gd fmla="*/ 364 h 364" name="T5"/>
                <a:gd fmla="*/ 21 w 602" name="T6"/>
                <a:gd fmla="*/ 364 h 364" name="T7"/>
                <a:gd fmla="*/ 0 w 602" name="T8"/>
                <a:gd fmla="*/ 343 h 364" name="T9"/>
                <a:gd fmla="*/ 0 w 602" name="T10"/>
                <a:gd fmla="*/ 21 h 364" name="T11"/>
                <a:gd fmla="*/ 21 w 602" name="T12"/>
                <a:gd fmla="*/ 0 h 364" name="T13"/>
                <a:gd fmla="*/ 581 w 602" name="T14"/>
                <a:gd fmla="*/ 0 h 364" name="T15"/>
                <a:gd fmla="*/ 602 w 602" name="T16"/>
                <a:gd fmla="*/ 21 h 364" name="T17"/>
                <a:gd fmla="*/ 559 w 602" name="T18"/>
                <a:gd fmla="*/ 43 h 364" name="T19"/>
                <a:gd fmla="*/ 43 w 602" name="T20"/>
                <a:gd fmla="*/ 43 h 364" name="T21"/>
                <a:gd fmla="*/ 43 w 602" name="T22"/>
                <a:gd fmla="*/ 321 h 364" name="T23"/>
                <a:gd fmla="*/ 559 w 602" name="T24"/>
                <a:gd fmla="*/ 321 h 364" name="T25"/>
                <a:gd fmla="*/ 559 w 602" name="T26"/>
                <a:gd fmla="*/ 43 h 3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4" w="602">
                  <a:moveTo>
                    <a:pt x="602" y="21"/>
                  </a:moveTo>
                  <a:cubicBezTo>
                    <a:pt x="602" y="343"/>
                    <a:pt x="602" y="343"/>
                    <a:pt x="602" y="343"/>
                  </a:cubicBezTo>
                  <a:cubicBezTo>
                    <a:pt x="602" y="355"/>
                    <a:pt x="592" y="364"/>
                    <a:pt x="581" y="364"/>
                  </a:cubicBezTo>
                  <a:cubicBezTo>
                    <a:pt x="21" y="364"/>
                    <a:pt x="21" y="364"/>
                    <a:pt x="21" y="364"/>
                  </a:cubicBezTo>
                  <a:cubicBezTo>
                    <a:pt x="10" y="364"/>
                    <a:pt x="0" y="355"/>
                    <a:pt x="0" y="343"/>
                  </a:cubicBezTo>
                  <a:cubicBezTo>
                    <a:pt x="0" y="21"/>
                    <a:pt x="0" y="21"/>
                    <a:pt x="0" y="21"/>
                  </a:cubicBezTo>
                  <a:cubicBezTo>
                    <a:pt x="0" y="9"/>
                    <a:pt x="10" y="0"/>
                    <a:pt x="21" y="0"/>
                  </a:cubicBezTo>
                  <a:cubicBezTo>
                    <a:pt x="581" y="0"/>
                    <a:pt x="581" y="0"/>
                    <a:pt x="581" y="0"/>
                  </a:cubicBezTo>
                  <a:cubicBezTo>
                    <a:pt x="592" y="0"/>
                    <a:pt x="602" y="9"/>
                    <a:pt x="602" y="21"/>
                  </a:cubicBezTo>
                  <a:close/>
                  <a:moveTo>
                    <a:pt x="559" y="43"/>
                  </a:moveTo>
                  <a:cubicBezTo>
                    <a:pt x="43" y="43"/>
                    <a:pt x="43" y="43"/>
                    <a:pt x="43" y="43"/>
                  </a:cubicBezTo>
                  <a:cubicBezTo>
                    <a:pt x="43" y="321"/>
                    <a:pt x="43" y="321"/>
                    <a:pt x="43" y="321"/>
                  </a:cubicBezTo>
                  <a:cubicBezTo>
                    <a:pt x="559" y="321"/>
                    <a:pt x="559" y="321"/>
                    <a:pt x="559" y="321"/>
                  </a:cubicBezTo>
                  <a:lnTo>
                    <a:pt x="559" y="4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 name="Freeform 30"/>
            <p:cNvSpPr/>
            <p:nvPr/>
          </p:nvSpPr>
          <p:spPr bwMode="auto">
            <a:xfrm>
              <a:off x="2241550" y="3087688"/>
              <a:ext cx="60325" cy="111125"/>
            </a:xfrm>
            <a:custGeom>
              <a:gdLst>
                <a:gd fmla="*/ 34 w 78" name="T0"/>
                <a:gd fmla="*/ 107 h 144" name="T1"/>
                <a:gd fmla="*/ 5 w 78" name="T2"/>
                <a:gd fmla="*/ 99 h 144" name="T3"/>
                <a:gd fmla="*/ 0 w 78" name="T4"/>
                <a:gd fmla="*/ 120 h 144" name="T5"/>
                <a:gd fmla="*/ 30 w 78" name="T6"/>
                <a:gd fmla="*/ 127 h 144" name="T7"/>
                <a:gd fmla="*/ 30 w 78" name="T8"/>
                <a:gd fmla="*/ 144 h 144" name="T9"/>
                <a:gd fmla="*/ 47 w 78" name="T10"/>
                <a:gd fmla="*/ 144 h 144" name="T11"/>
                <a:gd fmla="*/ 47 w 78" name="T12"/>
                <a:gd fmla="*/ 126 h 144" name="T13"/>
                <a:gd fmla="*/ 78 w 78" name="T14"/>
                <a:gd fmla="*/ 93 h 144" name="T15"/>
                <a:gd fmla="*/ 49 w 78" name="T16"/>
                <a:gd fmla="*/ 60 h 144" name="T17"/>
                <a:gd fmla="*/ 28 w 78" name="T18"/>
                <a:gd fmla="*/ 45 h 144" name="T19"/>
                <a:gd fmla="*/ 43 w 78" name="T20"/>
                <a:gd fmla="*/ 35 h 144" name="T21"/>
                <a:gd fmla="*/ 68 w 78" name="T22"/>
                <a:gd fmla="*/ 41 h 144" name="T23"/>
                <a:gd fmla="*/ 74 w 78" name="T24"/>
                <a:gd fmla="*/ 21 h 144" name="T25"/>
                <a:gd fmla="*/ 48 w 78" name="T26"/>
                <a:gd fmla="*/ 16 h 144" name="T27"/>
                <a:gd fmla="*/ 48 w 78" name="T28"/>
                <a:gd fmla="*/ 0 h 144" name="T29"/>
                <a:gd fmla="*/ 31 w 78" name="T30"/>
                <a:gd fmla="*/ 0 h 144" name="T31"/>
                <a:gd fmla="*/ 31 w 78" name="T32"/>
                <a:gd fmla="*/ 17 h 144" name="T33"/>
                <a:gd fmla="*/ 1 w 78" name="T34"/>
                <a:gd fmla="*/ 48 h 144" name="T35"/>
                <a:gd fmla="*/ 32 w 78" name="T36"/>
                <a:gd fmla="*/ 80 h 144" name="T37"/>
                <a:gd fmla="*/ 51 w 78" name="T38"/>
                <a:gd fmla="*/ 96 h 144" name="T39"/>
                <a:gd fmla="*/ 34 w 78" name="T40"/>
                <a:gd fmla="*/ 107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78">
                  <a:moveTo>
                    <a:pt x="34" y="107"/>
                  </a:moveTo>
                  <a:cubicBezTo>
                    <a:pt x="23" y="107"/>
                    <a:pt x="12" y="103"/>
                    <a:pt x="5" y="99"/>
                  </a:cubicBezTo>
                  <a:cubicBezTo>
                    <a:pt x="0" y="120"/>
                    <a:pt x="0" y="120"/>
                    <a:pt x="0" y="120"/>
                  </a:cubicBezTo>
                  <a:cubicBezTo>
                    <a:pt x="6" y="123"/>
                    <a:pt x="18" y="127"/>
                    <a:pt x="30" y="127"/>
                  </a:cubicBezTo>
                  <a:cubicBezTo>
                    <a:pt x="30" y="144"/>
                    <a:pt x="30" y="144"/>
                    <a:pt x="30" y="144"/>
                  </a:cubicBezTo>
                  <a:cubicBezTo>
                    <a:pt x="47" y="144"/>
                    <a:pt x="47" y="144"/>
                    <a:pt x="47" y="144"/>
                  </a:cubicBezTo>
                  <a:cubicBezTo>
                    <a:pt x="47" y="126"/>
                    <a:pt x="47" y="126"/>
                    <a:pt x="47" y="126"/>
                  </a:cubicBezTo>
                  <a:cubicBezTo>
                    <a:pt x="67" y="122"/>
                    <a:pt x="78" y="109"/>
                    <a:pt x="78" y="93"/>
                  </a:cubicBezTo>
                  <a:cubicBezTo>
                    <a:pt x="78" y="77"/>
                    <a:pt x="70" y="68"/>
                    <a:pt x="49" y="60"/>
                  </a:cubicBezTo>
                  <a:cubicBezTo>
                    <a:pt x="34" y="55"/>
                    <a:pt x="28" y="51"/>
                    <a:pt x="28" y="45"/>
                  </a:cubicBezTo>
                  <a:cubicBezTo>
                    <a:pt x="28" y="40"/>
                    <a:pt x="31" y="35"/>
                    <a:pt x="43" y="35"/>
                  </a:cubicBezTo>
                  <a:cubicBezTo>
                    <a:pt x="56" y="35"/>
                    <a:pt x="64" y="39"/>
                    <a:pt x="68" y="41"/>
                  </a:cubicBezTo>
                  <a:cubicBezTo>
                    <a:pt x="74" y="21"/>
                    <a:pt x="74" y="21"/>
                    <a:pt x="74" y="21"/>
                  </a:cubicBezTo>
                  <a:cubicBezTo>
                    <a:pt x="67" y="19"/>
                    <a:pt x="59" y="16"/>
                    <a:pt x="48" y="16"/>
                  </a:cubicBezTo>
                  <a:cubicBezTo>
                    <a:pt x="48" y="0"/>
                    <a:pt x="48" y="0"/>
                    <a:pt x="48" y="0"/>
                  </a:cubicBezTo>
                  <a:cubicBezTo>
                    <a:pt x="31" y="0"/>
                    <a:pt x="31" y="0"/>
                    <a:pt x="31" y="0"/>
                  </a:cubicBezTo>
                  <a:cubicBezTo>
                    <a:pt x="31" y="17"/>
                    <a:pt x="31" y="17"/>
                    <a:pt x="31" y="17"/>
                  </a:cubicBezTo>
                  <a:cubicBezTo>
                    <a:pt x="12" y="20"/>
                    <a:pt x="1" y="33"/>
                    <a:pt x="1" y="48"/>
                  </a:cubicBezTo>
                  <a:cubicBezTo>
                    <a:pt x="1" y="65"/>
                    <a:pt x="14" y="74"/>
                    <a:pt x="32" y="80"/>
                  </a:cubicBezTo>
                  <a:cubicBezTo>
                    <a:pt x="46" y="85"/>
                    <a:pt x="51" y="89"/>
                    <a:pt x="51" y="96"/>
                  </a:cubicBezTo>
                  <a:cubicBezTo>
                    <a:pt x="51" y="103"/>
                    <a:pt x="44" y="107"/>
                    <a:pt x="34" y="10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 name="Freeform 31"/>
            <p:cNvSpPr>
              <a:spLocks noEditPoints="1"/>
            </p:cNvSpPr>
            <p:nvPr/>
          </p:nvSpPr>
          <p:spPr bwMode="auto">
            <a:xfrm>
              <a:off x="2084388" y="3048000"/>
              <a:ext cx="373063" cy="190500"/>
            </a:xfrm>
            <a:custGeom>
              <a:gdLst>
                <a:gd fmla="*/ 484 w 486" name="T0"/>
                <a:gd fmla="*/ 35 h 248" name="T1"/>
                <a:gd fmla="*/ 478 w 486" name="T2"/>
                <a:gd fmla="*/ 34 h 248" name="T3"/>
                <a:gd fmla="*/ 475 w 486" name="T4"/>
                <a:gd fmla="*/ 34 h 248" name="T5"/>
                <a:gd fmla="*/ 449 w 486" name="T6"/>
                <a:gd fmla="*/ 8 h 248" name="T7"/>
                <a:gd fmla="*/ 449 w 486" name="T8"/>
                <a:gd fmla="*/ 7 h 248" name="T9"/>
                <a:gd fmla="*/ 448 w 486" name="T10"/>
                <a:gd fmla="*/ 2 h 248" name="T11"/>
                <a:gd fmla="*/ 443 w 486" name="T12"/>
                <a:gd fmla="*/ 0 h 248" name="T13"/>
                <a:gd fmla="*/ 43 w 486" name="T14"/>
                <a:gd fmla="*/ 0 h 248" name="T15"/>
                <a:gd fmla="*/ 38 w 486" name="T16"/>
                <a:gd fmla="*/ 2 h 248" name="T17"/>
                <a:gd fmla="*/ 37 w 486" name="T18"/>
                <a:gd fmla="*/ 7 h 248" name="T19"/>
                <a:gd fmla="*/ 37 w 486" name="T20"/>
                <a:gd fmla="*/ 8 h 248" name="T21"/>
                <a:gd fmla="*/ 11 w 486" name="T22"/>
                <a:gd fmla="*/ 34 h 248" name="T23"/>
                <a:gd fmla="*/ 7 w 486" name="T24"/>
                <a:gd fmla="*/ 34 h 248" name="T25"/>
                <a:gd fmla="*/ 2 w 486" name="T26"/>
                <a:gd fmla="*/ 35 h 248" name="T27"/>
                <a:gd fmla="*/ 0 w 486" name="T28"/>
                <a:gd fmla="*/ 40 h 248" name="T29"/>
                <a:gd fmla="*/ 0 w 486" name="T30"/>
                <a:gd fmla="*/ 208 h 248" name="T31"/>
                <a:gd fmla="*/ 2 w 486" name="T32"/>
                <a:gd fmla="*/ 213 h 248" name="T33"/>
                <a:gd fmla="*/ 8 w 486" name="T34"/>
                <a:gd fmla="*/ 214 h 248" name="T35"/>
                <a:gd fmla="*/ 11 w 486" name="T36"/>
                <a:gd fmla="*/ 214 h 248" name="T37"/>
                <a:gd fmla="*/ 37 w 486" name="T38"/>
                <a:gd fmla="*/ 240 h 248" name="T39"/>
                <a:gd fmla="*/ 37 w 486" name="T40"/>
                <a:gd fmla="*/ 241 h 248" name="T41"/>
                <a:gd fmla="*/ 38 w 486" name="T42"/>
                <a:gd fmla="*/ 246 h 248" name="T43"/>
                <a:gd fmla="*/ 43 w 486" name="T44"/>
                <a:gd fmla="*/ 248 h 248" name="T45"/>
                <a:gd fmla="*/ 443 w 486" name="T46"/>
                <a:gd fmla="*/ 248 h 248" name="T47"/>
                <a:gd fmla="*/ 448 w 486" name="T48"/>
                <a:gd fmla="*/ 246 h 248" name="T49"/>
                <a:gd fmla="*/ 449 w 486" name="T50"/>
                <a:gd fmla="*/ 241 h 248" name="T51"/>
                <a:gd fmla="*/ 449 w 486" name="T52"/>
                <a:gd fmla="*/ 240 h 248" name="T53"/>
                <a:gd fmla="*/ 475 w 486" name="T54"/>
                <a:gd fmla="*/ 214 h 248" name="T55"/>
                <a:gd fmla="*/ 479 w 486" name="T56"/>
                <a:gd fmla="*/ 214 h 248" name="T57"/>
                <a:gd fmla="*/ 484 w 486" name="T58"/>
                <a:gd fmla="*/ 213 h 248" name="T59"/>
                <a:gd fmla="*/ 486 w 486" name="T60"/>
                <a:gd fmla="*/ 208 h 248" name="T61"/>
                <a:gd fmla="*/ 486 w 486" name="T62"/>
                <a:gd fmla="*/ 40 h 248" name="T63"/>
                <a:gd fmla="*/ 484 w 486" name="T64"/>
                <a:gd fmla="*/ 35 h 248" name="T65"/>
                <a:gd fmla="*/ 91 w 486" name="T66"/>
                <a:gd fmla="*/ 163 h 248" name="T67"/>
                <a:gd fmla="*/ 52 w 486" name="T68"/>
                <a:gd fmla="*/ 124 h 248" name="T69"/>
                <a:gd fmla="*/ 91 w 486" name="T70"/>
                <a:gd fmla="*/ 85 h 248" name="T71"/>
                <a:gd fmla="*/ 130 w 486" name="T72"/>
                <a:gd fmla="*/ 124 h 248" name="T73"/>
                <a:gd fmla="*/ 91 w 486" name="T74"/>
                <a:gd fmla="*/ 163 h 248" name="T75"/>
                <a:gd fmla="*/ 243 w 486" name="T76"/>
                <a:gd fmla="*/ 217 h 248" name="T77"/>
                <a:gd fmla="*/ 150 w 486" name="T78"/>
                <a:gd fmla="*/ 124 h 248" name="T79"/>
                <a:gd fmla="*/ 243 w 486" name="T80"/>
                <a:gd fmla="*/ 31 h 248" name="T81"/>
                <a:gd fmla="*/ 336 w 486" name="T82"/>
                <a:gd fmla="*/ 124 h 248" name="T83"/>
                <a:gd fmla="*/ 243 w 486" name="T84"/>
                <a:gd fmla="*/ 217 h 248" name="T85"/>
                <a:gd fmla="*/ 395 w 486" name="T86"/>
                <a:gd fmla="*/ 163 h 248" name="T87"/>
                <a:gd fmla="*/ 356 w 486" name="T88"/>
                <a:gd fmla="*/ 124 h 248" name="T89"/>
                <a:gd fmla="*/ 395 w 486" name="T90"/>
                <a:gd fmla="*/ 85 h 248" name="T91"/>
                <a:gd fmla="*/ 434 w 486" name="T92"/>
                <a:gd fmla="*/ 124 h 248" name="T93"/>
                <a:gd fmla="*/ 395 w 486" name="T94"/>
                <a:gd fmla="*/ 163 h 2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48" w="486">
                  <a:moveTo>
                    <a:pt x="484" y="35"/>
                  </a:moveTo>
                  <a:cubicBezTo>
                    <a:pt x="482" y="34"/>
                    <a:pt x="480" y="34"/>
                    <a:pt x="478" y="34"/>
                  </a:cubicBezTo>
                  <a:cubicBezTo>
                    <a:pt x="477" y="34"/>
                    <a:pt x="476" y="34"/>
                    <a:pt x="475" y="34"/>
                  </a:cubicBezTo>
                  <a:cubicBezTo>
                    <a:pt x="461" y="34"/>
                    <a:pt x="449" y="23"/>
                    <a:pt x="449" y="8"/>
                  </a:cubicBezTo>
                  <a:cubicBezTo>
                    <a:pt x="449" y="8"/>
                    <a:pt x="449" y="7"/>
                    <a:pt x="449" y="7"/>
                  </a:cubicBezTo>
                  <a:cubicBezTo>
                    <a:pt x="450" y="5"/>
                    <a:pt x="449" y="3"/>
                    <a:pt x="448" y="2"/>
                  </a:cubicBezTo>
                  <a:cubicBezTo>
                    <a:pt x="446" y="0"/>
                    <a:pt x="445" y="0"/>
                    <a:pt x="443" y="0"/>
                  </a:cubicBezTo>
                  <a:cubicBezTo>
                    <a:pt x="43" y="0"/>
                    <a:pt x="43" y="0"/>
                    <a:pt x="43" y="0"/>
                  </a:cubicBezTo>
                  <a:cubicBezTo>
                    <a:pt x="41" y="0"/>
                    <a:pt x="40" y="0"/>
                    <a:pt x="38" y="2"/>
                  </a:cubicBezTo>
                  <a:cubicBezTo>
                    <a:pt x="37" y="3"/>
                    <a:pt x="36" y="5"/>
                    <a:pt x="37" y="7"/>
                  </a:cubicBezTo>
                  <a:cubicBezTo>
                    <a:pt x="37" y="7"/>
                    <a:pt x="37" y="8"/>
                    <a:pt x="37" y="8"/>
                  </a:cubicBezTo>
                  <a:cubicBezTo>
                    <a:pt x="37" y="23"/>
                    <a:pt x="25" y="34"/>
                    <a:pt x="11" y="34"/>
                  </a:cubicBezTo>
                  <a:cubicBezTo>
                    <a:pt x="10" y="34"/>
                    <a:pt x="9" y="34"/>
                    <a:pt x="7" y="34"/>
                  </a:cubicBezTo>
                  <a:cubicBezTo>
                    <a:pt x="6" y="34"/>
                    <a:pt x="4" y="34"/>
                    <a:pt x="2" y="35"/>
                  </a:cubicBezTo>
                  <a:cubicBezTo>
                    <a:pt x="1" y="37"/>
                    <a:pt x="0" y="38"/>
                    <a:pt x="0" y="40"/>
                  </a:cubicBezTo>
                  <a:cubicBezTo>
                    <a:pt x="0" y="208"/>
                    <a:pt x="0" y="208"/>
                    <a:pt x="0" y="208"/>
                  </a:cubicBezTo>
                  <a:cubicBezTo>
                    <a:pt x="0" y="210"/>
                    <a:pt x="1" y="211"/>
                    <a:pt x="2" y="213"/>
                  </a:cubicBezTo>
                  <a:cubicBezTo>
                    <a:pt x="4" y="214"/>
                    <a:pt x="6" y="214"/>
                    <a:pt x="8" y="214"/>
                  </a:cubicBezTo>
                  <a:cubicBezTo>
                    <a:pt x="9" y="214"/>
                    <a:pt x="10" y="214"/>
                    <a:pt x="11" y="214"/>
                  </a:cubicBezTo>
                  <a:cubicBezTo>
                    <a:pt x="25" y="214"/>
                    <a:pt x="37" y="225"/>
                    <a:pt x="37" y="240"/>
                  </a:cubicBezTo>
                  <a:cubicBezTo>
                    <a:pt x="37" y="240"/>
                    <a:pt x="37" y="241"/>
                    <a:pt x="37" y="241"/>
                  </a:cubicBezTo>
                  <a:cubicBezTo>
                    <a:pt x="36" y="243"/>
                    <a:pt x="37" y="245"/>
                    <a:pt x="38" y="246"/>
                  </a:cubicBezTo>
                  <a:cubicBezTo>
                    <a:pt x="40" y="248"/>
                    <a:pt x="41" y="248"/>
                    <a:pt x="43" y="248"/>
                  </a:cubicBezTo>
                  <a:cubicBezTo>
                    <a:pt x="443" y="248"/>
                    <a:pt x="443" y="248"/>
                    <a:pt x="443" y="248"/>
                  </a:cubicBezTo>
                  <a:cubicBezTo>
                    <a:pt x="445" y="248"/>
                    <a:pt x="446" y="248"/>
                    <a:pt x="448" y="246"/>
                  </a:cubicBezTo>
                  <a:cubicBezTo>
                    <a:pt x="449" y="245"/>
                    <a:pt x="450" y="243"/>
                    <a:pt x="449" y="241"/>
                  </a:cubicBezTo>
                  <a:cubicBezTo>
                    <a:pt x="449" y="241"/>
                    <a:pt x="449" y="240"/>
                    <a:pt x="449" y="240"/>
                  </a:cubicBezTo>
                  <a:cubicBezTo>
                    <a:pt x="449" y="225"/>
                    <a:pt x="461" y="214"/>
                    <a:pt x="475" y="214"/>
                  </a:cubicBezTo>
                  <a:cubicBezTo>
                    <a:pt x="476" y="214"/>
                    <a:pt x="477" y="214"/>
                    <a:pt x="479" y="214"/>
                  </a:cubicBezTo>
                  <a:cubicBezTo>
                    <a:pt x="480" y="215"/>
                    <a:pt x="482" y="214"/>
                    <a:pt x="484" y="213"/>
                  </a:cubicBezTo>
                  <a:cubicBezTo>
                    <a:pt x="485" y="211"/>
                    <a:pt x="486" y="210"/>
                    <a:pt x="486" y="208"/>
                  </a:cubicBezTo>
                  <a:cubicBezTo>
                    <a:pt x="486" y="40"/>
                    <a:pt x="486" y="40"/>
                    <a:pt x="486" y="40"/>
                  </a:cubicBezTo>
                  <a:cubicBezTo>
                    <a:pt x="486" y="38"/>
                    <a:pt x="485" y="37"/>
                    <a:pt x="484" y="35"/>
                  </a:cubicBezTo>
                  <a:close/>
                  <a:moveTo>
                    <a:pt x="91" y="163"/>
                  </a:moveTo>
                  <a:cubicBezTo>
                    <a:pt x="70" y="163"/>
                    <a:pt x="52" y="145"/>
                    <a:pt x="52" y="124"/>
                  </a:cubicBezTo>
                  <a:cubicBezTo>
                    <a:pt x="52" y="103"/>
                    <a:pt x="70" y="85"/>
                    <a:pt x="91" y="85"/>
                  </a:cubicBezTo>
                  <a:cubicBezTo>
                    <a:pt x="112" y="85"/>
                    <a:pt x="130" y="103"/>
                    <a:pt x="130" y="124"/>
                  </a:cubicBezTo>
                  <a:cubicBezTo>
                    <a:pt x="130" y="145"/>
                    <a:pt x="112" y="163"/>
                    <a:pt x="91" y="163"/>
                  </a:cubicBezTo>
                  <a:close/>
                  <a:moveTo>
                    <a:pt x="243" y="217"/>
                  </a:moveTo>
                  <a:cubicBezTo>
                    <a:pt x="192" y="217"/>
                    <a:pt x="150" y="176"/>
                    <a:pt x="150" y="124"/>
                  </a:cubicBezTo>
                  <a:cubicBezTo>
                    <a:pt x="150" y="73"/>
                    <a:pt x="192" y="31"/>
                    <a:pt x="243" y="31"/>
                  </a:cubicBezTo>
                  <a:cubicBezTo>
                    <a:pt x="294" y="31"/>
                    <a:pt x="336" y="73"/>
                    <a:pt x="336" y="124"/>
                  </a:cubicBezTo>
                  <a:cubicBezTo>
                    <a:pt x="336" y="176"/>
                    <a:pt x="294" y="217"/>
                    <a:pt x="243" y="217"/>
                  </a:cubicBezTo>
                  <a:close/>
                  <a:moveTo>
                    <a:pt x="395" y="163"/>
                  </a:moveTo>
                  <a:cubicBezTo>
                    <a:pt x="374" y="163"/>
                    <a:pt x="356" y="145"/>
                    <a:pt x="356" y="124"/>
                  </a:cubicBezTo>
                  <a:cubicBezTo>
                    <a:pt x="356" y="103"/>
                    <a:pt x="374" y="85"/>
                    <a:pt x="395" y="85"/>
                  </a:cubicBezTo>
                  <a:cubicBezTo>
                    <a:pt x="416" y="85"/>
                    <a:pt x="434" y="103"/>
                    <a:pt x="434" y="124"/>
                  </a:cubicBezTo>
                  <a:cubicBezTo>
                    <a:pt x="434" y="145"/>
                    <a:pt x="416" y="163"/>
                    <a:pt x="395" y="16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4" name="Group 35"/>
          <p:cNvGrpSpPr/>
          <p:nvPr/>
        </p:nvGrpSpPr>
        <p:grpSpPr>
          <a:xfrm>
            <a:off x="3350798" y="2605417"/>
            <a:ext cx="420688" cy="354013"/>
            <a:chOff x="4605338" y="3814763"/>
            <a:chExt cx="420688" cy="354013"/>
          </a:xfrm>
          <a:solidFill>
            <a:schemeClr val="accent1"/>
          </a:solidFill>
        </p:grpSpPr>
        <p:sp>
          <p:nvSpPr>
            <p:cNvPr id="35"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6"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7"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8"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9"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0"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1"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2"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rgbClr val="000000"/>
                </a:solidFill>
                <a:latin typeface="+mn-cs"/>
                <a:ea charset="-122" panose="020b0503020204020204" typeface="Microsoft YaHei UI"/>
              </a:endParaRPr>
            </a:p>
          </p:txBody>
        </p:sp>
      </p:grpSp>
      <p:grpSp>
        <p:nvGrpSpPr>
          <p:cNvPr id="43" name="Group 44"/>
          <p:cNvGrpSpPr/>
          <p:nvPr/>
        </p:nvGrpSpPr>
        <p:grpSpPr>
          <a:xfrm>
            <a:off x="2630718" y="2578429"/>
            <a:ext cx="357188" cy="407988"/>
            <a:chOff x="3789363" y="3787775"/>
            <a:chExt cx="357188" cy="407988"/>
          </a:xfrm>
          <a:solidFill>
            <a:schemeClr val="accent1"/>
          </a:solidFill>
        </p:grpSpPr>
        <p:sp>
          <p:nvSpPr>
            <p:cNvPr id="44" name="Freeform 40"/>
            <p:cNvSpPr>
              <a:spLocks noEditPoints="1"/>
            </p:cNvSpPr>
            <p:nvPr/>
          </p:nvSpPr>
          <p:spPr bwMode="auto">
            <a:xfrm>
              <a:off x="3789363" y="3787775"/>
              <a:ext cx="357188" cy="407988"/>
            </a:xfrm>
            <a:custGeom>
              <a:gdLst>
                <a:gd fmla="*/ 403 w 464" name="T0"/>
                <a:gd fmla="*/ 0 h 532" name="T1"/>
                <a:gd fmla="*/ 61 w 464" name="T2"/>
                <a:gd fmla="*/ 0 h 532" name="T3"/>
                <a:gd fmla="*/ 0 w 464" name="T4"/>
                <a:gd fmla="*/ 62 h 532" name="T5"/>
                <a:gd fmla="*/ 0 w 464" name="T6"/>
                <a:gd fmla="*/ 470 h 532" name="T7"/>
                <a:gd fmla="*/ 61 w 464" name="T8"/>
                <a:gd fmla="*/ 532 h 532" name="T9"/>
                <a:gd fmla="*/ 403 w 464" name="T10"/>
                <a:gd fmla="*/ 532 h 532" name="T11"/>
                <a:gd fmla="*/ 464 w 464" name="T12"/>
                <a:gd fmla="*/ 470 h 532" name="T13"/>
                <a:gd fmla="*/ 464 w 464" name="T14"/>
                <a:gd fmla="*/ 62 h 532" name="T15"/>
                <a:gd fmla="*/ 403 w 464" name="T16"/>
                <a:gd fmla="*/ 0 h 532" name="T17"/>
                <a:gd fmla="*/ 430 w 464" name="T18"/>
                <a:gd fmla="*/ 470 h 532" name="T19"/>
                <a:gd fmla="*/ 403 w 464" name="T20"/>
                <a:gd fmla="*/ 498 h 532" name="T21"/>
                <a:gd fmla="*/ 61 w 464" name="T22"/>
                <a:gd fmla="*/ 498 h 532" name="T23"/>
                <a:gd fmla="*/ 34 w 464" name="T24"/>
                <a:gd fmla="*/ 470 h 532" name="T25"/>
                <a:gd fmla="*/ 34 w 464" name="T26"/>
                <a:gd fmla="*/ 62 h 532" name="T27"/>
                <a:gd fmla="*/ 61 w 464" name="T28"/>
                <a:gd fmla="*/ 34 h 532" name="T29"/>
                <a:gd fmla="*/ 403 w 464" name="T30"/>
                <a:gd fmla="*/ 34 h 532" name="T31"/>
                <a:gd fmla="*/ 430 w 464" name="T32"/>
                <a:gd fmla="*/ 62 h 532" name="T33"/>
                <a:gd fmla="*/ 430 w 464" name="T34"/>
                <a:gd fmla="*/ 470 h 5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2" w="463">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5" name="Freeform 41"/>
            <p:cNvSpPr/>
            <p:nvPr/>
          </p:nvSpPr>
          <p:spPr bwMode="auto">
            <a:xfrm>
              <a:off x="3916363"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6" name="Freeform 42"/>
            <p:cNvSpPr/>
            <p:nvPr/>
          </p:nvSpPr>
          <p:spPr bwMode="auto">
            <a:xfrm>
              <a:off x="3976688"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7" name="Freeform 43"/>
            <p:cNvSpPr/>
            <p:nvPr/>
          </p:nvSpPr>
          <p:spPr bwMode="auto">
            <a:xfrm>
              <a:off x="3916363"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8" name="Freeform 44"/>
            <p:cNvSpPr/>
            <p:nvPr/>
          </p:nvSpPr>
          <p:spPr bwMode="auto">
            <a:xfrm>
              <a:off x="3916363"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9" name="Freeform 45"/>
            <p:cNvSpPr/>
            <p:nvPr/>
          </p:nvSpPr>
          <p:spPr bwMode="auto">
            <a:xfrm>
              <a:off x="3916363"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0" name="Freeform 46"/>
            <p:cNvSpPr/>
            <p:nvPr/>
          </p:nvSpPr>
          <p:spPr bwMode="auto">
            <a:xfrm>
              <a:off x="3854450" y="4049713"/>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1" name="Freeform 47"/>
            <p:cNvSpPr/>
            <p:nvPr/>
          </p:nvSpPr>
          <p:spPr bwMode="auto">
            <a:xfrm>
              <a:off x="3854450" y="3946525"/>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2" name="Freeform 48"/>
            <p:cNvSpPr/>
            <p:nvPr/>
          </p:nvSpPr>
          <p:spPr bwMode="auto">
            <a:xfrm>
              <a:off x="3854450" y="3997325"/>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3" name="Freeform 49"/>
            <p:cNvSpPr/>
            <p:nvPr/>
          </p:nvSpPr>
          <p:spPr bwMode="auto">
            <a:xfrm>
              <a:off x="3854450" y="4100513"/>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4" name="Freeform 50"/>
            <p:cNvSpPr/>
            <p:nvPr/>
          </p:nvSpPr>
          <p:spPr bwMode="auto">
            <a:xfrm>
              <a:off x="4037013" y="3946525"/>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5" name="Freeform 51"/>
            <p:cNvSpPr/>
            <p:nvPr/>
          </p:nvSpPr>
          <p:spPr bwMode="auto">
            <a:xfrm>
              <a:off x="4037013" y="3997325"/>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6" name="Freeform 52"/>
            <p:cNvSpPr/>
            <p:nvPr/>
          </p:nvSpPr>
          <p:spPr bwMode="auto">
            <a:xfrm>
              <a:off x="3976688"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7" name="Freeform 53"/>
            <p:cNvSpPr/>
            <p:nvPr/>
          </p:nvSpPr>
          <p:spPr bwMode="auto">
            <a:xfrm>
              <a:off x="3976688"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8" name="Freeform 54"/>
            <p:cNvSpPr/>
            <p:nvPr/>
          </p:nvSpPr>
          <p:spPr bwMode="auto">
            <a:xfrm>
              <a:off x="4037013" y="4049713"/>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9" name="Freeform 55"/>
            <p:cNvSpPr/>
            <p:nvPr/>
          </p:nvSpPr>
          <p:spPr bwMode="auto">
            <a:xfrm>
              <a:off x="3976688"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0" name="Freeform 56"/>
            <p:cNvSpPr/>
            <p:nvPr/>
          </p:nvSpPr>
          <p:spPr bwMode="auto">
            <a:xfrm>
              <a:off x="4037013" y="4100513"/>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1" name="Freeform 57"/>
            <p:cNvSpPr/>
            <p:nvPr/>
          </p:nvSpPr>
          <p:spPr bwMode="auto">
            <a:xfrm>
              <a:off x="3849688" y="3840163"/>
              <a:ext cx="236538" cy="79375"/>
            </a:xfrm>
            <a:custGeom>
              <a:gdLst>
                <a:gd fmla="*/ 287 w 308" name="T0"/>
                <a:gd fmla="*/ 0 h 105" name="T1"/>
                <a:gd fmla="*/ 21 w 308" name="T2"/>
                <a:gd fmla="*/ 0 h 105" name="T3"/>
                <a:gd fmla="*/ 0 w 308" name="T4"/>
                <a:gd fmla="*/ 26 h 105" name="T5"/>
                <a:gd fmla="*/ 0 w 308" name="T6"/>
                <a:gd fmla="*/ 79 h 105" name="T7"/>
                <a:gd fmla="*/ 21 w 308" name="T8"/>
                <a:gd fmla="*/ 105 h 105" name="T9"/>
                <a:gd fmla="*/ 287 w 308" name="T10"/>
                <a:gd fmla="*/ 105 h 105" name="T11"/>
                <a:gd fmla="*/ 308 w 308" name="T12"/>
                <a:gd fmla="*/ 79 h 105" name="T13"/>
                <a:gd fmla="*/ 308 w 308" name="T14"/>
                <a:gd fmla="*/ 26 h 105" name="T15"/>
                <a:gd fmla="*/ 287 w 308" name="T16"/>
                <a:gd fmla="*/ 0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08">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2" name="Freeform 58"/>
            <p:cNvSpPr/>
            <p:nvPr/>
          </p:nvSpPr>
          <p:spPr bwMode="auto">
            <a:xfrm>
              <a:off x="3921125" y="3862388"/>
              <a:ext cx="15875" cy="34925"/>
            </a:xfrm>
            <a:custGeom>
              <a:gdLst>
                <a:gd fmla="*/ 5 w 10" name="T0"/>
                <a:gd fmla="*/ 4 h 22" name="T1"/>
                <a:gd fmla="*/ 5 w 10" name="T2"/>
                <a:gd fmla="*/ 4 h 22" name="T3"/>
                <a:gd fmla="*/ 1 w 10" name="T4"/>
                <a:gd fmla="*/ 6 h 22" name="T5"/>
                <a:gd fmla="*/ 0 w 10" name="T6"/>
                <a:gd fmla="*/ 2 h 22" name="T7"/>
                <a:gd fmla="*/ 5 w 10" name="T8"/>
                <a:gd fmla="*/ 0 h 22" name="T9"/>
                <a:gd fmla="*/ 10 w 10" name="T10"/>
                <a:gd fmla="*/ 0 h 22" name="T11"/>
                <a:gd fmla="*/ 10 w 10" name="T12"/>
                <a:gd fmla="*/ 22 h 22" name="T13"/>
                <a:gd fmla="*/ 5 w 10" name="T14"/>
                <a:gd fmla="*/ 22 h 22" name="T15"/>
                <a:gd fmla="*/ 5 w 10" name="T16"/>
                <a:gd fmla="*/ 4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0">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3" name="Freeform 59"/>
            <p:cNvSpPr/>
            <p:nvPr/>
          </p:nvSpPr>
          <p:spPr bwMode="auto">
            <a:xfrm>
              <a:off x="3944938" y="3860800"/>
              <a:ext cx="20638" cy="36513"/>
            </a:xfrm>
            <a:custGeom>
              <a:gdLst>
                <a:gd fmla="*/ 0 w 27" name="T0"/>
                <a:gd fmla="*/ 48 h 48" name="T1"/>
                <a:gd fmla="*/ 0 w 27" name="T2"/>
                <a:gd fmla="*/ 41 h 48" name="T3"/>
                <a:gd fmla="*/ 5 w 27" name="T4"/>
                <a:gd fmla="*/ 34 h 48" name="T5"/>
                <a:gd fmla="*/ 16 w 27" name="T6"/>
                <a:gd fmla="*/ 15 h 48" name="T7"/>
                <a:gd fmla="*/ 10 w 27" name="T8"/>
                <a:gd fmla="*/ 9 h 48" name="T9"/>
                <a:gd fmla="*/ 3 w 27" name="T10"/>
                <a:gd fmla="*/ 12 h 48" name="T11"/>
                <a:gd fmla="*/ 1 w 27" name="T12"/>
                <a:gd fmla="*/ 3 h 48" name="T13"/>
                <a:gd fmla="*/ 12 w 27" name="T14"/>
                <a:gd fmla="*/ 0 h 48" name="T15"/>
                <a:gd fmla="*/ 27 w 27" name="T16"/>
                <a:gd fmla="*/ 14 h 48" name="T17"/>
                <a:gd fmla="*/ 16 w 27" name="T18"/>
                <a:gd fmla="*/ 35 h 48" name="T19"/>
                <a:gd fmla="*/ 14 w 27" name="T20"/>
                <a:gd fmla="*/ 38 h 48" name="T21"/>
                <a:gd fmla="*/ 14 w 27" name="T22"/>
                <a:gd fmla="*/ 38 h 48" name="T23"/>
                <a:gd fmla="*/ 27 w 27" name="T24"/>
                <a:gd fmla="*/ 38 h 48" name="T25"/>
                <a:gd fmla="*/ 27 w 27" name="T26"/>
                <a:gd fmla="*/ 48 h 48" name="T27"/>
                <a:gd fmla="*/ 0 w 27" name="T28"/>
                <a:gd fmla="*/ 48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27">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4" name="Freeform 60"/>
            <p:cNvSpPr/>
            <p:nvPr/>
          </p:nvSpPr>
          <p:spPr bwMode="auto">
            <a:xfrm>
              <a:off x="3970338" y="3860800"/>
              <a:ext cx="19050" cy="38100"/>
            </a:xfrm>
            <a:custGeom>
              <a:gdLst>
                <a:gd fmla="*/ 1 w 26" name="T0"/>
                <a:gd fmla="*/ 38 h 49" name="T1"/>
                <a:gd fmla="*/ 8 w 26" name="T2"/>
                <a:gd fmla="*/ 40 h 49" name="T3"/>
                <a:gd fmla="*/ 15 w 26" name="T4"/>
                <a:gd fmla="*/ 34 h 49" name="T5"/>
                <a:gd fmla="*/ 7 w 26" name="T6"/>
                <a:gd fmla="*/ 27 h 49" name="T7"/>
                <a:gd fmla="*/ 5 w 26" name="T8"/>
                <a:gd fmla="*/ 27 h 49" name="T9"/>
                <a:gd fmla="*/ 5 w 26" name="T10"/>
                <a:gd fmla="*/ 19 h 49" name="T11"/>
                <a:gd fmla="*/ 6 w 26" name="T12"/>
                <a:gd fmla="*/ 19 h 49" name="T13"/>
                <a:gd fmla="*/ 14 w 26" name="T14"/>
                <a:gd fmla="*/ 14 h 49" name="T15"/>
                <a:gd fmla="*/ 9 w 26" name="T16"/>
                <a:gd fmla="*/ 9 h 49" name="T17"/>
                <a:gd fmla="*/ 3 w 26" name="T18"/>
                <a:gd fmla="*/ 11 h 49" name="T19"/>
                <a:gd fmla="*/ 1 w 26" name="T20"/>
                <a:gd fmla="*/ 2 h 49" name="T21"/>
                <a:gd fmla="*/ 12 w 26" name="T22"/>
                <a:gd fmla="*/ 0 h 49" name="T23"/>
                <a:gd fmla="*/ 25 w 26" name="T24"/>
                <a:gd fmla="*/ 12 h 49" name="T25"/>
                <a:gd fmla="*/ 18 w 26" name="T26"/>
                <a:gd fmla="*/ 22 h 49" name="T27"/>
                <a:gd fmla="*/ 18 w 26" name="T28"/>
                <a:gd fmla="*/ 22 h 49" name="T29"/>
                <a:gd fmla="*/ 26 w 26" name="T30"/>
                <a:gd fmla="*/ 34 h 49" name="T31"/>
                <a:gd fmla="*/ 10 w 26" name="T32"/>
                <a:gd fmla="*/ 49 h 49" name="T33"/>
                <a:gd fmla="*/ 0 w 26" name="T34"/>
                <a:gd fmla="*/ 47 h 49" name="T35"/>
                <a:gd fmla="*/ 1 w 26" name="T36"/>
                <a:gd fmla="*/ 38 h 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 w="26">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5" name="Freeform 61"/>
            <p:cNvSpPr>
              <a:spLocks noEditPoints="1"/>
            </p:cNvSpPr>
            <p:nvPr/>
          </p:nvSpPr>
          <p:spPr bwMode="auto">
            <a:xfrm>
              <a:off x="3994150" y="3862388"/>
              <a:ext cx="23813" cy="34925"/>
            </a:xfrm>
            <a:custGeom>
              <a:gdLst>
                <a:gd fmla="*/ 17 w 31" name="T0"/>
                <a:gd fmla="*/ 47 h 47" name="T1"/>
                <a:gd fmla="*/ 17 w 31" name="T2"/>
                <a:gd fmla="*/ 37 h 47" name="T3"/>
                <a:gd fmla="*/ 0 w 31" name="T4"/>
                <a:gd fmla="*/ 37 h 47" name="T5"/>
                <a:gd fmla="*/ 0 w 31" name="T6"/>
                <a:gd fmla="*/ 29 h 47" name="T7"/>
                <a:gd fmla="*/ 16 w 31" name="T8"/>
                <a:gd fmla="*/ 0 h 47" name="T9"/>
                <a:gd fmla="*/ 27 w 31" name="T10"/>
                <a:gd fmla="*/ 0 h 47" name="T11"/>
                <a:gd fmla="*/ 27 w 31" name="T12"/>
                <a:gd fmla="*/ 28 h 47" name="T13"/>
                <a:gd fmla="*/ 31 w 31" name="T14"/>
                <a:gd fmla="*/ 28 h 47" name="T15"/>
                <a:gd fmla="*/ 31 w 31" name="T16"/>
                <a:gd fmla="*/ 37 h 47" name="T17"/>
                <a:gd fmla="*/ 27 w 31" name="T18"/>
                <a:gd fmla="*/ 37 h 47" name="T19"/>
                <a:gd fmla="*/ 27 w 31" name="T20"/>
                <a:gd fmla="*/ 47 h 47" name="T21"/>
                <a:gd fmla="*/ 17 w 31" name="T22"/>
                <a:gd fmla="*/ 47 h 47" name="T23"/>
                <a:gd fmla="*/ 17 w 31" name="T24"/>
                <a:gd fmla="*/ 28 h 47" name="T25"/>
                <a:gd fmla="*/ 17 w 31" name="T26"/>
                <a:gd fmla="*/ 19 h 47" name="T27"/>
                <a:gd fmla="*/ 17 w 31" name="T28"/>
                <a:gd fmla="*/ 12 h 47" name="T29"/>
                <a:gd fmla="*/ 17 w 31" name="T30"/>
                <a:gd fmla="*/ 12 h 47" name="T31"/>
                <a:gd fmla="*/ 14 w 31" name="T32"/>
                <a:gd fmla="*/ 19 h 47" name="T33"/>
                <a:gd fmla="*/ 10 w 31" name="T34"/>
                <a:gd fmla="*/ 27 h 47" name="T35"/>
                <a:gd fmla="*/ 10 w 31" name="T36"/>
                <a:gd fmla="*/ 28 h 47" name="T37"/>
                <a:gd fmla="*/ 17 w 31" name="T38"/>
                <a:gd fmla="*/ 28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31">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6" name="Freeform 62"/>
            <p:cNvSpPr/>
            <p:nvPr/>
          </p:nvSpPr>
          <p:spPr bwMode="auto">
            <a:xfrm>
              <a:off x="4019550" y="3862388"/>
              <a:ext cx="20638" cy="36513"/>
            </a:xfrm>
            <a:custGeom>
              <a:gdLst>
                <a:gd fmla="*/ 26 w 27" name="T0"/>
                <a:gd fmla="*/ 9 h 48" name="T1"/>
                <a:gd fmla="*/ 13 w 27" name="T2"/>
                <a:gd fmla="*/ 9 h 48" name="T3"/>
                <a:gd fmla="*/ 13 w 27" name="T4"/>
                <a:gd fmla="*/ 16 h 48" name="T5"/>
                <a:gd fmla="*/ 14 w 27" name="T6"/>
                <a:gd fmla="*/ 16 h 48" name="T7"/>
                <a:gd fmla="*/ 23 w 27" name="T8"/>
                <a:gd fmla="*/ 20 h 48" name="T9"/>
                <a:gd fmla="*/ 27 w 27" name="T10"/>
                <a:gd fmla="*/ 31 h 48" name="T11"/>
                <a:gd fmla="*/ 10 w 27" name="T12"/>
                <a:gd fmla="*/ 48 h 48" name="T13"/>
                <a:gd fmla="*/ 0 w 27" name="T14"/>
                <a:gd fmla="*/ 46 h 48" name="T15"/>
                <a:gd fmla="*/ 2 w 27" name="T16"/>
                <a:gd fmla="*/ 37 h 48" name="T17"/>
                <a:gd fmla="*/ 9 w 27" name="T18"/>
                <a:gd fmla="*/ 39 h 48" name="T19"/>
                <a:gd fmla="*/ 16 w 27" name="T20"/>
                <a:gd fmla="*/ 32 h 48" name="T21"/>
                <a:gd fmla="*/ 6 w 27" name="T22"/>
                <a:gd fmla="*/ 24 h 48" name="T23"/>
                <a:gd fmla="*/ 3 w 27" name="T24"/>
                <a:gd fmla="*/ 24 h 48" name="T25"/>
                <a:gd fmla="*/ 5 w 27" name="T26"/>
                <a:gd fmla="*/ 0 h 48" name="T27"/>
                <a:gd fmla="*/ 26 w 27" name="T28"/>
                <a:gd fmla="*/ 0 h 48" name="T29"/>
                <a:gd fmla="*/ 26 w 27" name="T30"/>
                <a:gd fmla="*/ 9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27">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7" name="Freeform 63"/>
            <p:cNvSpPr>
              <a:spLocks noEditPoints="1"/>
            </p:cNvSpPr>
            <p:nvPr/>
          </p:nvSpPr>
          <p:spPr bwMode="auto">
            <a:xfrm>
              <a:off x="4044950" y="3860800"/>
              <a:ext cx="22225" cy="38100"/>
            </a:xfrm>
            <a:custGeom>
              <a:gdLst>
                <a:gd fmla="*/ 26 w 30" name="T0"/>
                <a:gd fmla="*/ 9 h 49" name="T1"/>
                <a:gd fmla="*/ 22 w 30" name="T2"/>
                <a:gd fmla="*/ 10 h 49" name="T3"/>
                <a:gd fmla="*/ 12 w 30" name="T4"/>
                <a:gd fmla="*/ 20 h 49" name="T5"/>
                <a:gd fmla="*/ 12 w 30" name="T6"/>
                <a:gd fmla="*/ 20 h 49" name="T7"/>
                <a:gd fmla="*/ 19 w 30" name="T8"/>
                <a:gd fmla="*/ 17 h 49" name="T9"/>
                <a:gd fmla="*/ 30 w 30" name="T10"/>
                <a:gd fmla="*/ 32 h 49" name="T11"/>
                <a:gd fmla="*/ 16 w 30" name="T12"/>
                <a:gd fmla="*/ 49 h 49" name="T13"/>
                <a:gd fmla="*/ 0 w 30" name="T14"/>
                <a:gd fmla="*/ 29 h 49" name="T15"/>
                <a:gd fmla="*/ 9 w 30" name="T16"/>
                <a:gd fmla="*/ 7 h 49" name="T17"/>
                <a:gd fmla="*/ 20 w 30" name="T18"/>
                <a:gd fmla="*/ 1 h 49" name="T19"/>
                <a:gd fmla="*/ 26 w 30" name="T20"/>
                <a:gd fmla="*/ 0 h 49" name="T21"/>
                <a:gd fmla="*/ 26 w 30" name="T22"/>
                <a:gd fmla="*/ 9 h 49" name="T23"/>
                <a:gd fmla="*/ 19 w 30" name="T24"/>
                <a:gd fmla="*/ 31 h 49" name="T25"/>
                <a:gd fmla="*/ 15 w 30" name="T26"/>
                <a:gd fmla="*/ 25 h 49" name="T27"/>
                <a:gd fmla="*/ 12 w 30" name="T28"/>
                <a:gd fmla="*/ 27 h 49" name="T29"/>
                <a:gd fmla="*/ 12 w 30" name="T30"/>
                <a:gd fmla="*/ 32 h 49" name="T31"/>
                <a:gd fmla="*/ 15 w 30" name="T32"/>
                <a:gd fmla="*/ 41 h 49" name="T33"/>
                <a:gd fmla="*/ 19 w 30" name="T34"/>
                <a:gd fmla="*/ 31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30">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kern="0" lang="en-AU" sz="1800">
                <a:solidFill>
                  <a:srgbClr val="000000"/>
                </a:solidFill>
                <a:latin typeface="+mn-lt"/>
                <a:ea charset="-122" panose="020b0503020204020204" typeface="Microsoft YaHei UI"/>
              </a:endParaRPr>
            </a:p>
          </p:txBody>
        </p:sp>
      </p:grpSp>
      <p:grpSp>
        <p:nvGrpSpPr>
          <p:cNvPr id="68" name="Group 69"/>
          <p:cNvGrpSpPr/>
          <p:nvPr/>
        </p:nvGrpSpPr>
        <p:grpSpPr>
          <a:xfrm>
            <a:off x="1870628" y="2572079"/>
            <a:ext cx="400050" cy="420688"/>
            <a:chOff x="2919413" y="3781425"/>
            <a:chExt cx="400050" cy="420688"/>
          </a:xfrm>
          <a:solidFill>
            <a:schemeClr val="accent1"/>
          </a:solidFill>
        </p:grpSpPr>
        <p:sp>
          <p:nvSpPr>
            <p:cNvPr id="69" name="Freeform 64"/>
            <p:cNvSpPr>
              <a:spLocks noEditPoints="1"/>
            </p:cNvSpPr>
            <p:nvPr/>
          </p:nvSpPr>
          <p:spPr bwMode="auto">
            <a:xfrm>
              <a:off x="3059113" y="3781425"/>
              <a:ext cx="120650" cy="420688"/>
            </a:xfrm>
            <a:custGeom>
              <a:gdLst>
                <a:gd fmla="*/ 137 w 156" name="T0"/>
                <a:gd fmla="*/ 548 h 548" name="T1"/>
                <a:gd fmla="*/ 0 w 156" name="T2"/>
                <a:gd fmla="*/ 528 h 548" name="T3"/>
                <a:gd fmla="*/ 137 w 156" name="T4"/>
                <a:gd fmla="*/ 509 h 548" name="T5"/>
                <a:gd fmla="*/ 137 w 156" name="T6"/>
                <a:gd fmla="*/ 453 h 548" name="T7"/>
                <a:gd fmla="*/ 0 w 156" name="T8"/>
                <a:gd fmla="*/ 472 h 548" name="T9"/>
                <a:gd fmla="*/ 137 w 156" name="T10"/>
                <a:gd fmla="*/ 492 h 548" name="T11"/>
                <a:gd fmla="*/ 137 w 156" name="T12"/>
                <a:gd fmla="*/ 453 h 548" name="T13"/>
                <a:gd fmla="*/ 19 w 156" name="T14"/>
                <a:gd fmla="*/ 397 h 548" name="T15"/>
                <a:gd fmla="*/ 19 w 156" name="T16"/>
                <a:gd fmla="*/ 436 h 548" name="T17"/>
                <a:gd fmla="*/ 156 w 156" name="T18"/>
                <a:gd fmla="*/ 416 h 548" name="T19"/>
                <a:gd fmla="*/ 137 w 156" name="T20"/>
                <a:gd fmla="*/ 341 h 548" name="T21"/>
                <a:gd fmla="*/ 0 w 156" name="T22"/>
                <a:gd fmla="*/ 361 h 548" name="T23"/>
                <a:gd fmla="*/ 137 w 156" name="T24"/>
                <a:gd fmla="*/ 380 h 548" name="T25"/>
                <a:gd fmla="*/ 137 w 156" name="T26"/>
                <a:gd fmla="*/ 341 h 548" name="T27"/>
                <a:gd fmla="*/ 19 w 156" name="T28"/>
                <a:gd fmla="*/ 285 h 548" name="T29"/>
                <a:gd fmla="*/ 19 w 156" name="T30"/>
                <a:gd fmla="*/ 324 h 548" name="T31"/>
                <a:gd fmla="*/ 156 w 156" name="T32"/>
                <a:gd fmla="*/ 305 h 548" name="T33"/>
                <a:gd fmla="*/ 137 w 156" name="T34"/>
                <a:gd fmla="*/ 229 h 548" name="T35"/>
                <a:gd fmla="*/ 0 w 156" name="T36"/>
                <a:gd fmla="*/ 249 h 548" name="T37"/>
                <a:gd fmla="*/ 137 w 156" name="T38"/>
                <a:gd fmla="*/ 268 h 548" name="T39"/>
                <a:gd fmla="*/ 137 w 156" name="T40"/>
                <a:gd fmla="*/ 229 h 548" name="T41"/>
                <a:gd fmla="*/ 19 w 156" name="T42"/>
                <a:gd fmla="*/ 168 h 548" name="T43"/>
                <a:gd fmla="*/ 19 w 156" name="T44"/>
                <a:gd fmla="*/ 207 h 548" name="T45"/>
                <a:gd fmla="*/ 156 w 156" name="T46"/>
                <a:gd fmla="*/ 188 h 548" name="T47"/>
                <a:gd fmla="*/ 137 w 156" name="T48"/>
                <a:gd fmla="*/ 112 h 548" name="T49"/>
                <a:gd fmla="*/ 0 w 156" name="T50"/>
                <a:gd fmla="*/ 132 h 548" name="T51"/>
                <a:gd fmla="*/ 137 w 156" name="T52"/>
                <a:gd fmla="*/ 151 h 548" name="T53"/>
                <a:gd fmla="*/ 137 w 156" name="T54"/>
                <a:gd fmla="*/ 112 h 548" name="T55"/>
                <a:gd fmla="*/ 19 w 156" name="T56"/>
                <a:gd fmla="*/ 56 h 548" name="T57"/>
                <a:gd fmla="*/ 19 w 156" name="T58"/>
                <a:gd fmla="*/ 95 h 548" name="T59"/>
                <a:gd fmla="*/ 156 w 156" name="T60"/>
                <a:gd fmla="*/ 76 h 548" name="T61"/>
                <a:gd fmla="*/ 137 w 156" name="T62"/>
                <a:gd fmla="*/ 0 h 548" name="T63"/>
                <a:gd fmla="*/ 0 w 156" name="T64"/>
                <a:gd fmla="*/ 20 h 548" name="T65"/>
                <a:gd fmla="*/ 137 w 156" name="T66"/>
                <a:gd fmla="*/ 40 h 548" name="T67"/>
                <a:gd fmla="*/ 137 w 156" name="T68"/>
                <a:gd fmla="*/ 0 h 54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48" w="156">
                  <a:moveTo>
                    <a:pt x="156" y="528"/>
                  </a:moveTo>
                  <a:cubicBezTo>
                    <a:pt x="156" y="539"/>
                    <a:pt x="148" y="548"/>
                    <a:pt x="137" y="548"/>
                  </a:cubicBezTo>
                  <a:cubicBezTo>
                    <a:pt x="19" y="548"/>
                    <a:pt x="19" y="548"/>
                    <a:pt x="19" y="548"/>
                  </a:cubicBezTo>
                  <a:cubicBezTo>
                    <a:pt x="8" y="548"/>
                    <a:pt x="0" y="539"/>
                    <a:pt x="0" y="528"/>
                  </a:cubicBezTo>
                  <a:cubicBezTo>
                    <a:pt x="0" y="517"/>
                    <a:pt x="8" y="509"/>
                    <a:pt x="19" y="509"/>
                  </a:cubicBezTo>
                  <a:cubicBezTo>
                    <a:pt x="137" y="509"/>
                    <a:pt x="137" y="509"/>
                    <a:pt x="137" y="509"/>
                  </a:cubicBezTo>
                  <a:cubicBezTo>
                    <a:pt x="148" y="509"/>
                    <a:pt x="156" y="517"/>
                    <a:pt x="156" y="528"/>
                  </a:cubicBezTo>
                  <a:close/>
                  <a:moveTo>
                    <a:pt x="137" y="453"/>
                  </a:moveTo>
                  <a:cubicBezTo>
                    <a:pt x="19" y="453"/>
                    <a:pt x="19" y="453"/>
                    <a:pt x="19" y="453"/>
                  </a:cubicBezTo>
                  <a:cubicBezTo>
                    <a:pt x="8" y="453"/>
                    <a:pt x="0" y="461"/>
                    <a:pt x="0" y="472"/>
                  </a:cubicBezTo>
                  <a:cubicBezTo>
                    <a:pt x="0" y="483"/>
                    <a:pt x="8" y="492"/>
                    <a:pt x="19" y="492"/>
                  </a:cubicBezTo>
                  <a:cubicBezTo>
                    <a:pt x="137" y="492"/>
                    <a:pt x="137" y="492"/>
                    <a:pt x="137" y="492"/>
                  </a:cubicBezTo>
                  <a:cubicBezTo>
                    <a:pt x="148" y="492"/>
                    <a:pt x="156" y="483"/>
                    <a:pt x="156" y="472"/>
                  </a:cubicBezTo>
                  <a:cubicBezTo>
                    <a:pt x="156" y="461"/>
                    <a:pt x="148" y="453"/>
                    <a:pt x="137" y="453"/>
                  </a:cubicBezTo>
                  <a:close/>
                  <a:moveTo>
                    <a:pt x="137" y="397"/>
                  </a:moveTo>
                  <a:cubicBezTo>
                    <a:pt x="19" y="397"/>
                    <a:pt x="19" y="397"/>
                    <a:pt x="19" y="397"/>
                  </a:cubicBezTo>
                  <a:cubicBezTo>
                    <a:pt x="8" y="397"/>
                    <a:pt x="0" y="406"/>
                    <a:pt x="0" y="416"/>
                  </a:cubicBezTo>
                  <a:cubicBezTo>
                    <a:pt x="0" y="427"/>
                    <a:pt x="8" y="436"/>
                    <a:pt x="19" y="436"/>
                  </a:cubicBezTo>
                  <a:cubicBezTo>
                    <a:pt x="137" y="436"/>
                    <a:pt x="137" y="436"/>
                    <a:pt x="137" y="436"/>
                  </a:cubicBezTo>
                  <a:cubicBezTo>
                    <a:pt x="148" y="436"/>
                    <a:pt x="156" y="427"/>
                    <a:pt x="156" y="416"/>
                  </a:cubicBezTo>
                  <a:cubicBezTo>
                    <a:pt x="156" y="406"/>
                    <a:pt x="148" y="397"/>
                    <a:pt x="137" y="397"/>
                  </a:cubicBezTo>
                  <a:close/>
                  <a:moveTo>
                    <a:pt x="137" y="341"/>
                  </a:moveTo>
                  <a:cubicBezTo>
                    <a:pt x="19" y="341"/>
                    <a:pt x="19" y="341"/>
                    <a:pt x="19" y="341"/>
                  </a:cubicBezTo>
                  <a:cubicBezTo>
                    <a:pt x="8" y="341"/>
                    <a:pt x="0" y="350"/>
                    <a:pt x="0" y="361"/>
                  </a:cubicBezTo>
                  <a:cubicBezTo>
                    <a:pt x="0" y="371"/>
                    <a:pt x="8" y="380"/>
                    <a:pt x="19" y="380"/>
                  </a:cubicBezTo>
                  <a:cubicBezTo>
                    <a:pt x="137" y="380"/>
                    <a:pt x="137" y="380"/>
                    <a:pt x="137" y="380"/>
                  </a:cubicBezTo>
                  <a:cubicBezTo>
                    <a:pt x="148" y="380"/>
                    <a:pt x="156" y="371"/>
                    <a:pt x="156" y="361"/>
                  </a:cubicBezTo>
                  <a:cubicBezTo>
                    <a:pt x="156" y="350"/>
                    <a:pt x="148" y="341"/>
                    <a:pt x="137" y="341"/>
                  </a:cubicBezTo>
                  <a:close/>
                  <a:moveTo>
                    <a:pt x="137" y="285"/>
                  </a:moveTo>
                  <a:cubicBezTo>
                    <a:pt x="19" y="285"/>
                    <a:pt x="19" y="285"/>
                    <a:pt x="19" y="285"/>
                  </a:cubicBezTo>
                  <a:cubicBezTo>
                    <a:pt x="8" y="285"/>
                    <a:pt x="0" y="294"/>
                    <a:pt x="0" y="305"/>
                  </a:cubicBezTo>
                  <a:cubicBezTo>
                    <a:pt x="0" y="315"/>
                    <a:pt x="8" y="324"/>
                    <a:pt x="19" y="324"/>
                  </a:cubicBezTo>
                  <a:cubicBezTo>
                    <a:pt x="137" y="324"/>
                    <a:pt x="137" y="324"/>
                    <a:pt x="137" y="324"/>
                  </a:cubicBezTo>
                  <a:cubicBezTo>
                    <a:pt x="148" y="324"/>
                    <a:pt x="156" y="315"/>
                    <a:pt x="156" y="305"/>
                  </a:cubicBezTo>
                  <a:cubicBezTo>
                    <a:pt x="156" y="294"/>
                    <a:pt x="148" y="285"/>
                    <a:pt x="137" y="285"/>
                  </a:cubicBezTo>
                  <a:close/>
                  <a:moveTo>
                    <a:pt x="137" y="229"/>
                  </a:moveTo>
                  <a:cubicBezTo>
                    <a:pt x="19" y="229"/>
                    <a:pt x="19" y="229"/>
                    <a:pt x="19" y="229"/>
                  </a:cubicBezTo>
                  <a:cubicBezTo>
                    <a:pt x="8" y="229"/>
                    <a:pt x="0" y="238"/>
                    <a:pt x="0" y="249"/>
                  </a:cubicBezTo>
                  <a:cubicBezTo>
                    <a:pt x="0" y="260"/>
                    <a:pt x="8" y="268"/>
                    <a:pt x="19" y="268"/>
                  </a:cubicBezTo>
                  <a:cubicBezTo>
                    <a:pt x="137" y="268"/>
                    <a:pt x="137" y="268"/>
                    <a:pt x="137" y="268"/>
                  </a:cubicBezTo>
                  <a:cubicBezTo>
                    <a:pt x="148" y="268"/>
                    <a:pt x="156" y="260"/>
                    <a:pt x="156" y="249"/>
                  </a:cubicBezTo>
                  <a:cubicBezTo>
                    <a:pt x="156" y="238"/>
                    <a:pt x="148" y="229"/>
                    <a:pt x="137" y="229"/>
                  </a:cubicBezTo>
                  <a:close/>
                  <a:moveTo>
                    <a:pt x="137" y="168"/>
                  </a:moveTo>
                  <a:cubicBezTo>
                    <a:pt x="19" y="168"/>
                    <a:pt x="19" y="168"/>
                    <a:pt x="19" y="168"/>
                  </a:cubicBezTo>
                  <a:cubicBezTo>
                    <a:pt x="8" y="168"/>
                    <a:pt x="0" y="177"/>
                    <a:pt x="0" y="188"/>
                  </a:cubicBezTo>
                  <a:cubicBezTo>
                    <a:pt x="0" y="198"/>
                    <a:pt x="8" y="207"/>
                    <a:pt x="19" y="207"/>
                  </a:cubicBezTo>
                  <a:cubicBezTo>
                    <a:pt x="137" y="207"/>
                    <a:pt x="137" y="207"/>
                    <a:pt x="137" y="207"/>
                  </a:cubicBezTo>
                  <a:cubicBezTo>
                    <a:pt x="148" y="207"/>
                    <a:pt x="156" y="198"/>
                    <a:pt x="156" y="188"/>
                  </a:cubicBezTo>
                  <a:cubicBezTo>
                    <a:pt x="156" y="177"/>
                    <a:pt x="148" y="168"/>
                    <a:pt x="137" y="168"/>
                  </a:cubicBezTo>
                  <a:close/>
                  <a:moveTo>
                    <a:pt x="137" y="112"/>
                  </a:moveTo>
                  <a:cubicBezTo>
                    <a:pt x="19" y="112"/>
                    <a:pt x="19" y="112"/>
                    <a:pt x="19" y="112"/>
                  </a:cubicBezTo>
                  <a:cubicBezTo>
                    <a:pt x="8" y="112"/>
                    <a:pt x="0" y="121"/>
                    <a:pt x="0" y="132"/>
                  </a:cubicBezTo>
                  <a:cubicBezTo>
                    <a:pt x="0" y="142"/>
                    <a:pt x="8" y="151"/>
                    <a:pt x="19" y="151"/>
                  </a:cubicBezTo>
                  <a:cubicBezTo>
                    <a:pt x="137" y="151"/>
                    <a:pt x="137" y="151"/>
                    <a:pt x="137" y="151"/>
                  </a:cubicBezTo>
                  <a:cubicBezTo>
                    <a:pt x="148" y="151"/>
                    <a:pt x="156" y="142"/>
                    <a:pt x="156" y="132"/>
                  </a:cubicBezTo>
                  <a:cubicBezTo>
                    <a:pt x="156" y="121"/>
                    <a:pt x="148" y="112"/>
                    <a:pt x="137" y="112"/>
                  </a:cubicBezTo>
                  <a:close/>
                  <a:moveTo>
                    <a:pt x="137" y="56"/>
                  </a:moveTo>
                  <a:cubicBezTo>
                    <a:pt x="19" y="56"/>
                    <a:pt x="19" y="56"/>
                    <a:pt x="19" y="56"/>
                  </a:cubicBezTo>
                  <a:cubicBezTo>
                    <a:pt x="8" y="56"/>
                    <a:pt x="0" y="65"/>
                    <a:pt x="0" y="76"/>
                  </a:cubicBezTo>
                  <a:cubicBezTo>
                    <a:pt x="0" y="87"/>
                    <a:pt x="8" y="95"/>
                    <a:pt x="19" y="95"/>
                  </a:cubicBezTo>
                  <a:cubicBezTo>
                    <a:pt x="137" y="95"/>
                    <a:pt x="137" y="95"/>
                    <a:pt x="137" y="95"/>
                  </a:cubicBezTo>
                  <a:cubicBezTo>
                    <a:pt x="148" y="95"/>
                    <a:pt x="156" y="87"/>
                    <a:pt x="156" y="76"/>
                  </a:cubicBezTo>
                  <a:cubicBezTo>
                    <a:pt x="156" y="65"/>
                    <a:pt x="148" y="56"/>
                    <a:pt x="137" y="56"/>
                  </a:cubicBezTo>
                  <a:close/>
                  <a:moveTo>
                    <a:pt x="137" y="0"/>
                  </a:moveTo>
                  <a:cubicBezTo>
                    <a:pt x="19" y="0"/>
                    <a:pt x="19" y="0"/>
                    <a:pt x="19" y="0"/>
                  </a:cubicBezTo>
                  <a:cubicBezTo>
                    <a:pt x="8" y="0"/>
                    <a:pt x="0" y="9"/>
                    <a:pt x="0" y="20"/>
                  </a:cubicBezTo>
                  <a:cubicBezTo>
                    <a:pt x="0" y="31"/>
                    <a:pt x="8" y="40"/>
                    <a:pt x="19" y="40"/>
                  </a:cubicBezTo>
                  <a:cubicBezTo>
                    <a:pt x="137" y="40"/>
                    <a:pt x="137" y="40"/>
                    <a:pt x="137" y="40"/>
                  </a:cubicBezTo>
                  <a:cubicBezTo>
                    <a:pt x="148" y="40"/>
                    <a:pt x="156" y="31"/>
                    <a:pt x="156" y="20"/>
                  </a:cubicBezTo>
                  <a:cubicBezTo>
                    <a:pt x="156" y="9"/>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0" name="Freeform 65"/>
            <p:cNvSpPr/>
            <p:nvPr/>
          </p:nvSpPr>
          <p:spPr bwMode="auto">
            <a:xfrm>
              <a:off x="2919413" y="4171950"/>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1" name="Freeform 66"/>
            <p:cNvSpPr/>
            <p:nvPr/>
          </p:nvSpPr>
          <p:spPr bwMode="auto">
            <a:xfrm>
              <a:off x="2919413" y="4129088"/>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2" name="Freeform 67"/>
            <p:cNvSpPr/>
            <p:nvPr/>
          </p:nvSpPr>
          <p:spPr bwMode="auto">
            <a:xfrm>
              <a:off x="2919413" y="4086225"/>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3" name="Freeform 68"/>
            <p:cNvSpPr/>
            <p:nvPr/>
          </p:nvSpPr>
          <p:spPr bwMode="auto">
            <a:xfrm>
              <a:off x="2919413" y="4043363"/>
              <a:ext cx="120650" cy="30163"/>
            </a:xfrm>
            <a:custGeom>
              <a:gdLst>
                <a:gd fmla="*/ 137 w 157" name="T0"/>
                <a:gd fmla="*/ 0 h 39" name="T1"/>
                <a:gd fmla="*/ 20 w 157" name="T2"/>
                <a:gd fmla="*/ 0 h 39" name="T3"/>
                <a:gd fmla="*/ 0 w 157" name="T4"/>
                <a:gd fmla="*/ 20 h 39" name="T5"/>
                <a:gd fmla="*/ 20 w 157" name="T6"/>
                <a:gd fmla="*/ 39 h 39" name="T7"/>
                <a:gd fmla="*/ 137 w 157" name="T8"/>
                <a:gd fmla="*/ 39 h 39" name="T9"/>
                <a:gd fmla="*/ 157 w 157" name="T10"/>
                <a:gd fmla="*/ 20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4" name="Freeform 69"/>
            <p:cNvSpPr/>
            <p:nvPr/>
          </p:nvSpPr>
          <p:spPr bwMode="auto">
            <a:xfrm>
              <a:off x="2919413" y="4000500"/>
              <a:ext cx="120650" cy="30163"/>
            </a:xfrm>
            <a:custGeom>
              <a:gdLst>
                <a:gd fmla="*/ 137 w 157" name="T0"/>
                <a:gd fmla="*/ 0 h 39" name="T1"/>
                <a:gd fmla="*/ 20 w 157" name="T2"/>
                <a:gd fmla="*/ 0 h 39" name="T3"/>
                <a:gd fmla="*/ 0 w 157" name="T4"/>
                <a:gd fmla="*/ 20 h 39" name="T5"/>
                <a:gd fmla="*/ 20 w 157" name="T6"/>
                <a:gd fmla="*/ 39 h 39" name="T7"/>
                <a:gd fmla="*/ 137 w 157" name="T8"/>
                <a:gd fmla="*/ 39 h 39" name="T9"/>
                <a:gd fmla="*/ 157 w 157" name="T10"/>
                <a:gd fmla="*/ 20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5" name="Freeform 70"/>
            <p:cNvSpPr/>
            <p:nvPr/>
          </p:nvSpPr>
          <p:spPr bwMode="auto">
            <a:xfrm>
              <a:off x="2919413" y="3957638"/>
              <a:ext cx="120650" cy="28575"/>
            </a:xfrm>
            <a:custGeom>
              <a:gdLst>
                <a:gd fmla="*/ 137 w 157" name="T0"/>
                <a:gd fmla="*/ 0 h 39" name="T1"/>
                <a:gd fmla="*/ 20 w 157" name="T2"/>
                <a:gd fmla="*/ 0 h 39" name="T3"/>
                <a:gd fmla="*/ 0 w 157" name="T4"/>
                <a:gd fmla="*/ 20 h 39" name="T5"/>
                <a:gd fmla="*/ 20 w 157" name="T6"/>
                <a:gd fmla="*/ 39 h 39" name="T7"/>
                <a:gd fmla="*/ 137 w 157" name="T8"/>
                <a:gd fmla="*/ 39 h 39" name="T9"/>
                <a:gd fmla="*/ 157 w 157" name="T10"/>
                <a:gd fmla="*/ 20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20"/>
                  </a:cubicBezTo>
                  <a:cubicBezTo>
                    <a:pt x="0" y="31"/>
                    <a:pt x="9" y="39"/>
                    <a:pt x="20" y="39"/>
                  </a:cubicBezTo>
                  <a:cubicBezTo>
                    <a:pt x="137" y="39"/>
                    <a:pt x="137" y="39"/>
                    <a:pt x="137" y="39"/>
                  </a:cubicBezTo>
                  <a:cubicBezTo>
                    <a:pt x="148" y="39"/>
                    <a:pt x="157" y="31"/>
                    <a:pt x="157" y="20"/>
                  </a:cubicBezTo>
                  <a:cubicBezTo>
                    <a:pt x="157" y="9"/>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6" name="Freeform 71"/>
            <p:cNvSpPr/>
            <p:nvPr/>
          </p:nvSpPr>
          <p:spPr bwMode="auto">
            <a:xfrm>
              <a:off x="3198813" y="4171950"/>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7" name="Freeform 72"/>
            <p:cNvSpPr/>
            <p:nvPr/>
          </p:nvSpPr>
          <p:spPr bwMode="auto">
            <a:xfrm>
              <a:off x="3198813" y="4129088"/>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8" name="Freeform 73"/>
            <p:cNvSpPr/>
            <p:nvPr/>
          </p:nvSpPr>
          <p:spPr bwMode="auto">
            <a:xfrm>
              <a:off x="3198813" y="4086225"/>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9" name="Freeform 74"/>
            <p:cNvSpPr/>
            <p:nvPr/>
          </p:nvSpPr>
          <p:spPr bwMode="auto">
            <a:xfrm>
              <a:off x="3198813" y="4043363"/>
              <a:ext cx="120650" cy="30163"/>
            </a:xfrm>
            <a:custGeom>
              <a:gdLst>
                <a:gd fmla="*/ 20 w 157" name="T0"/>
                <a:gd fmla="*/ 39 h 39" name="T1"/>
                <a:gd fmla="*/ 137 w 157" name="T2"/>
                <a:gd fmla="*/ 39 h 39" name="T3"/>
                <a:gd fmla="*/ 157 w 157" name="T4"/>
                <a:gd fmla="*/ 20 h 39" name="T5"/>
                <a:gd fmla="*/ 137 w 157" name="T6"/>
                <a:gd fmla="*/ 0 h 39" name="T7"/>
                <a:gd fmla="*/ 20 w 157" name="T8"/>
                <a:gd fmla="*/ 0 h 39" name="T9"/>
                <a:gd fmla="*/ 0 w 157" name="T10"/>
                <a:gd fmla="*/ 20 h 39" name="T11"/>
                <a:gd fmla="*/ 20 w 157" name="T12"/>
                <a:gd fmla="*/ 39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20" y="39"/>
                  </a:moveTo>
                  <a:cubicBezTo>
                    <a:pt x="137" y="39"/>
                    <a:pt x="137" y="39"/>
                    <a:pt x="137" y="39"/>
                  </a:cubicBezTo>
                  <a:cubicBezTo>
                    <a:pt x="148" y="39"/>
                    <a:pt x="157" y="30"/>
                    <a:pt x="157" y="20"/>
                  </a:cubicBezTo>
                  <a:cubicBezTo>
                    <a:pt x="157" y="9"/>
                    <a:pt x="148" y="0"/>
                    <a:pt x="137" y="0"/>
                  </a:cubicBezTo>
                  <a:cubicBezTo>
                    <a:pt x="20" y="0"/>
                    <a:pt x="20" y="0"/>
                    <a:pt x="20" y="0"/>
                  </a:cubicBezTo>
                  <a:cubicBezTo>
                    <a:pt x="9" y="0"/>
                    <a:pt x="0" y="9"/>
                    <a:pt x="0" y="20"/>
                  </a:cubicBezTo>
                  <a:cubicBezTo>
                    <a:pt x="0" y="30"/>
                    <a:pt x="9" y="39"/>
                    <a:pt x="20" y="39"/>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80" name="Group 81"/>
          <p:cNvGrpSpPr/>
          <p:nvPr/>
        </p:nvGrpSpPr>
        <p:grpSpPr>
          <a:xfrm>
            <a:off x="1214618" y="2576842"/>
            <a:ext cx="407988" cy="411162"/>
            <a:chOff x="2066925" y="3786188"/>
            <a:chExt cx="407988" cy="411162"/>
          </a:xfrm>
          <a:solidFill>
            <a:schemeClr val="accent1"/>
          </a:solidFill>
        </p:grpSpPr>
        <p:sp>
          <p:nvSpPr>
            <p:cNvPr id="81" name="Freeform 75"/>
            <p:cNvSpPr>
              <a:spLocks noEditPoints="1"/>
            </p:cNvSpPr>
            <p:nvPr/>
          </p:nvSpPr>
          <p:spPr bwMode="auto">
            <a:xfrm>
              <a:off x="2179638" y="3892550"/>
              <a:ext cx="182563" cy="184150"/>
            </a:xfrm>
            <a:custGeom>
              <a:gdLst>
                <a:gd fmla="*/ 119 w 239" name="T0"/>
                <a:gd fmla="*/ 0 h 239" name="T1"/>
                <a:gd fmla="*/ 239 w 239" name="T2"/>
                <a:gd fmla="*/ 119 h 239" name="T3"/>
                <a:gd fmla="*/ 120 w 239" name="T4"/>
                <a:gd fmla="*/ 239 h 239" name="T5"/>
                <a:gd fmla="*/ 0 w 239" name="T6"/>
                <a:gd fmla="*/ 120 h 239" name="T7"/>
                <a:gd fmla="*/ 119 w 239" name="T8"/>
                <a:gd fmla="*/ 0 h 239" name="T9"/>
                <a:gd fmla="*/ 137 w 239" name="T10"/>
                <a:gd fmla="*/ 48 h 239" name="T11"/>
                <a:gd fmla="*/ 137 w 239" name="T12"/>
                <a:gd fmla="*/ 36 h 239" name="T13"/>
                <a:gd fmla="*/ 111 w 239" name="T14"/>
                <a:gd fmla="*/ 36 h 239" name="T15"/>
                <a:gd fmla="*/ 111 w 239" name="T16"/>
                <a:gd fmla="*/ 48 h 239" name="T17"/>
                <a:gd fmla="*/ 84 w 239" name="T18"/>
                <a:gd fmla="*/ 63 h 239" name="T19"/>
                <a:gd fmla="*/ 75 w 239" name="T20"/>
                <a:gd fmla="*/ 86 h 239" name="T21"/>
                <a:gd fmla="*/ 81 w 239" name="T22"/>
                <a:gd fmla="*/ 110 h 239" name="T23"/>
                <a:gd fmla="*/ 100 w 239" name="T24"/>
                <a:gd fmla="*/ 124 h 239" name="T25"/>
                <a:gd fmla="*/ 106 w 239" name="T26"/>
                <a:gd fmla="*/ 127 h 239" name="T27"/>
                <a:gd fmla="*/ 111 w 239" name="T28"/>
                <a:gd fmla="*/ 129 h 239" name="T29"/>
                <a:gd fmla="*/ 111 w 239" name="T30"/>
                <a:gd fmla="*/ 167 h 239" name="T31"/>
                <a:gd fmla="*/ 101 w 239" name="T32"/>
                <a:gd fmla="*/ 159 h 239" name="T33"/>
                <a:gd fmla="*/ 98 w 239" name="T34"/>
                <a:gd fmla="*/ 145 h 239" name="T35"/>
                <a:gd fmla="*/ 72 w 239" name="T36"/>
                <a:gd fmla="*/ 145 h 239" name="T37"/>
                <a:gd fmla="*/ 81 w 239" name="T38"/>
                <a:gd fmla="*/ 174 h 239" name="T39"/>
                <a:gd fmla="*/ 111 w 239" name="T40"/>
                <a:gd fmla="*/ 193 h 239" name="T41"/>
                <a:gd fmla="*/ 111 w 239" name="T42"/>
                <a:gd fmla="*/ 206 h 239" name="T43"/>
                <a:gd fmla="*/ 137 w 239" name="T44"/>
                <a:gd fmla="*/ 206 h 239" name="T45"/>
                <a:gd fmla="*/ 137 w 239" name="T46"/>
                <a:gd fmla="*/ 193 h 239" name="T47"/>
                <a:gd fmla="*/ 165 w 239" name="T48"/>
                <a:gd fmla="*/ 180 h 239" name="T49"/>
                <a:gd fmla="*/ 176 w 239" name="T50"/>
                <a:gd fmla="*/ 155 h 239" name="T51"/>
                <a:gd fmla="*/ 171 w 239" name="T52"/>
                <a:gd fmla="*/ 132 h 239" name="T53"/>
                <a:gd fmla="*/ 152 w 239" name="T54"/>
                <a:gd fmla="*/ 117 h 239" name="T55"/>
                <a:gd fmla="*/ 144 w 239" name="T56"/>
                <a:gd fmla="*/ 113 h 239" name="T57"/>
                <a:gd fmla="*/ 137 w 239" name="T58"/>
                <a:gd fmla="*/ 111 h 239" name="T59"/>
                <a:gd fmla="*/ 137 w 239" name="T60"/>
                <a:gd fmla="*/ 72 h 239" name="T61"/>
                <a:gd fmla="*/ 145 w 239" name="T62"/>
                <a:gd fmla="*/ 81 h 239" name="T63"/>
                <a:gd fmla="*/ 147 w 239" name="T64"/>
                <a:gd fmla="*/ 92 h 239" name="T65"/>
                <a:gd fmla="*/ 171 w 239" name="T66"/>
                <a:gd fmla="*/ 92 h 239" name="T67"/>
                <a:gd fmla="*/ 164 w 239" name="T68"/>
                <a:gd fmla="*/ 68 h 239" name="T69"/>
                <a:gd fmla="*/ 137 w 239" name="T70"/>
                <a:gd fmla="*/ 48 h 239" name="T71"/>
                <a:gd fmla="*/ 137 w 239" name="T72"/>
                <a:gd fmla="*/ 168 h 239" name="T73"/>
                <a:gd fmla="*/ 146 w 239" name="T74"/>
                <a:gd fmla="*/ 163 h 239" name="T75"/>
                <a:gd fmla="*/ 150 w 239" name="T76"/>
                <a:gd fmla="*/ 155 h 239" name="T77"/>
                <a:gd fmla="*/ 148 w 239" name="T78"/>
                <a:gd fmla="*/ 144 h 239" name="T79"/>
                <a:gd fmla="*/ 139 w 239" name="T80"/>
                <a:gd fmla="*/ 137 h 239" name="T81"/>
                <a:gd fmla="*/ 138 w 239" name="T82"/>
                <a:gd fmla="*/ 137 h 239" name="T83"/>
                <a:gd fmla="*/ 137 w 239" name="T84"/>
                <a:gd fmla="*/ 136 h 239" name="T85"/>
                <a:gd fmla="*/ 137 w 239" name="T86"/>
                <a:gd fmla="*/ 168 h 239" name="T87"/>
                <a:gd fmla="*/ 102 w 239" name="T88"/>
                <a:gd fmla="*/ 78 h 239" name="T89"/>
                <a:gd fmla="*/ 99 w 239" name="T90"/>
                <a:gd fmla="*/ 88 h 239" name="T91"/>
                <a:gd fmla="*/ 103 w 239" name="T92"/>
                <a:gd fmla="*/ 97 h 239" name="T93"/>
                <a:gd fmla="*/ 111 w 239" name="T94"/>
                <a:gd fmla="*/ 104 h 239" name="T95"/>
                <a:gd fmla="*/ 111 w 239" name="T96"/>
                <a:gd fmla="*/ 71 h 239" name="T97"/>
                <a:gd fmla="*/ 102 w 239" name="T98"/>
                <a:gd fmla="*/ 78 h 23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39" w="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2" name="Freeform 76"/>
            <p:cNvSpPr/>
            <p:nvPr/>
          </p:nvSpPr>
          <p:spPr bwMode="auto">
            <a:xfrm>
              <a:off x="2066925" y="3786188"/>
              <a:ext cx="404813" cy="190500"/>
            </a:xfrm>
            <a:custGeom>
              <a:gdLst>
                <a:gd fmla="*/ 54 w 525" name="T0"/>
                <a:gd fmla="*/ 248 h 248" name="T1"/>
                <a:gd fmla="*/ 0 w 525" name="T2"/>
                <a:gd fmla="*/ 241 h 248" name="T3"/>
                <a:gd fmla="*/ 265 w 525" name="T4"/>
                <a:gd fmla="*/ 0 h 248" name="T5"/>
                <a:gd fmla="*/ 483 w 525" name="T6"/>
                <a:gd fmla="*/ 114 h 248" name="T7"/>
                <a:gd fmla="*/ 514 w 525" name="T8"/>
                <a:gd fmla="*/ 93 h 248" name="T9"/>
                <a:gd fmla="*/ 525 w 525" name="T10"/>
                <a:gd fmla="*/ 99 h 248" name="T11"/>
                <a:gd fmla="*/ 525 w 525" name="T12"/>
                <a:gd fmla="*/ 214 h 248" name="T13"/>
                <a:gd fmla="*/ 511 w 525" name="T14"/>
                <a:gd fmla="*/ 224 h 248" name="T15"/>
                <a:gd fmla="*/ 403 w 525" name="T16"/>
                <a:gd fmla="*/ 184 h 248" name="T17"/>
                <a:gd fmla="*/ 401 w 525" name="T18"/>
                <a:gd fmla="*/ 172 h 248" name="T19"/>
                <a:gd fmla="*/ 438 w 525" name="T20"/>
                <a:gd fmla="*/ 145 h 248" name="T21"/>
                <a:gd fmla="*/ 265 w 525" name="T22"/>
                <a:gd fmla="*/ 55 h 248" name="T23"/>
                <a:gd fmla="*/ 54 w 525" name="T24"/>
                <a:gd fmla="*/ 248 h 2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8" w="525">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3" name="Freeform 77"/>
            <p:cNvSpPr/>
            <p:nvPr/>
          </p:nvSpPr>
          <p:spPr bwMode="auto">
            <a:xfrm>
              <a:off x="2071688" y="4006850"/>
              <a:ext cx="403225" cy="190500"/>
            </a:xfrm>
            <a:custGeom>
              <a:gdLst>
                <a:gd fmla="*/ 471 w 525" name="T0"/>
                <a:gd fmla="*/ 0 h 248" name="T1"/>
                <a:gd fmla="*/ 260 w 525" name="T2"/>
                <a:gd fmla="*/ 193 h 248" name="T3"/>
                <a:gd fmla="*/ 87 w 525" name="T4"/>
                <a:gd fmla="*/ 103 h 248" name="T5"/>
                <a:gd fmla="*/ 124 w 525" name="T6"/>
                <a:gd fmla="*/ 76 h 248" name="T7"/>
                <a:gd fmla="*/ 122 w 525" name="T8"/>
                <a:gd fmla="*/ 64 h 248" name="T9"/>
                <a:gd fmla="*/ 14 w 525" name="T10"/>
                <a:gd fmla="*/ 24 h 248" name="T11"/>
                <a:gd fmla="*/ 0 w 525" name="T12"/>
                <a:gd fmla="*/ 34 h 248" name="T13"/>
                <a:gd fmla="*/ 0 w 525" name="T14"/>
                <a:gd fmla="*/ 148 h 248" name="T15"/>
                <a:gd fmla="*/ 11 w 525" name="T16"/>
                <a:gd fmla="*/ 155 h 248" name="T17"/>
                <a:gd fmla="*/ 42 w 525" name="T18"/>
                <a:gd fmla="*/ 134 h 248" name="T19"/>
                <a:gd fmla="*/ 260 w 525" name="T20"/>
                <a:gd fmla="*/ 248 h 248" name="T21"/>
                <a:gd fmla="*/ 525 w 525" name="T22"/>
                <a:gd fmla="*/ 7 h 248" name="T23"/>
                <a:gd fmla="*/ 471 w 525" name="T24"/>
                <a:gd fmla="*/ 0 h 2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8" w="525">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84" name="Group 85"/>
          <p:cNvGrpSpPr/>
          <p:nvPr/>
        </p:nvGrpSpPr>
        <p:grpSpPr>
          <a:xfrm>
            <a:off x="399164" y="2559379"/>
            <a:ext cx="446088" cy="446088"/>
            <a:chOff x="1200150" y="3768725"/>
            <a:chExt cx="446088" cy="446088"/>
          </a:xfrm>
          <a:solidFill>
            <a:schemeClr val="accent1"/>
          </a:solidFill>
        </p:grpSpPr>
        <p:sp>
          <p:nvSpPr>
            <p:cNvPr id="85"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6"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7"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88" name="Group 89"/>
          <p:cNvGrpSpPr/>
          <p:nvPr/>
        </p:nvGrpSpPr>
        <p:grpSpPr>
          <a:xfrm>
            <a:off x="1766622" y="3335021"/>
            <a:ext cx="574676" cy="304801"/>
            <a:chOff x="2832100" y="4686300"/>
            <a:chExt cx="574676" cy="304801"/>
          </a:xfrm>
          <a:solidFill>
            <a:schemeClr val="accent1"/>
          </a:solidFill>
        </p:grpSpPr>
        <p:sp>
          <p:nvSpPr>
            <p:cNvPr id="89" name="Freeform 81"/>
            <p:cNvSpPr>
              <a:spLocks noEditPoints="1"/>
            </p:cNvSpPr>
            <p:nvPr/>
          </p:nvSpPr>
          <p:spPr bwMode="auto">
            <a:xfrm>
              <a:off x="3051175" y="4686300"/>
              <a:ext cx="325438" cy="263525"/>
            </a:xfrm>
            <a:custGeom>
              <a:gdLst>
                <a:gd fmla="*/ 380 w 424" name="T0"/>
                <a:gd fmla="*/ 73 h 342" name="T1"/>
                <a:gd fmla="*/ 341 w 424" name="T2"/>
                <a:gd fmla="*/ 96 h 342" name="T3"/>
                <a:gd fmla="*/ 324 w 424" name="T4"/>
                <a:gd fmla="*/ 134 h 342" name="T5"/>
                <a:gd fmla="*/ 308 w 424" name="T6"/>
                <a:gd fmla="*/ 214 h 342" name="T7"/>
                <a:gd fmla="*/ 256 w 424" name="T8"/>
                <a:gd fmla="*/ 183 h 342" name="T9"/>
                <a:gd fmla="*/ 172 w 424" name="T10"/>
                <a:gd fmla="*/ 174 h 342" name="T11"/>
                <a:gd fmla="*/ 147 w 424" name="T12"/>
                <a:gd fmla="*/ 202 h 342" name="T13"/>
                <a:gd fmla="*/ 76 w 424" name="T14"/>
                <a:gd fmla="*/ 297 h 342" name="T15"/>
                <a:gd fmla="*/ 13 w 424" name="T16"/>
                <a:gd fmla="*/ 166 h 342" name="T17"/>
                <a:gd fmla="*/ 67 w 424" name="T18"/>
                <a:gd fmla="*/ 83 h 342" name="T19"/>
                <a:gd fmla="*/ 119 w 424" name="T20"/>
                <a:gd fmla="*/ 63 h 342" name="T21"/>
                <a:gd fmla="*/ 180 w 424" name="T22"/>
                <a:gd fmla="*/ 54 h 342" name="T23"/>
                <a:gd fmla="*/ 239 w 424" name="T24"/>
                <a:gd fmla="*/ 21 h 342" name="T25"/>
                <a:gd fmla="*/ 319 w 424" name="T26"/>
                <a:gd fmla="*/ 31 h 342" name="T27"/>
                <a:gd fmla="*/ 97 w 424" name="T28"/>
                <a:gd fmla="*/ 83 h 342" name="T29"/>
                <a:gd fmla="*/ 129 w 424" name="T30"/>
                <a:gd fmla="*/ 242 h 342" name="T31"/>
                <a:gd fmla="*/ 78 w 424" name="T32"/>
                <a:gd fmla="*/ 115 h 342" name="T33"/>
                <a:gd fmla="*/ 70 w 424" name="T34"/>
                <a:gd fmla="*/ 146 h 342" name="T35"/>
                <a:gd fmla="*/ 121 w 424" name="T36"/>
                <a:gd fmla="*/ 113 h 342" name="T37"/>
                <a:gd fmla="*/ 35 w 424" name="T38"/>
                <a:gd fmla="*/ 140 h 342" name="T39"/>
                <a:gd fmla="*/ 78 w 424" name="T40"/>
                <a:gd fmla="*/ 88 h 342" name="T41"/>
                <a:gd fmla="*/ 169 w 424" name="T42"/>
                <a:gd fmla="*/ 284 h 342" name="T43"/>
                <a:gd fmla="*/ 316 w 424" name="T44"/>
                <a:gd fmla="*/ 236 h 342" name="T45"/>
                <a:gd fmla="*/ 411 w 424" name="T46"/>
                <a:gd fmla="*/ 267 h 342" name="T47"/>
                <a:gd fmla="*/ 416 w 424" name="T48"/>
                <a:gd fmla="*/ 271 h 342" name="T49"/>
                <a:gd fmla="*/ 51 w 424" name="T50"/>
                <a:gd fmla="*/ 98 h 342" name="T51"/>
                <a:gd fmla="*/ 349 w 424" name="T52"/>
                <a:gd fmla="*/ 151 h 342" name="T53"/>
                <a:gd fmla="*/ 28 w 424" name="T54"/>
                <a:gd fmla="*/ 91 h 342" name="T55"/>
                <a:gd fmla="*/ 339 w 424" name="T56"/>
                <a:gd fmla="*/ 190 h 342" name="T57"/>
                <a:gd fmla="*/ 243 w 424" name="T58"/>
                <a:gd fmla="*/ 225 h 342" name="T59"/>
                <a:gd fmla="*/ 338 w 424" name="T60"/>
                <a:gd fmla="*/ 180 h 342" name="T61"/>
                <a:gd fmla="*/ 412 w 424" name="T62"/>
                <a:gd fmla="*/ 258 h 342" name="T63"/>
                <a:gd fmla="*/ 366 w 424" name="T64"/>
                <a:gd fmla="*/ 250 h 342" name="T65"/>
                <a:gd fmla="*/ 353 w 424" name="T66"/>
                <a:gd fmla="*/ 264 h 342" name="T67"/>
                <a:gd fmla="*/ 338 w 424" name="T68"/>
                <a:gd fmla="*/ 269 h 342" name="T69"/>
                <a:gd fmla="*/ 287 w 424" name="T70"/>
                <a:gd fmla="*/ 240 h 342" name="T71"/>
                <a:gd fmla="*/ 376 w 424" name="T72"/>
                <a:gd fmla="*/ 261 h 342" name="T73"/>
                <a:gd fmla="*/ 369 w 424" name="T74"/>
                <a:gd fmla="*/ 262 h 342" name="T75"/>
                <a:gd fmla="*/ 356 w 424" name="T76"/>
                <a:gd fmla="*/ 264 h 342" name="T77"/>
                <a:gd fmla="*/ 417 w 424" name="T78"/>
                <a:gd fmla="*/ 248 h 342" name="T79"/>
                <a:gd fmla="*/ 366 w 424" name="T80"/>
                <a:gd fmla="*/ 247 h 342" name="T81"/>
                <a:gd fmla="*/ 344 w 424" name="T82"/>
                <a:gd fmla="*/ 173 h 342" name="T83"/>
                <a:gd fmla="*/ 422 w 424" name="T84"/>
                <a:gd fmla="*/ 273 h 342" name="T85"/>
                <a:gd fmla="*/ 341 w 424" name="T86"/>
                <a:gd fmla="*/ 227 h 342" name="T87"/>
                <a:gd fmla="*/ 347 w 424" name="T88"/>
                <a:gd fmla="*/ 207 h 342" name="T89"/>
                <a:gd fmla="*/ 364 w 424" name="T90"/>
                <a:gd fmla="*/ 241 h 342" name="T91"/>
                <a:gd fmla="*/ 346 w 424" name="T92"/>
                <a:gd fmla="*/ 243 h 342" name="T93"/>
                <a:gd fmla="*/ 417 w 424" name="T94"/>
                <a:gd fmla="*/ 265 h 342" name="T95"/>
                <a:gd fmla="*/ 361 w 424" name="T96"/>
                <a:gd fmla="*/ 264 h 342" name="T97"/>
                <a:gd fmla="*/ 308 w 424" name="T98"/>
                <a:gd fmla="*/ 233 h 342" name="T99"/>
                <a:gd fmla="*/ 380 w 424" name="T100"/>
                <a:gd fmla="*/ 246 h 342" name="T101"/>
                <a:gd fmla="*/ 67 w 424" name="T102"/>
                <a:gd fmla="*/ 231 h 342" name="T103"/>
                <a:gd fmla="*/ 421 w 424" name="T104"/>
                <a:gd fmla="*/ 267 h 342" name="T105"/>
                <a:gd fmla="*/ 80 w 424" name="T106"/>
                <a:gd fmla="*/ 89 h 342" name="T107"/>
                <a:gd fmla="*/ 103 w 424" name="T108"/>
                <a:gd fmla="*/ 143 h 342" name="T109"/>
                <a:gd fmla="*/ 56 w 424" name="T110"/>
                <a:gd fmla="*/ 130 h 342" name="T111"/>
                <a:gd fmla="*/ 103 w 424" name="T112"/>
                <a:gd fmla="*/ 137 h 342" name="T113"/>
                <a:gd fmla="*/ 376 w 424" name="T114"/>
                <a:gd fmla="*/ 107 h 342" name="T115"/>
                <a:gd fmla="*/ 162 w 424" name="T116"/>
                <a:gd fmla="*/ 24 h 342" name="T117"/>
                <a:gd fmla="*/ 150 w 424" name="T118"/>
                <a:gd fmla="*/ 30 h 34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42" w="423">
                  <a:moveTo>
                    <a:pt x="319" y="133"/>
                  </a:moveTo>
                  <a:cubicBezTo>
                    <a:pt x="319" y="133"/>
                    <a:pt x="319" y="133"/>
                    <a:pt x="319" y="133"/>
                  </a:cubicBezTo>
                  <a:close/>
                  <a:moveTo>
                    <a:pt x="66" y="105"/>
                  </a:moveTo>
                  <a:cubicBezTo>
                    <a:pt x="66" y="105"/>
                    <a:pt x="66" y="105"/>
                    <a:pt x="66" y="105"/>
                  </a:cubicBezTo>
                  <a:close/>
                  <a:moveTo>
                    <a:pt x="80" y="207"/>
                  </a:moveTo>
                  <a:cubicBezTo>
                    <a:pt x="80" y="208"/>
                    <a:pt x="80" y="207"/>
                    <a:pt x="80" y="207"/>
                  </a:cubicBezTo>
                  <a:close/>
                  <a:moveTo>
                    <a:pt x="412" y="39"/>
                  </a:moveTo>
                  <a:cubicBezTo>
                    <a:pt x="412" y="39"/>
                    <a:pt x="413" y="43"/>
                    <a:pt x="414" y="43"/>
                  </a:cubicBezTo>
                  <a:cubicBezTo>
                    <a:pt x="411" y="46"/>
                    <a:pt x="404" y="47"/>
                    <a:pt x="401" y="44"/>
                  </a:cubicBezTo>
                  <a:cubicBezTo>
                    <a:pt x="399" y="41"/>
                    <a:pt x="396" y="44"/>
                    <a:pt x="393" y="45"/>
                  </a:cubicBezTo>
                  <a:cubicBezTo>
                    <a:pt x="390" y="43"/>
                    <a:pt x="392" y="47"/>
                    <a:pt x="389" y="43"/>
                  </a:cubicBezTo>
                  <a:cubicBezTo>
                    <a:pt x="388" y="43"/>
                    <a:pt x="391" y="47"/>
                    <a:pt x="391" y="48"/>
                  </a:cubicBezTo>
                  <a:cubicBezTo>
                    <a:pt x="390" y="50"/>
                    <a:pt x="389" y="52"/>
                    <a:pt x="387" y="53"/>
                  </a:cubicBezTo>
                  <a:cubicBezTo>
                    <a:pt x="389" y="53"/>
                    <a:pt x="399" y="60"/>
                    <a:pt x="396" y="62"/>
                  </a:cubicBezTo>
                  <a:cubicBezTo>
                    <a:pt x="396" y="62"/>
                    <a:pt x="391" y="63"/>
                    <a:pt x="391" y="63"/>
                  </a:cubicBezTo>
                  <a:cubicBezTo>
                    <a:pt x="387" y="65"/>
                    <a:pt x="384" y="73"/>
                    <a:pt x="382" y="75"/>
                  </a:cubicBezTo>
                  <a:cubicBezTo>
                    <a:pt x="382" y="74"/>
                    <a:pt x="380" y="74"/>
                    <a:pt x="380" y="73"/>
                  </a:cubicBezTo>
                  <a:cubicBezTo>
                    <a:pt x="379" y="73"/>
                    <a:pt x="375" y="74"/>
                    <a:pt x="375" y="74"/>
                  </a:cubicBezTo>
                  <a:cubicBezTo>
                    <a:pt x="369" y="76"/>
                    <a:pt x="371" y="80"/>
                    <a:pt x="374" y="84"/>
                  </a:cubicBezTo>
                  <a:cubicBezTo>
                    <a:pt x="374" y="85"/>
                    <a:pt x="377" y="86"/>
                    <a:pt x="378" y="87"/>
                  </a:cubicBezTo>
                  <a:cubicBezTo>
                    <a:pt x="377" y="87"/>
                    <a:pt x="374" y="90"/>
                    <a:pt x="377" y="90"/>
                  </a:cubicBezTo>
                  <a:cubicBezTo>
                    <a:pt x="378" y="91"/>
                    <a:pt x="378" y="91"/>
                    <a:pt x="379" y="92"/>
                  </a:cubicBezTo>
                  <a:cubicBezTo>
                    <a:pt x="378" y="92"/>
                    <a:pt x="378" y="103"/>
                    <a:pt x="377" y="103"/>
                  </a:cubicBezTo>
                  <a:cubicBezTo>
                    <a:pt x="373" y="101"/>
                    <a:pt x="369" y="96"/>
                    <a:pt x="366" y="92"/>
                  </a:cubicBezTo>
                  <a:cubicBezTo>
                    <a:pt x="363" y="89"/>
                    <a:pt x="364" y="85"/>
                    <a:pt x="362" y="83"/>
                  </a:cubicBezTo>
                  <a:cubicBezTo>
                    <a:pt x="365" y="81"/>
                    <a:pt x="367" y="65"/>
                    <a:pt x="364" y="66"/>
                  </a:cubicBezTo>
                  <a:cubicBezTo>
                    <a:pt x="365" y="66"/>
                    <a:pt x="363" y="72"/>
                    <a:pt x="362" y="73"/>
                  </a:cubicBezTo>
                  <a:cubicBezTo>
                    <a:pt x="358" y="70"/>
                    <a:pt x="360" y="69"/>
                    <a:pt x="354" y="70"/>
                  </a:cubicBezTo>
                  <a:cubicBezTo>
                    <a:pt x="349" y="71"/>
                    <a:pt x="356" y="78"/>
                    <a:pt x="356" y="78"/>
                  </a:cubicBezTo>
                  <a:cubicBezTo>
                    <a:pt x="354" y="83"/>
                    <a:pt x="342" y="75"/>
                    <a:pt x="339" y="79"/>
                  </a:cubicBezTo>
                  <a:cubicBezTo>
                    <a:pt x="337" y="82"/>
                    <a:pt x="332" y="77"/>
                    <a:pt x="331" y="82"/>
                  </a:cubicBezTo>
                  <a:cubicBezTo>
                    <a:pt x="330" y="85"/>
                    <a:pt x="329" y="89"/>
                    <a:pt x="328" y="92"/>
                  </a:cubicBezTo>
                  <a:cubicBezTo>
                    <a:pt x="328" y="92"/>
                    <a:pt x="335" y="96"/>
                    <a:pt x="336" y="96"/>
                  </a:cubicBezTo>
                  <a:cubicBezTo>
                    <a:pt x="337" y="96"/>
                    <a:pt x="337" y="92"/>
                    <a:pt x="341" y="96"/>
                  </a:cubicBezTo>
                  <a:cubicBezTo>
                    <a:pt x="344" y="98"/>
                    <a:pt x="342" y="96"/>
                    <a:pt x="344" y="96"/>
                  </a:cubicBezTo>
                  <a:cubicBezTo>
                    <a:pt x="344" y="95"/>
                    <a:pt x="344" y="95"/>
                    <a:pt x="343" y="94"/>
                  </a:cubicBezTo>
                  <a:cubicBezTo>
                    <a:pt x="345" y="94"/>
                    <a:pt x="354" y="107"/>
                    <a:pt x="356" y="108"/>
                  </a:cubicBezTo>
                  <a:cubicBezTo>
                    <a:pt x="355" y="108"/>
                    <a:pt x="354" y="109"/>
                    <a:pt x="354" y="109"/>
                  </a:cubicBezTo>
                  <a:cubicBezTo>
                    <a:pt x="353" y="110"/>
                    <a:pt x="358" y="116"/>
                    <a:pt x="359" y="116"/>
                  </a:cubicBezTo>
                  <a:cubicBezTo>
                    <a:pt x="357" y="116"/>
                    <a:pt x="358" y="115"/>
                    <a:pt x="356" y="117"/>
                  </a:cubicBezTo>
                  <a:cubicBezTo>
                    <a:pt x="352" y="116"/>
                    <a:pt x="351" y="104"/>
                    <a:pt x="345" y="102"/>
                  </a:cubicBezTo>
                  <a:cubicBezTo>
                    <a:pt x="346" y="103"/>
                    <a:pt x="348" y="110"/>
                    <a:pt x="349" y="111"/>
                  </a:cubicBezTo>
                  <a:cubicBezTo>
                    <a:pt x="347" y="115"/>
                    <a:pt x="349" y="120"/>
                    <a:pt x="347" y="123"/>
                  </a:cubicBezTo>
                  <a:cubicBezTo>
                    <a:pt x="347" y="123"/>
                    <a:pt x="347" y="123"/>
                    <a:pt x="347" y="123"/>
                  </a:cubicBezTo>
                  <a:cubicBezTo>
                    <a:pt x="346" y="124"/>
                    <a:pt x="345" y="124"/>
                    <a:pt x="344" y="125"/>
                  </a:cubicBezTo>
                  <a:cubicBezTo>
                    <a:pt x="343" y="125"/>
                    <a:pt x="336" y="125"/>
                    <a:pt x="339" y="129"/>
                  </a:cubicBezTo>
                  <a:cubicBezTo>
                    <a:pt x="340" y="130"/>
                    <a:pt x="338" y="131"/>
                    <a:pt x="337" y="132"/>
                  </a:cubicBezTo>
                  <a:cubicBezTo>
                    <a:pt x="336" y="133"/>
                    <a:pt x="340" y="136"/>
                    <a:pt x="340" y="136"/>
                  </a:cubicBezTo>
                  <a:cubicBezTo>
                    <a:pt x="343" y="138"/>
                    <a:pt x="348" y="150"/>
                    <a:pt x="341" y="147"/>
                  </a:cubicBezTo>
                  <a:cubicBezTo>
                    <a:pt x="343" y="146"/>
                    <a:pt x="330" y="132"/>
                    <a:pt x="330" y="132"/>
                  </a:cubicBezTo>
                  <a:cubicBezTo>
                    <a:pt x="328" y="131"/>
                    <a:pt x="325" y="135"/>
                    <a:pt x="324" y="134"/>
                  </a:cubicBezTo>
                  <a:cubicBezTo>
                    <a:pt x="324" y="132"/>
                    <a:pt x="324" y="132"/>
                    <a:pt x="324" y="130"/>
                  </a:cubicBezTo>
                  <a:cubicBezTo>
                    <a:pt x="321" y="128"/>
                    <a:pt x="317" y="134"/>
                    <a:pt x="318" y="135"/>
                  </a:cubicBezTo>
                  <a:cubicBezTo>
                    <a:pt x="320" y="137"/>
                    <a:pt x="330" y="139"/>
                    <a:pt x="329" y="140"/>
                  </a:cubicBezTo>
                  <a:cubicBezTo>
                    <a:pt x="326" y="140"/>
                    <a:pt x="325" y="142"/>
                    <a:pt x="325" y="145"/>
                  </a:cubicBezTo>
                  <a:cubicBezTo>
                    <a:pt x="329" y="147"/>
                    <a:pt x="332" y="152"/>
                    <a:pt x="334" y="155"/>
                  </a:cubicBezTo>
                  <a:cubicBezTo>
                    <a:pt x="334" y="156"/>
                    <a:pt x="333" y="156"/>
                    <a:pt x="333" y="157"/>
                  </a:cubicBezTo>
                  <a:cubicBezTo>
                    <a:pt x="333" y="158"/>
                    <a:pt x="336" y="158"/>
                    <a:pt x="336" y="158"/>
                  </a:cubicBezTo>
                  <a:cubicBezTo>
                    <a:pt x="336" y="159"/>
                    <a:pt x="334" y="158"/>
                    <a:pt x="336" y="160"/>
                  </a:cubicBezTo>
                  <a:cubicBezTo>
                    <a:pt x="337" y="161"/>
                    <a:pt x="335" y="165"/>
                    <a:pt x="334" y="166"/>
                  </a:cubicBezTo>
                  <a:cubicBezTo>
                    <a:pt x="334" y="166"/>
                    <a:pt x="332" y="173"/>
                    <a:pt x="332" y="173"/>
                  </a:cubicBezTo>
                  <a:cubicBezTo>
                    <a:pt x="329" y="176"/>
                    <a:pt x="324" y="180"/>
                    <a:pt x="320" y="180"/>
                  </a:cubicBezTo>
                  <a:cubicBezTo>
                    <a:pt x="316" y="181"/>
                    <a:pt x="314" y="181"/>
                    <a:pt x="314" y="185"/>
                  </a:cubicBezTo>
                  <a:cubicBezTo>
                    <a:pt x="313" y="185"/>
                    <a:pt x="312" y="185"/>
                    <a:pt x="313" y="185"/>
                  </a:cubicBezTo>
                  <a:cubicBezTo>
                    <a:pt x="311" y="184"/>
                    <a:pt x="312" y="184"/>
                    <a:pt x="311" y="184"/>
                  </a:cubicBezTo>
                  <a:cubicBezTo>
                    <a:pt x="310" y="182"/>
                    <a:pt x="311" y="182"/>
                    <a:pt x="308" y="182"/>
                  </a:cubicBezTo>
                  <a:cubicBezTo>
                    <a:pt x="297" y="188"/>
                    <a:pt x="307" y="192"/>
                    <a:pt x="311" y="198"/>
                  </a:cubicBezTo>
                  <a:cubicBezTo>
                    <a:pt x="319" y="203"/>
                    <a:pt x="311" y="211"/>
                    <a:pt x="308" y="214"/>
                  </a:cubicBezTo>
                  <a:cubicBezTo>
                    <a:pt x="306" y="215"/>
                    <a:pt x="306" y="217"/>
                    <a:pt x="304" y="218"/>
                  </a:cubicBezTo>
                  <a:cubicBezTo>
                    <a:pt x="304" y="217"/>
                    <a:pt x="302" y="213"/>
                    <a:pt x="302" y="212"/>
                  </a:cubicBezTo>
                  <a:cubicBezTo>
                    <a:pt x="301" y="212"/>
                    <a:pt x="302" y="215"/>
                    <a:pt x="301" y="214"/>
                  </a:cubicBezTo>
                  <a:cubicBezTo>
                    <a:pt x="301" y="210"/>
                    <a:pt x="295" y="206"/>
                    <a:pt x="292" y="204"/>
                  </a:cubicBezTo>
                  <a:cubicBezTo>
                    <a:pt x="291" y="205"/>
                    <a:pt x="289" y="210"/>
                    <a:pt x="290" y="212"/>
                  </a:cubicBezTo>
                  <a:cubicBezTo>
                    <a:pt x="289" y="216"/>
                    <a:pt x="296" y="221"/>
                    <a:pt x="296" y="223"/>
                  </a:cubicBezTo>
                  <a:cubicBezTo>
                    <a:pt x="300" y="227"/>
                    <a:pt x="300" y="231"/>
                    <a:pt x="303" y="236"/>
                  </a:cubicBezTo>
                  <a:cubicBezTo>
                    <a:pt x="303" y="236"/>
                    <a:pt x="304" y="239"/>
                    <a:pt x="304" y="239"/>
                  </a:cubicBezTo>
                  <a:cubicBezTo>
                    <a:pt x="291" y="235"/>
                    <a:pt x="297" y="227"/>
                    <a:pt x="289" y="220"/>
                  </a:cubicBezTo>
                  <a:cubicBezTo>
                    <a:pt x="287" y="219"/>
                    <a:pt x="286" y="218"/>
                    <a:pt x="288" y="214"/>
                  </a:cubicBezTo>
                  <a:cubicBezTo>
                    <a:pt x="288" y="214"/>
                    <a:pt x="286" y="207"/>
                    <a:pt x="286" y="206"/>
                  </a:cubicBezTo>
                  <a:cubicBezTo>
                    <a:pt x="286" y="206"/>
                    <a:pt x="286" y="204"/>
                    <a:pt x="286" y="204"/>
                  </a:cubicBezTo>
                  <a:cubicBezTo>
                    <a:pt x="285" y="201"/>
                    <a:pt x="284" y="198"/>
                    <a:pt x="282" y="195"/>
                  </a:cubicBezTo>
                  <a:cubicBezTo>
                    <a:pt x="282" y="194"/>
                    <a:pt x="280" y="196"/>
                    <a:pt x="280" y="196"/>
                  </a:cubicBezTo>
                  <a:cubicBezTo>
                    <a:pt x="276" y="201"/>
                    <a:pt x="275" y="189"/>
                    <a:pt x="273" y="187"/>
                  </a:cubicBezTo>
                  <a:cubicBezTo>
                    <a:pt x="269" y="185"/>
                    <a:pt x="268" y="182"/>
                    <a:pt x="266" y="179"/>
                  </a:cubicBezTo>
                  <a:cubicBezTo>
                    <a:pt x="265" y="180"/>
                    <a:pt x="256" y="181"/>
                    <a:pt x="256" y="183"/>
                  </a:cubicBezTo>
                  <a:cubicBezTo>
                    <a:pt x="258" y="185"/>
                    <a:pt x="248" y="192"/>
                    <a:pt x="246" y="194"/>
                  </a:cubicBezTo>
                  <a:cubicBezTo>
                    <a:pt x="246" y="194"/>
                    <a:pt x="244" y="198"/>
                    <a:pt x="242" y="197"/>
                  </a:cubicBezTo>
                  <a:cubicBezTo>
                    <a:pt x="240" y="198"/>
                    <a:pt x="244" y="206"/>
                    <a:pt x="242" y="208"/>
                  </a:cubicBezTo>
                  <a:cubicBezTo>
                    <a:pt x="240" y="209"/>
                    <a:pt x="240" y="220"/>
                    <a:pt x="236" y="219"/>
                  </a:cubicBezTo>
                  <a:cubicBezTo>
                    <a:pt x="233" y="219"/>
                    <a:pt x="226" y="202"/>
                    <a:pt x="226" y="200"/>
                  </a:cubicBezTo>
                  <a:cubicBezTo>
                    <a:pt x="222" y="196"/>
                    <a:pt x="223" y="187"/>
                    <a:pt x="221" y="182"/>
                  </a:cubicBezTo>
                  <a:cubicBezTo>
                    <a:pt x="221" y="182"/>
                    <a:pt x="216" y="184"/>
                    <a:pt x="216" y="184"/>
                  </a:cubicBezTo>
                  <a:cubicBezTo>
                    <a:pt x="215" y="183"/>
                    <a:pt x="210" y="178"/>
                    <a:pt x="214" y="178"/>
                  </a:cubicBezTo>
                  <a:cubicBezTo>
                    <a:pt x="210" y="177"/>
                    <a:pt x="208" y="174"/>
                    <a:pt x="206" y="171"/>
                  </a:cubicBezTo>
                  <a:cubicBezTo>
                    <a:pt x="206" y="170"/>
                    <a:pt x="195" y="172"/>
                    <a:pt x="195" y="172"/>
                  </a:cubicBezTo>
                  <a:cubicBezTo>
                    <a:pt x="190" y="172"/>
                    <a:pt x="185" y="170"/>
                    <a:pt x="182" y="167"/>
                  </a:cubicBezTo>
                  <a:cubicBezTo>
                    <a:pt x="179" y="166"/>
                    <a:pt x="175" y="169"/>
                    <a:pt x="172" y="166"/>
                  </a:cubicBezTo>
                  <a:cubicBezTo>
                    <a:pt x="168" y="164"/>
                    <a:pt x="168" y="161"/>
                    <a:pt x="165" y="158"/>
                  </a:cubicBezTo>
                  <a:cubicBezTo>
                    <a:pt x="164" y="158"/>
                    <a:pt x="160" y="159"/>
                    <a:pt x="160" y="159"/>
                  </a:cubicBezTo>
                  <a:cubicBezTo>
                    <a:pt x="160" y="159"/>
                    <a:pt x="160" y="159"/>
                    <a:pt x="160" y="159"/>
                  </a:cubicBezTo>
                  <a:cubicBezTo>
                    <a:pt x="160" y="159"/>
                    <a:pt x="160" y="159"/>
                    <a:pt x="160" y="159"/>
                  </a:cubicBezTo>
                  <a:cubicBezTo>
                    <a:pt x="162" y="162"/>
                    <a:pt x="171" y="174"/>
                    <a:pt x="172" y="174"/>
                  </a:cubicBezTo>
                  <a:cubicBezTo>
                    <a:pt x="176" y="175"/>
                    <a:pt x="179" y="170"/>
                    <a:pt x="181" y="168"/>
                  </a:cubicBezTo>
                  <a:cubicBezTo>
                    <a:pt x="184" y="173"/>
                    <a:pt x="183" y="174"/>
                    <a:pt x="189" y="178"/>
                  </a:cubicBezTo>
                  <a:cubicBezTo>
                    <a:pt x="191" y="182"/>
                    <a:pt x="185" y="185"/>
                    <a:pt x="184" y="189"/>
                  </a:cubicBezTo>
                  <a:cubicBezTo>
                    <a:pt x="179" y="194"/>
                    <a:pt x="172" y="199"/>
                    <a:pt x="165" y="202"/>
                  </a:cubicBezTo>
                  <a:cubicBezTo>
                    <a:pt x="165" y="202"/>
                    <a:pt x="165" y="202"/>
                    <a:pt x="164" y="202"/>
                  </a:cubicBezTo>
                  <a:cubicBezTo>
                    <a:pt x="162" y="205"/>
                    <a:pt x="156" y="204"/>
                    <a:pt x="154" y="206"/>
                  </a:cubicBezTo>
                  <a:cubicBezTo>
                    <a:pt x="152" y="206"/>
                    <a:pt x="151" y="206"/>
                    <a:pt x="151" y="204"/>
                  </a:cubicBezTo>
                  <a:cubicBezTo>
                    <a:pt x="148" y="197"/>
                    <a:pt x="149" y="194"/>
                    <a:pt x="144" y="187"/>
                  </a:cubicBezTo>
                  <a:cubicBezTo>
                    <a:pt x="140" y="182"/>
                    <a:pt x="138" y="177"/>
                    <a:pt x="135" y="172"/>
                  </a:cubicBezTo>
                  <a:cubicBezTo>
                    <a:pt x="134" y="171"/>
                    <a:pt x="134" y="170"/>
                    <a:pt x="133" y="169"/>
                  </a:cubicBezTo>
                  <a:cubicBezTo>
                    <a:pt x="133" y="168"/>
                    <a:pt x="129" y="165"/>
                    <a:pt x="127" y="164"/>
                  </a:cubicBezTo>
                  <a:cubicBezTo>
                    <a:pt x="127" y="164"/>
                    <a:pt x="127" y="164"/>
                    <a:pt x="127" y="164"/>
                  </a:cubicBezTo>
                  <a:cubicBezTo>
                    <a:pt x="126" y="164"/>
                    <a:pt x="126" y="164"/>
                    <a:pt x="126" y="164"/>
                  </a:cubicBezTo>
                  <a:cubicBezTo>
                    <a:pt x="127" y="168"/>
                    <a:pt x="132" y="172"/>
                    <a:pt x="131" y="176"/>
                  </a:cubicBezTo>
                  <a:cubicBezTo>
                    <a:pt x="132" y="179"/>
                    <a:pt x="137" y="190"/>
                    <a:pt x="139" y="191"/>
                  </a:cubicBezTo>
                  <a:cubicBezTo>
                    <a:pt x="141" y="193"/>
                    <a:pt x="141" y="196"/>
                    <a:pt x="142" y="198"/>
                  </a:cubicBezTo>
                  <a:cubicBezTo>
                    <a:pt x="142" y="199"/>
                    <a:pt x="146" y="201"/>
                    <a:pt x="147" y="202"/>
                  </a:cubicBezTo>
                  <a:cubicBezTo>
                    <a:pt x="150" y="205"/>
                    <a:pt x="151" y="205"/>
                    <a:pt x="150" y="209"/>
                  </a:cubicBezTo>
                  <a:cubicBezTo>
                    <a:pt x="153" y="209"/>
                    <a:pt x="156" y="214"/>
                    <a:pt x="160" y="211"/>
                  </a:cubicBezTo>
                  <a:cubicBezTo>
                    <a:pt x="162" y="211"/>
                    <a:pt x="170" y="207"/>
                    <a:pt x="171" y="209"/>
                  </a:cubicBezTo>
                  <a:cubicBezTo>
                    <a:pt x="174" y="211"/>
                    <a:pt x="166" y="226"/>
                    <a:pt x="164" y="228"/>
                  </a:cubicBezTo>
                  <a:cubicBezTo>
                    <a:pt x="157" y="234"/>
                    <a:pt x="152" y="243"/>
                    <a:pt x="145" y="249"/>
                  </a:cubicBezTo>
                  <a:cubicBezTo>
                    <a:pt x="142" y="262"/>
                    <a:pt x="142" y="262"/>
                    <a:pt x="142" y="262"/>
                  </a:cubicBezTo>
                  <a:cubicBezTo>
                    <a:pt x="142" y="263"/>
                    <a:pt x="145" y="282"/>
                    <a:pt x="145" y="281"/>
                  </a:cubicBezTo>
                  <a:cubicBezTo>
                    <a:pt x="146" y="286"/>
                    <a:pt x="142" y="289"/>
                    <a:pt x="138" y="291"/>
                  </a:cubicBezTo>
                  <a:cubicBezTo>
                    <a:pt x="134" y="293"/>
                    <a:pt x="130" y="296"/>
                    <a:pt x="130" y="300"/>
                  </a:cubicBezTo>
                  <a:cubicBezTo>
                    <a:pt x="131" y="302"/>
                    <a:pt x="132" y="307"/>
                    <a:pt x="131" y="310"/>
                  </a:cubicBezTo>
                  <a:cubicBezTo>
                    <a:pt x="129" y="311"/>
                    <a:pt x="126" y="312"/>
                    <a:pt x="124" y="314"/>
                  </a:cubicBezTo>
                  <a:cubicBezTo>
                    <a:pt x="122" y="317"/>
                    <a:pt x="123" y="325"/>
                    <a:pt x="118" y="328"/>
                  </a:cubicBezTo>
                  <a:cubicBezTo>
                    <a:pt x="113" y="334"/>
                    <a:pt x="99" y="342"/>
                    <a:pt x="92" y="338"/>
                  </a:cubicBezTo>
                  <a:cubicBezTo>
                    <a:pt x="90" y="338"/>
                    <a:pt x="89" y="337"/>
                    <a:pt x="89" y="335"/>
                  </a:cubicBezTo>
                  <a:cubicBezTo>
                    <a:pt x="87" y="334"/>
                    <a:pt x="87" y="326"/>
                    <a:pt x="85" y="323"/>
                  </a:cubicBezTo>
                  <a:cubicBezTo>
                    <a:pt x="82" y="319"/>
                    <a:pt x="82" y="316"/>
                    <a:pt x="80" y="311"/>
                  </a:cubicBezTo>
                  <a:cubicBezTo>
                    <a:pt x="79" y="306"/>
                    <a:pt x="79" y="301"/>
                    <a:pt x="76" y="297"/>
                  </a:cubicBezTo>
                  <a:cubicBezTo>
                    <a:pt x="71" y="291"/>
                    <a:pt x="77" y="285"/>
                    <a:pt x="76" y="279"/>
                  </a:cubicBezTo>
                  <a:cubicBezTo>
                    <a:pt x="76" y="276"/>
                    <a:pt x="78" y="276"/>
                    <a:pt x="79" y="272"/>
                  </a:cubicBezTo>
                  <a:cubicBezTo>
                    <a:pt x="78" y="270"/>
                    <a:pt x="77" y="268"/>
                    <a:pt x="77" y="266"/>
                  </a:cubicBezTo>
                  <a:cubicBezTo>
                    <a:pt x="78" y="262"/>
                    <a:pt x="75" y="259"/>
                    <a:pt x="75" y="256"/>
                  </a:cubicBezTo>
                  <a:cubicBezTo>
                    <a:pt x="74" y="256"/>
                    <a:pt x="70" y="250"/>
                    <a:pt x="69" y="249"/>
                  </a:cubicBezTo>
                  <a:cubicBezTo>
                    <a:pt x="67" y="245"/>
                    <a:pt x="68" y="244"/>
                    <a:pt x="68" y="241"/>
                  </a:cubicBezTo>
                  <a:cubicBezTo>
                    <a:pt x="68" y="241"/>
                    <a:pt x="69" y="233"/>
                    <a:pt x="69" y="232"/>
                  </a:cubicBezTo>
                  <a:cubicBezTo>
                    <a:pt x="68" y="232"/>
                    <a:pt x="66" y="229"/>
                    <a:pt x="65" y="229"/>
                  </a:cubicBezTo>
                  <a:cubicBezTo>
                    <a:pt x="60" y="232"/>
                    <a:pt x="60" y="228"/>
                    <a:pt x="58" y="227"/>
                  </a:cubicBezTo>
                  <a:cubicBezTo>
                    <a:pt x="54" y="225"/>
                    <a:pt x="53" y="223"/>
                    <a:pt x="48" y="225"/>
                  </a:cubicBezTo>
                  <a:cubicBezTo>
                    <a:pt x="44" y="229"/>
                    <a:pt x="31" y="229"/>
                    <a:pt x="26" y="230"/>
                  </a:cubicBezTo>
                  <a:cubicBezTo>
                    <a:pt x="23" y="229"/>
                    <a:pt x="14" y="222"/>
                    <a:pt x="13" y="219"/>
                  </a:cubicBezTo>
                  <a:cubicBezTo>
                    <a:pt x="12" y="215"/>
                    <a:pt x="9" y="214"/>
                    <a:pt x="7" y="211"/>
                  </a:cubicBezTo>
                  <a:cubicBezTo>
                    <a:pt x="4" y="207"/>
                    <a:pt x="5" y="204"/>
                    <a:pt x="2" y="200"/>
                  </a:cubicBezTo>
                  <a:cubicBezTo>
                    <a:pt x="6" y="197"/>
                    <a:pt x="7" y="189"/>
                    <a:pt x="6" y="185"/>
                  </a:cubicBezTo>
                  <a:cubicBezTo>
                    <a:pt x="0" y="180"/>
                    <a:pt x="10" y="175"/>
                    <a:pt x="10" y="169"/>
                  </a:cubicBezTo>
                  <a:cubicBezTo>
                    <a:pt x="12" y="168"/>
                    <a:pt x="12" y="167"/>
                    <a:pt x="13" y="166"/>
                  </a:cubicBezTo>
                  <a:cubicBezTo>
                    <a:pt x="14" y="165"/>
                    <a:pt x="15" y="163"/>
                    <a:pt x="17" y="162"/>
                  </a:cubicBezTo>
                  <a:cubicBezTo>
                    <a:pt x="19" y="162"/>
                    <a:pt x="20" y="160"/>
                    <a:pt x="21" y="159"/>
                  </a:cubicBezTo>
                  <a:cubicBezTo>
                    <a:pt x="24" y="156"/>
                    <a:pt x="22" y="152"/>
                    <a:pt x="26" y="149"/>
                  </a:cubicBezTo>
                  <a:cubicBezTo>
                    <a:pt x="28" y="148"/>
                    <a:pt x="32" y="141"/>
                    <a:pt x="33" y="141"/>
                  </a:cubicBezTo>
                  <a:cubicBezTo>
                    <a:pt x="30" y="141"/>
                    <a:pt x="32" y="137"/>
                    <a:pt x="29" y="138"/>
                  </a:cubicBezTo>
                  <a:cubicBezTo>
                    <a:pt x="25" y="139"/>
                    <a:pt x="24" y="134"/>
                    <a:pt x="25" y="132"/>
                  </a:cubicBezTo>
                  <a:cubicBezTo>
                    <a:pt x="27" y="126"/>
                    <a:pt x="25" y="121"/>
                    <a:pt x="31" y="119"/>
                  </a:cubicBezTo>
                  <a:cubicBezTo>
                    <a:pt x="34" y="121"/>
                    <a:pt x="52" y="120"/>
                    <a:pt x="44" y="112"/>
                  </a:cubicBezTo>
                  <a:cubicBezTo>
                    <a:pt x="43" y="110"/>
                    <a:pt x="38" y="109"/>
                    <a:pt x="38" y="108"/>
                  </a:cubicBezTo>
                  <a:cubicBezTo>
                    <a:pt x="38" y="104"/>
                    <a:pt x="39" y="107"/>
                    <a:pt x="41" y="105"/>
                  </a:cubicBezTo>
                  <a:cubicBezTo>
                    <a:pt x="45" y="106"/>
                    <a:pt x="42" y="105"/>
                    <a:pt x="44" y="103"/>
                  </a:cubicBezTo>
                  <a:cubicBezTo>
                    <a:pt x="45" y="102"/>
                    <a:pt x="49" y="103"/>
                    <a:pt x="50" y="102"/>
                  </a:cubicBezTo>
                  <a:cubicBezTo>
                    <a:pt x="52" y="101"/>
                    <a:pt x="52" y="100"/>
                    <a:pt x="53" y="99"/>
                  </a:cubicBezTo>
                  <a:cubicBezTo>
                    <a:pt x="55" y="98"/>
                    <a:pt x="57" y="96"/>
                    <a:pt x="58" y="95"/>
                  </a:cubicBezTo>
                  <a:cubicBezTo>
                    <a:pt x="59" y="95"/>
                    <a:pt x="60" y="95"/>
                    <a:pt x="60" y="95"/>
                  </a:cubicBezTo>
                  <a:cubicBezTo>
                    <a:pt x="58" y="91"/>
                    <a:pt x="69" y="92"/>
                    <a:pt x="67" y="90"/>
                  </a:cubicBezTo>
                  <a:cubicBezTo>
                    <a:pt x="67" y="90"/>
                    <a:pt x="64" y="83"/>
                    <a:pt x="67" y="83"/>
                  </a:cubicBezTo>
                  <a:cubicBezTo>
                    <a:pt x="66" y="80"/>
                    <a:pt x="74" y="86"/>
                    <a:pt x="72" y="86"/>
                  </a:cubicBezTo>
                  <a:cubicBezTo>
                    <a:pt x="78" y="86"/>
                    <a:pt x="72" y="80"/>
                    <a:pt x="71" y="77"/>
                  </a:cubicBezTo>
                  <a:cubicBezTo>
                    <a:pt x="71" y="79"/>
                    <a:pt x="66" y="80"/>
                    <a:pt x="65" y="81"/>
                  </a:cubicBezTo>
                  <a:cubicBezTo>
                    <a:pt x="60" y="81"/>
                    <a:pt x="58" y="74"/>
                    <a:pt x="61" y="70"/>
                  </a:cubicBezTo>
                  <a:cubicBezTo>
                    <a:pt x="66" y="68"/>
                    <a:pt x="77" y="62"/>
                    <a:pt x="79" y="55"/>
                  </a:cubicBezTo>
                  <a:cubicBezTo>
                    <a:pt x="79" y="55"/>
                    <a:pt x="76" y="56"/>
                    <a:pt x="76" y="56"/>
                  </a:cubicBezTo>
                  <a:cubicBezTo>
                    <a:pt x="74" y="54"/>
                    <a:pt x="82" y="54"/>
                    <a:pt x="82" y="54"/>
                  </a:cubicBezTo>
                  <a:cubicBezTo>
                    <a:pt x="83" y="51"/>
                    <a:pt x="85" y="51"/>
                    <a:pt x="87" y="50"/>
                  </a:cubicBezTo>
                  <a:cubicBezTo>
                    <a:pt x="86" y="52"/>
                    <a:pt x="96" y="46"/>
                    <a:pt x="98" y="48"/>
                  </a:cubicBezTo>
                  <a:cubicBezTo>
                    <a:pt x="99" y="48"/>
                    <a:pt x="105" y="50"/>
                    <a:pt x="107" y="50"/>
                  </a:cubicBezTo>
                  <a:cubicBezTo>
                    <a:pt x="107" y="50"/>
                    <a:pt x="106" y="51"/>
                    <a:pt x="106" y="51"/>
                  </a:cubicBezTo>
                  <a:cubicBezTo>
                    <a:pt x="111" y="53"/>
                    <a:pt x="116" y="53"/>
                    <a:pt x="121" y="54"/>
                  </a:cubicBezTo>
                  <a:cubicBezTo>
                    <a:pt x="121" y="55"/>
                    <a:pt x="124" y="55"/>
                    <a:pt x="124" y="56"/>
                  </a:cubicBezTo>
                  <a:cubicBezTo>
                    <a:pt x="125" y="57"/>
                    <a:pt x="126" y="56"/>
                    <a:pt x="127" y="58"/>
                  </a:cubicBezTo>
                  <a:cubicBezTo>
                    <a:pt x="130" y="63"/>
                    <a:pt x="116" y="60"/>
                    <a:pt x="115" y="60"/>
                  </a:cubicBezTo>
                  <a:cubicBezTo>
                    <a:pt x="117" y="61"/>
                    <a:pt x="117" y="66"/>
                    <a:pt x="121" y="65"/>
                  </a:cubicBezTo>
                  <a:cubicBezTo>
                    <a:pt x="120" y="65"/>
                    <a:pt x="119" y="64"/>
                    <a:pt x="119" y="63"/>
                  </a:cubicBezTo>
                  <a:cubicBezTo>
                    <a:pt x="120" y="61"/>
                    <a:pt x="125" y="63"/>
                    <a:pt x="126" y="64"/>
                  </a:cubicBezTo>
                  <a:cubicBezTo>
                    <a:pt x="124" y="60"/>
                    <a:pt x="131" y="59"/>
                    <a:pt x="133" y="60"/>
                  </a:cubicBezTo>
                  <a:cubicBezTo>
                    <a:pt x="132" y="59"/>
                    <a:pt x="133" y="58"/>
                    <a:pt x="133" y="59"/>
                  </a:cubicBezTo>
                  <a:cubicBezTo>
                    <a:pt x="132" y="57"/>
                    <a:pt x="129" y="54"/>
                    <a:pt x="129" y="54"/>
                  </a:cubicBezTo>
                  <a:cubicBezTo>
                    <a:pt x="130" y="52"/>
                    <a:pt x="136" y="54"/>
                    <a:pt x="135" y="57"/>
                  </a:cubicBezTo>
                  <a:cubicBezTo>
                    <a:pt x="137" y="58"/>
                    <a:pt x="140" y="57"/>
                    <a:pt x="141" y="55"/>
                  </a:cubicBezTo>
                  <a:cubicBezTo>
                    <a:pt x="142" y="55"/>
                    <a:pt x="145" y="54"/>
                    <a:pt x="149" y="53"/>
                  </a:cubicBezTo>
                  <a:cubicBezTo>
                    <a:pt x="154" y="52"/>
                    <a:pt x="159" y="51"/>
                    <a:pt x="159" y="51"/>
                  </a:cubicBezTo>
                  <a:cubicBezTo>
                    <a:pt x="159" y="49"/>
                    <a:pt x="153" y="50"/>
                    <a:pt x="154" y="47"/>
                  </a:cubicBezTo>
                  <a:cubicBezTo>
                    <a:pt x="155" y="46"/>
                    <a:pt x="172" y="47"/>
                    <a:pt x="175" y="49"/>
                  </a:cubicBezTo>
                  <a:cubicBezTo>
                    <a:pt x="175" y="49"/>
                    <a:pt x="175" y="49"/>
                    <a:pt x="175" y="48"/>
                  </a:cubicBezTo>
                  <a:cubicBezTo>
                    <a:pt x="171" y="46"/>
                    <a:pt x="166" y="43"/>
                    <a:pt x="169" y="40"/>
                  </a:cubicBezTo>
                  <a:cubicBezTo>
                    <a:pt x="167" y="40"/>
                    <a:pt x="170" y="35"/>
                    <a:pt x="171" y="33"/>
                  </a:cubicBezTo>
                  <a:cubicBezTo>
                    <a:pt x="171" y="32"/>
                    <a:pt x="171" y="32"/>
                    <a:pt x="171" y="32"/>
                  </a:cubicBezTo>
                  <a:cubicBezTo>
                    <a:pt x="172" y="32"/>
                    <a:pt x="176" y="34"/>
                    <a:pt x="177" y="35"/>
                  </a:cubicBezTo>
                  <a:cubicBezTo>
                    <a:pt x="177" y="36"/>
                    <a:pt x="178" y="39"/>
                    <a:pt x="180" y="42"/>
                  </a:cubicBezTo>
                  <a:cubicBezTo>
                    <a:pt x="183" y="47"/>
                    <a:pt x="186" y="53"/>
                    <a:pt x="180" y="54"/>
                  </a:cubicBezTo>
                  <a:cubicBezTo>
                    <a:pt x="187" y="53"/>
                    <a:pt x="183" y="49"/>
                    <a:pt x="184" y="46"/>
                  </a:cubicBezTo>
                  <a:cubicBezTo>
                    <a:pt x="184" y="46"/>
                    <a:pt x="184" y="46"/>
                    <a:pt x="184" y="45"/>
                  </a:cubicBezTo>
                  <a:cubicBezTo>
                    <a:pt x="184" y="45"/>
                    <a:pt x="175" y="37"/>
                    <a:pt x="180" y="36"/>
                  </a:cubicBezTo>
                  <a:cubicBezTo>
                    <a:pt x="181" y="34"/>
                    <a:pt x="180" y="34"/>
                    <a:pt x="179" y="33"/>
                  </a:cubicBezTo>
                  <a:cubicBezTo>
                    <a:pt x="180" y="32"/>
                    <a:pt x="182" y="34"/>
                    <a:pt x="182" y="34"/>
                  </a:cubicBezTo>
                  <a:cubicBezTo>
                    <a:pt x="184" y="35"/>
                    <a:pt x="182" y="37"/>
                    <a:pt x="184" y="37"/>
                  </a:cubicBezTo>
                  <a:cubicBezTo>
                    <a:pt x="183" y="36"/>
                    <a:pt x="183" y="35"/>
                    <a:pt x="183" y="35"/>
                  </a:cubicBezTo>
                  <a:cubicBezTo>
                    <a:pt x="185" y="33"/>
                    <a:pt x="190" y="32"/>
                    <a:pt x="193" y="33"/>
                  </a:cubicBezTo>
                  <a:cubicBezTo>
                    <a:pt x="191" y="31"/>
                    <a:pt x="185" y="27"/>
                    <a:pt x="193" y="27"/>
                  </a:cubicBezTo>
                  <a:cubicBezTo>
                    <a:pt x="193" y="27"/>
                    <a:pt x="198" y="25"/>
                    <a:pt x="198" y="25"/>
                  </a:cubicBezTo>
                  <a:cubicBezTo>
                    <a:pt x="193" y="21"/>
                    <a:pt x="202" y="17"/>
                    <a:pt x="205" y="16"/>
                  </a:cubicBezTo>
                  <a:cubicBezTo>
                    <a:pt x="208" y="15"/>
                    <a:pt x="214" y="9"/>
                    <a:pt x="217" y="9"/>
                  </a:cubicBezTo>
                  <a:cubicBezTo>
                    <a:pt x="218" y="9"/>
                    <a:pt x="218" y="6"/>
                    <a:pt x="218" y="6"/>
                  </a:cubicBezTo>
                  <a:cubicBezTo>
                    <a:pt x="218" y="6"/>
                    <a:pt x="226" y="0"/>
                    <a:pt x="225" y="5"/>
                  </a:cubicBezTo>
                  <a:cubicBezTo>
                    <a:pt x="225" y="6"/>
                    <a:pt x="233" y="9"/>
                    <a:pt x="234" y="9"/>
                  </a:cubicBezTo>
                  <a:cubicBezTo>
                    <a:pt x="242" y="13"/>
                    <a:pt x="242" y="18"/>
                    <a:pt x="234" y="24"/>
                  </a:cubicBezTo>
                  <a:cubicBezTo>
                    <a:pt x="238" y="24"/>
                    <a:pt x="236" y="21"/>
                    <a:pt x="239" y="21"/>
                  </a:cubicBezTo>
                  <a:cubicBezTo>
                    <a:pt x="241" y="21"/>
                    <a:pt x="239" y="19"/>
                    <a:pt x="242" y="20"/>
                  </a:cubicBezTo>
                  <a:cubicBezTo>
                    <a:pt x="242" y="20"/>
                    <a:pt x="242" y="22"/>
                    <a:pt x="242" y="22"/>
                  </a:cubicBezTo>
                  <a:cubicBezTo>
                    <a:pt x="246" y="20"/>
                    <a:pt x="257" y="24"/>
                    <a:pt x="261" y="22"/>
                  </a:cubicBezTo>
                  <a:cubicBezTo>
                    <a:pt x="265" y="21"/>
                    <a:pt x="263" y="17"/>
                    <a:pt x="267" y="17"/>
                  </a:cubicBezTo>
                  <a:cubicBezTo>
                    <a:pt x="271" y="18"/>
                    <a:pt x="278" y="16"/>
                    <a:pt x="279" y="22"/>
                  </a:cubicBezTo>
                  <a:cubicBezTo>
                    <a:pt x="279" y="23"/>
                    <a:pt x="279" y="28"/>
                    <a:pt x="280" y="29"/>
                  </a:cubicBezTo>
                  <a:cubicBezTo>
                    <a:pt x="280" y="29"/>
                    <a:pt x="280" y="29"/>
                    <a:pt x="281" y="30"/>
                  </a:cubicBezTo>
                  <a:cubicBezTo>
                    <a:pt x="281" y="29"/>
                    <a:pt x="282" y="30"/>
                    <a:pt x="283" y="31"/>
                  </a:cubicBezTo>
                  <a:cubicBezTo>
                    <a:pt x="284" y="30"/>
                    <a:pt x="284" y="29"/>
                    <a:pt x="284" y="27"/>
                  </a:cubicBezTo>
                  <a:cubicBezTo>
                    <a:pt x="285" y="27"/>
                    <a:pt x="285" y="27"/>
                    <a:pt x="286" y="28"/>
                  </a:cubicBezTo>
                  <a:cubicBezTo>
                    <a:pt x="290" y="29"/>
                    <a:pt x="296" y="29"/>
                    <a:pt x="295" y="23"/>
                  </a:cubicBezTo>
                  <a:cubicBezTo>
                    <a:pt x="295" y="22"/>
                    <a:pt x="297" y="22"/>
                    <a:pt x="297" y="22"/>
                  </a:cubicBezTo>
                  <a:cubicBezTo>
                    <a:pt x="297" y="22"/>
                    <a:pt x="297" y="20"/>
                    <a:pt x="297" y="20"/>
                  </a:cubicBezTo>
                  <a:cubicBezTo>
                    <a:pt x="297" y="20"/>
                    <a:pt x="298" y="20"/>
                    <a:pt x="298" y="20"/>
                  </a:cubicBezTo>
                  <a:cubicBezTo>
                    <a:pt x="298" y="20"/>
                    <a:pt x="298" y="20"/>
                    <a:pt x="298" y="20"/>
                  </a:cubicBezTo>
                  <a:cubicBezTo>
                    <a:pt x="307" y="24"/>
                    <a:pt x="309" y="29"/>
                    <a:pt x="316" y="32"/>
                  </a:cubicBezTo>
                  <a:cubicBezTo>
                    <a:pt x="317" y="31"/>
                    <a:pt x="319" y="30"/>
                    <a:pt x="319" y="31"/>
                  </a:cubicBezTo>
                  <a:cubicBezTo>
                    <a:pt x="322" y="28"/>
                    <a:pt x="328" y="30"/>
                    <a:pt x="329" y="31"/>
                  </a:cubicBezTo>
                  <a:cubicBezTo>
                    <a:pt x="330" y="31"/>
                    <a:pt x="331" y="33"/>
                    <a:pt x="331" y="33"/>
                  </a:cubicBezTo>
                  <a:cubicBezTo>
                    <a:pt x="332" y="38"/>
                    <a:pt x="354" y="27"/>
                    <a:pt x="349" y="34"/>
                  </a:cubicBezTo>
                  <a:cubicBezTo>
                    <a:pt x="351" y="34"/>
                    <a:pt x="352" y="35"/>
                    <a:pt x="354" y="36"/>
                  </a:cubicBezTo>
                  <a:cubicBezTo>
                    <a:pt x="354" y="34"/>
                    <a:pt x="349" y="29"/>
                    <a:pt x="351" y="29"/>
                  </a:cubicBezTo>
                  <a:cubicBezTo>
                    <a:pt x="351" y="29"/>
                    <a:pt x="353" y="29"/>
                    <a:pt x="353" y="29"/>
                  </a:cubicBezTo>
                  <a:cubicBezTo>
                    <a:pt x="359" y="28"/>
                    <a:pt x="363" y="27"/>
                    <a:pt x="369" y="28"/>
                  </a:cubicBezTo>
                  <a:cubicBezTo>
                    <a:pt x="376" y="28"/>
                    <a:pt x="381" y="31"/>
                    <a:pt x="388" y="31"/>
                  </a:cubicBezTo>
                  <a:cubicBezTo>
                    <a:pt x="391" y="30"/>
                    <a:pt x="396" y="34"/>
                    <a:pt x="398" y="33"/>
                  </a:cubicBezTo>
                  <a:cubicBezTo>
                    <a:pt x="400" y="31"/>
                    <a:pt x="408" y="30"/>
                    <a:pt x="412" y="31"/>
                  </a:cubicBezTo>
                  <a:cubicBezTo>
                    <a:pt x="413" y="32"/>
                    <a:pt x="414" y="32"/>
                    <a:pt x="414" y="33"/>
                  </a:cubicBezTo>
                  <a:cubicBezTo>
                    <a:pt x="414" y="34"/>
                    <a:pt x="414" y="35"/>
                    <a:pt x="414" y="36"/>
                  </a:cubicBezTo>
                  <a:cubicBezTo>
                    <a:pt x="413" y="38"/>
                    <a:pt x="411" y="36"/>
                    <a:pt x="412" y="39"/>
                  </a:cubicBezTo>
                  <a:close/>
                  <a:moveTo>
                    <a:pt x="72" y="90"/>
                  </a:moveTo>
                  <a:cubicBezTo>
                    <a:pt x="75" y="92"/>
                    <a:pt x="82" y="90"/>
                    <a:pt x="85" y="89"/>
                  </a:cubicBezTo>
                  <a:cubicBezTo>
                    <a:pt x="85" y="89"/>
                    <a:pt x="92" y="89"/>
                    <a:pt x="92" y="89"/>
                  </a:cubicBezTo>
                  <a:cubicBezTo>
                    <a:pt x="94" y="89"/>
                    <a:pt x="90" y="78"/>
                    <a:pt x="97" y="83"/>
                  </a:cubicBezTo>
                  <a:cubicBezTo>
                    <a:pt x="99" y="85"/>
                    <a:pt x="99" y="78"/>
                    <a:pt x="96" y="79"/>
                  </a:cubicBezTo>
                  <a:cubicBezTo>
                    <a:pt x="96" y="74"/>
                    <a:pt x="107" y="79"/>
                    <a:pt x="107" y="76"/>
                  </a:cubicBezTo>
                  <a:cubicBezTo>
                    <a:pt x="101" y="75"/>
                    <a:pt x="94" y="79"/>
                    <a:pt x="91" y="71"/>
                  </a:cubicBezTo>
                  <a:cubicBezTo>
                    <a:pt x="89" y="65"/>
                    <a:pt x="99" y="66"/>
                    <a:pt x="96" y="61"/>
                  </a:cubicBezTo>
                  <a:cubicBezTo>
                    <a:pt x="96" y="62"/>
                    <a:pt x="80" y="71"/>
                    <a:pt x="85" y="74"/>
                  </a:cubicBezTo>
                  <a:cubicBezTo>
                    <a:pt x="91" y="77"/>
                    <a:pt x="81" y="85"/>
                    <a:pt x="78" y="88"/>
                  </a:cubicBezTo>
                  <a:cubicBezTo>
                    <a:pt x="78" y="88"/>
                    <a:pt x="78" y="88"/>
                    <a:pt x="78" y="88"/>
                  </a:cubicBezTo>
                  <a:cubicBezTo>
                    <a:pt x="78" y="88"/>
                    <a:pt x="78" y="88"/>
                    <a:pt x="78" y="88"/>
                  </a:cubicBezTo>
                  <a:cubicBezTo>
                    <a:pt x="77" y="89"/>
                    <a:pt x="76" y="88"/>
                    <a:pt x="75" y="87"/>
                  </a:cubicBezTo>
                  <a:cubicBezTo>
                    <a:pt x="74" y="89"/>
                    <a:pt x="75" y="89"/>
                    <a:pt x="72" y="90"/>
                  </a:cubicBezTo>
                  <a:close/>
                  <a:moveTo>
                    <a:pt x="66" y="105"/>
                  </a:moveTo>
                  <a:cubicBezTo>
                    <a:pt x="65" y="105"/>
                    <a:pt x="65" y="106"/>
                    <a:pt x="66" y="105"/>
                  </a:cubicBezTo>
                  <a:close/>
                  <a:moveTo>
                    <a:pt x="80" y="207"/>
                  </a:moveTo>
                  <a:cubicBezTo>
                    <a:pt x="80" y="208"/>
                    <a:pt x="80" y="209"/>
                    <a:pt x="80" y="210"/>
                  </a:cubicBezTo>
                  <a:cubicBezTo>
                    <a:pt x="81" y="209"/>
                    <a:pt x="82" y="208"/>
                    <a:pt x="80" y="207"/>
                  </a:cubicBezTo>
                  <a:close/>
                  <a:moveTo>
                    <a:pt x="127" y="248"/>
                  </a:moveTo>
                  <a:cubicBezTo>
                    <a:pt x="127" y="245"/>
                    <a:pt x="130" y="244"/>
                    <a:pt x="129" y="242"/>
                  </a:cubicBezTo>
                  <a:cubicBezTo>
                    <a:pt x="124" y="241"/>
                    <a:pt x="121" y="247"/>
                    <a:pt x="127" y="248"/>
                  </a:cubicBezTo>
                  <a:close/>
                  <a:moveTo>
                    <a:pt x="130" y="145"/>
                  </a:moveTo>
                  <a:cubicBezTo>
                    <a:pt x="128" y="136"/>
                    <a:pt x="125" y="145"/>
                    <a:pt x="120" y="140"/>
                  </a:cubicBezTo>
                  <a:cubicBezTo>
                    <a:pt x="118" y="138"/>
                    <a:pt x="114" y="143"/>
                    <a:pt x="111" y="139"/>
                  </a:cubicBezTo>
                  <a:cubicBezTo>
                    <a:pt x="111" y="140"/>
                    <a:pt x="113" y="140"/>
                    <a:pt x="111" y="141"/>
                  </a:cubicBezTo>
                  <a:cubicBezTo>
                    <a:pt x="109" y="140"/>
                    <a:pt x="107" y="134"/>
                    <a:pt x="108" y="133"/>
                  </a:cubicBezTo>
                  <a:cubicBezTo>
                    <a:pt x="107" y="134"/>
                    <a:pt x="106" y="128"/>
                    <a:pt x="106" y="128"/>
                  </a:cubicBezTo>
                  <a:cubicBezTo>
                    <a:pt x="106" y="128"/>
                    <a:pt x="100" y="126"/>
                    <a:pt x="102" y="129"/>
                  </a:cubicBezTo>
                  <a:cubicBezTo>
                    <a:pt x="101" y="131"/>
                    <a:pt x="99" y="128"/>
                    <a:pt x="98" y="129"/>
                  </a:cubicBezTo>
                  <a:cubicBezTo>
                    <a:pt x="98" y="131"/>
                    <a:pt x="100" y="133"/>
                    <a:pt x="103" y="135"/>
                  </a:cubicBezTo>
                  <a:cubicBezTo>
                    <a:pt x="102" y="135"/>
                    <a:pt x="101" y="136"/>
                    <a:pt x="100" y="138"/>
                  </a:cubicBezTo>
                  <a:cubicBezTo>
                    <a:pt x="100" y="138"/>
                    <a:pt x="100" y="139"/>
                    <a:pt x="100" y="139"/>
                  </a:cubicBezTo>
                  <a:cubicBezTo>
                    <a:pt x="96" y="142"/>
                    <a:pt x="92" y="131"/>
                    <a:pt x="91" y="129"/>
                  </a:cubicBezTo>
                  <a:cubicBezTo>
                    <a:pt x="91" y="128"/>
                    <a:pt x="91" y="128"/>
                    <a:pt x="91" y="128"/>
                  </a:cubicBezTo>
                  <a:cubicBezTo>
                    <a:pt x="88" y="123"/>
                    <a:pt x="87" y="123"/>
                    <a:pt x="82" y="119"/>
                  </a:cubicBezTo>
                  <a:cubicBezTo>
                    <a:pt x="81" y="118"/>
                    <a:pt x="79" y="117"/>
                    <a:pt x="78" y="115"/>
                  </a:cubicBezTo>
                  <a:cubicBezTo>
                    <a:pt x="78" y="115"/>
                    <a:pt x="78" y="115"/>
                    <a:pt x="78" y="115"/>
                  </a:cubicBezTo>
                  <a:cubicBezTo>
                    <a:pt x="78" y="115"/>
                    <a:pt x="78" y="114"/>
                    <a:pt x="78" y="114"/>
                  </a:cubicBezTo>
                  <a:cubicBezTo>
                    <a:pt x="77" y="114"/>
                    <a:pt x="77" y="114"/>
                    <a:pt x="77" y="114"/>
                  </a:cubicBezTo>
                  <a:cubicBezTo>
                    <a:pt x="69" y="115"/>
                    <a:pt x="87" y="128"/>
                    <a:pt x="88" y="130"/>
                  </a:cubicBezTo>
                  <a:cubicBezTo>
                    <a:pt x="81" y="125"/>
                    <a:pt x="88" y="137"/>
                    <a:pt x="83" y="135"/>
                  </a:cubicBezTo>
                  <a:cubicBezTo>
                    <a:pt x="84" y="136"/>
                    <a:pt x="74" y="144"/>
                    <a:pt x="75" y="136"/>
                  </a:cubicBezTo>
                  <a:cubicBezTo>
                    <a:pt x="76" y="131"/>
                    <a:pt x="86" y="139"/>
                    <a:pt x="81" y="129"/>
                  </a:cubicBezTo>
                  <a:cubicBezTo>
                    <a:pt x="80" y="127"/>
                    <a:pt x="67" y="117"/>
                    <a:pt x="66" y="118"/>
                  </a:cubicBezTo>
                  <a:cubicBezTo>
                    <a:pt x="63" y="122"/>
                    <a:pt x="60" y="120"/>
                    <a:pt x="57" y="121"/>
                  </a:cubicBezTo>
                  <a:cubicBezTo>
                    <a:pt x="53" y="121"/>
                    <a:pt x="56" y="125"/>
                    <a:pt x="52" y="126"/>
                  </a:cubicBezTo>
                  <a:cubicBezTo>
                    <a:pt x="47" y="129"/>
                    <a:pt x="49" y="132"/>
                    <a:pt x="45" y="135"/>
                  </a:cubicBezTo>
                  <a:cubicBezTo>
                    <a:pt x="42" y="139"/>
                    <a:pt x="39" y="138"/>
                    <a:pt x="35" y="140"/>
                  </a:cubicBezTo>
                  <a:cubicBezTo>
                    <a:pt x="35" y="140"/>
                    <a:pt x="35" y="140"/>
                    <a:pt x="35" y="140"/>
                  </a:cubicBezTo>
                  <a:cubicBezTo>
                    <a:pt x="35" y="140"/>
                    <a:pt x="35" y="140"/>
                    <a:pt x="35" y="140"/>
                  </a:cubicBezTo>
                  <a:cubicBezTo>
                    <a:pt x="32" y="142"/>
                    <a:pt x="40" y="142"/>
                    <a:pt x="42" y="143"/>
                  </a:cubicBezTo>
                  <a:cubicBezTo>
                    <a:pt x="44" y="138"/>
                    <a:pt x="55" y="138"/>
                    <a:pt x="59" y="138"/>
                  </a:cubicBezTo>
                  <a:cubicBezTo>
                    <a:pt x="63" y="138"/>
                    <a:pt x="69" y="137"/>
                    <a:pt x="72" y="138"/>
                  </a:cubicBezTo>
                  <a:cubicBezTo>
                    <a:pt x="73" y="139"/>
                    <a:pt x="71" y="145"/>
                    <a:pt x="70" y="146"/>
                  </a:cubicBezTo>
                  <a:cubicBezTo>
                    <a:pt x="71" y="149"/>
                    <a:pt x="78" y="150"/>
                    <a:pt x="82" y="151"/>
                  </a:cubicBezTo>
                  <a:cubicBezTo>
                    <a:pt x="84" y="152"/>
                    <a:pt x="87" y="156"/>
                    <a:pt x="91" y="157"/>
                  </a:cubicBezTo>
                  <a:cubicBezTo>
                    <a:pt x="91" y="157"/>
                    <a:pt x="98" y="144"/>
                    <a:pt x="100" y="150"/>
                  </a:cubicBezTo>
                  <a:cubicBezTo>
                    <a:pt x="102" y="154"/>
                    <a:pt x="111" y="153"/>
                    <a:pt x="115" y="155"/>
                  </a:cubicBezTo>
                  <a:cubicBezTo>
                    <a:pt x="115" y="155"/>
                    <a:pt x="116" y="155"/>
                    <a:pt x="118" y="155"/>
                  </a:cubicBezTo>
                  <a:cubicBezTo>
                    <a:pt x="122" y="154"/>
                    <a:pt x="127" y="153"/>
                    <a:pt x="128" y="152"/>
                  </a:cubicBezTo>
                  <a:cubicBezTo>
                    <a:pt x="127" y="152"/>
                    <a:pt x="131" y="144"/>
                    <a:pt x="130" y="145"/>
                  </a:cubicBezTo>
                  <a:close/>
                  <a:moveTo>
                    <a:pt x="137" y="120"/>
                  </a:moveTo>
                  <a:cubicBezTo>
                    <a:pt x="136" y="120"/>
                    <a:pt x="136" y="120"/>
                    <a:pt x="136" y="120"/>
                  </a:cubicBezTo>
                  <a:cubicBezTo>
                    <a:pt x="136" y="120"/>
                    <a:pt x="136" y="120"/>
                    <a:pt x="136" y="120"/>
                  </a:cubicBezTo>
                  <a:cubicBezTo>
                    <a:pt x="136" y="120"/>
                    <a:pt x="136" y="120"/>
                    <a:pt x="136" y="120"/>
                  </a:cubicBezTo>
                  <a:cubicBezTo>
                    <a:pt x="132" y="118"/>
                    <a:pt x="126" y="114"/>
                    <a:pt x="132" y="110"/>
                  </a:cubicBezTo>
                  <a:cubicBezTo>
                    <a:pt x="132" y="110"/>
                    <a:pt x="131" y="110"/>
                    <a:pt x="131" y="110"/>
                  </a:cubicBezTo>
                  <a:cubicBezTo>
                    <a:pt x="131" y="110"/>
                    <a:pt x="126" y="112"/>
                    <a:pt x="125" y="113"/>
                  </a:cubicBezTo>
                  <a:cubicBezTo>
                    <a:pt x="123" y="116"/>
                    <a:pt x="127" y="114"/>
                    <a:pt x="128" y="115"/>
                  </a:cubicBezTo>
                  <a:cubicBezTo>
                    <a:pt x="129" y="121"/>
                    <a:pt x="120" y="115"/>
                    <a:pt x="120" y="115"/>
                  </a:cubicBezTo>
                  <a:cubicBezTo>
                    <a:pt x="120" y="114"/>
                    <a:pt x="121" y="114"/>
                    <a:pt x="121" y="113"/>
                  </a:cubicBezTo>
                  <a:cubicBezTo>
                    <a:pt x="116" y="108"/>
                    <a:pt x="107" y="121"/>
                    <a:pt x="110" y="124"/>
                  </a:cubicBezTo>
                  <a:cubicBezTo>
                    <a:pt x="112" y="129"/>
                    <a:pt x="119" y="125"/>
                    <a:pt x="122" y="124"/>
                  </a:cubicBezTo>
                  <a:cubicBezTo>
                    <a:pt x="126" y="123"/>
                    <a:pt x="128" y="126"/>
                    <a:pt x="133" y="127"/>
                  </a:cubicBezTo>
                  <a:cubicBezTo>
                    <a:pt x="140" y="128"/>
                    <a:pt x="144" y="120"/>
                    <a:pt x="137" y="120"/>
                  </a:cubicBezTo>
                  <a:close/>
                  <a:moveTo>
                    <a:pt x="171" y="137"/>
                  </a:moveTo>
                  <a:cubicBezTo>
                    <a:pt x="168" y="136"/>
                    <a:pt x="168" y="127"/>
                    <a:pt x="166" y="126"/>
                  </a:cubicBezTo>
                  <a:cubicBezTo>
                    <a:pt x="164" y="122"/>
                    <a:pt x="157" y="119"/>
                    <a:pt x="160" y="116"/>
                  </a:cubicBezTo>
                  <a:cubicBezTo>
                    <a:pt x="162" y="114"/>
                    <a:pt x="163" y="114"/>
                    <a:pt x="165" y="115"/>
                  </a:cubicBezTo>
                  <a:cubicBezTo>
                    <a:pt x="165" y="108"/>
                    <a:pt x="153" y="111"/>
                    <a:pt x="153" y="116"/>
                  </a:cubicBezTo>
                  <a:cubicBezTo>
                    <a:pt x="152" y="119"/>
                    <a:pt x="158" y="128"/>
                    <a:pt x="161" y="129"/>
                  </a:cubicBezTo>
                  <a:cubicBezTo>
                    <a:pt x="154" y="130"/>
                    <a:pt x="163" y="137"/>
                    <a:pt x="165" y="138"/>
                  </a:cubicBezTo>
                  <a:cubicBezTo>
                    <a:pt x="165" y="138"/>
                    <a:pt x="166" y="138"/>
                    <a:pt x="166" y="138"/>
                  </a:cubicBezTo>
                  <a:cubicBezTo>
                    <a:pt x="166" y="138"/>
                    <a:pt x="166" y="138"/>
                    <a:pt x="166" y="138"/>
                  </a:cubicBezTo>
                  <a:cubicBezTo>
                    <a:pt x="166" y="138"/>
                    <a:pt x="166" y="138"/>
                    <a:pt x="166" y="138"/>
                  </a:cubicBezTo>
                  <a:cubicBezTo>
                    <a:pt x="168" y="139"/>
                    <a:pt x="169" y="138"/>
                    <a:pt x="171" y="137"/>
                  </a:cubicBezTo>
                  <a:close/>
                  <a:moveTo>
                    <a:pt x="35" y="140"/>
                  </a:moveTo>
                  <a:cubicBezTo>
                    <a:pt x="35" y="140"/>
                    <a:pt x="35" y="140"/>
                    <a:pt x="35" y="140"/>
                  </a:cubicBezTo>
                  <a:cubicBezTo>
                    <a:pt x="35" y="140"/>
                    <a:pt x="35" y="140"/>
                    <a:pt x="35" y="140"/>
                  </a:cubicBezTo>
                  <a:cubicBezTo>
                    <a:pt x="35" y="140"/>
                    <a:pt x="35" y="140"/>
                    <a:pt x="35" y="140"/>
                  </a:cubicBezTo>
                  <a:close/>
                  <a:moveTo>
                    <a:pt x="166" y="138"/>
                  </a:moveTo>
                  <a:cubicBezTo>
                    <a:pt x="166" y="138"/>
                    <a:pt x="166" y="138"/>
                    <a:pt x="166" y="138"/>
                  </a:cubicBezTo>
                  <a:cubicBezTo>
                    <a:pt x="166" y="138"/>
                    <a:pt x="166" y="138"/>
                    <a:pt x="166" y="138"/>
                  </a:cubicBezTo>
                  <a:cubicBezTo>
                    <a:pt x="166" y="138"/>
                    <a:pt x="166" y="138"/>
                    <a:pt x="166" y="138"/>
                  </a:cubicBezTo>
                  <a:close/>
                  <a:moveTo>
                    <a:pt x="127" y="248"/>
                  </a:moveTo>
                  <a:cubicBezTo>
                    <a:pt x="127" y="246"/>
                    <a:pt x="126" y="248"/>
                    <a:pt x="127" y="248"/>
                  </a:cubicBezTo>
                  <a:close/>
                  <a:moveTo>
                    <a:pt x="105" y="137"/>
                  </a:moveTo>
                  <a:cubicBezTo>
                    <a:pt x="105" y="136"/>
                    <a:pt x="104" y="136"/>
                    <a:pt x="104" y="135"/>
                  </a:cubicBezTo>
                  <a:cubicBezTo>
                    <a:pt x="104" y="136"/>
                    <a:pt x="104" y="136"/>
                    <a:pt x="104" y="137"/>
                  </a:cubicBezTo>
                  <a:cubicBezTo>
                    <a:pt x="104" y="137"/>
                    <a:pt x="105" y="137"/>
                    <a:pt x="105" y="137"/>
                  </a:cubicBezTo>
                  <a:close/>
                  <a:moveTo>
                    <a:pt x="103" y="135"/>
                  </a:moveTo>
                  <a:cubicBezTo>
                    <a:pt x="103" y="135"/>
                    <a:pt x="103" y="135"/>
                    <a:pt x="104" y="135"/>
                  </a:cubicBezTo>
                  <a:cubicBezTo>
                    <a:pt x="103" y="135"/>
                    <a:pt x="103" y="135"/>
                    <a:pt x="103" y="135"/>
                  </a:cubicBezTo>
                  <a:close/>
                  <a:moveTo>
                    <a:pt x="78" y="88"/>
                  </a:moveTo>
                  <a:cubicBezTo>
                    <a:pt x="78" y="88"/>
                    <a:pt x="78" y="88"/>
                    <a:pt x="78" y="88"/>
                  </a:cubicBezTo>
                  <a:cubicBezTo>
                    <a:pt x="77" y="88"/>
                    <a:pt x="78" y="88"/>
                    <a:pt x="78" y="88"/>
                  </a:cubicBezTo>
                  <a:close/>
                  <a:moveTo>
                    <a:pt x="414" y="43"/>
                  </a:moveTo>
                  <a:cubicBezTo>
                    <a:pt x="414" y="43"/>
                    <a:pt x="414" y="43"/>
                    <a:pt x="414" y="43"/>
                  </a:cubicBezTo>
                  <a:cubicBezTo>
                    <a:pt x="414" y="43"/>
                    <a:pt x="414" y="43"/>
                    <a:pt x="414" y="43"/>
                  </a:cubicBezTo>
                  <a:close/>
                  <a:moveTo>
                    <a:pt x="113" y="59"/>
                  </a:moveTo>
                  <a:cubicBezTo>
                    <a:pt x="113" y="59"/>
                    <a:pt x="114" y="59"/>
                    <a:pt x="113" y="59"/>
                  </a:cubicBezTo>
                  <a:close/>
                  <a:moveTo>
                    <a:pt x="167" y="277"/>
                  </a:moveTo>
                  <a:cubicBezTo>
                    <a:pt x="168" y="277"/>
                    <a:pt x="166" y="274"/>
                    <a:pt x="166" y="275"/>
                  </a:cubicBezTo>
                  <a:cubicBezTo>
                    <a:pt x="166" y="275"/>
                    <a:pt x="166" y="275"/>
                    <a:pt x="166" y="275"/>
                  </a:cubicBezTo>
                  <a:cubicBezTo>
                    <a:pt x="163" y="277"/>
                    <a:pt x="163" y="282"/>
                    <a:pt x="160" y="284"/>
                  </a:cubicBezTo>
                  <a:cubicBezTo>
                    <a:pt x="155" y="287"/>
                    <a:pt x="150" y="289"/>
                    <a:pt x="153" y="296"/>
                  </a:cubicBezTo>
                  <a:cubicBezTo>
                    <a:pt x="152" y="295"/>
                    <a:pt x="153" y="298"/>
                    <a:pt x="153" y="298"/>
                  </a:cubicBezTo>
                  <a:cubicBezTo>
                    <a:pt x="152" y="299"/>
                    <a:pt x="151" y="302"/>
                    <a:pt x="150" y="303"/>
                  </a:cubicBezTo>
                  <a:cubicBezTo>
                    <a:pt x="150" y="304"/>
                    <a:pt x="150" y="310"/>
                    <a:pt x="151" y="311"/>
                  </a:cubicBezTo>
                  <a:cubicBezTo>
                    <a:pt x="158" y="319"/>
                    <a:pt x="159" y="307"/>
                    <a:pt x="162" y="304"/>
                  </a:cubicBezTo>
                  <a:cubicBezTo>
                    <a:pt x="163" y="303"/>
                    <a:pt x="169" y="285"/>
                    <a:pt x="169" y="284"/>
                  </a:cubicBezTo>
                  <a:cubicBezTo>
                    <a:pt x="169" y="284"/>
                    <a:pt x="169" y="284"/>
                    <a:pt x="169" y="284"/>
                  </a:cubicBezTo>
                  <a:cubicBezTo>
                    <a:pt x="168" y="283"/>
                    <a:pt x="168" y="279"/>
                    <a:pt x="167" y="277"/>
                  </a:cubicBezTo>
                  <a:close/>
                  <a:moveTo>
                    <a:pt x="154" y="287"/>
                  </a:moveTo>
                  <a:cubicBezTo>
                    <a:pt x="154" y="287"/>
                    <a:pt x="154" y="287"/>
                    <a:pt x="154" y="287"/>
                  </a:cubicBezTo>
                  <a:close/>
                  <a:moveTo>
                    <a:pt x="332" y="253"/>
                  </a:moveTo>
                  <a:cubicBezTo>
                    <a:pt x="333" y="253"/>
                    <a:pt x="334" y="246"/>
                    <a:pt x="335" y="245"/>
                  </a:cubicBezTo>
                  <a:cubicBezTo>
                    <a:pt x="337" y="240"/>
                    <a:pt x="335" y="242"/>
                    <a:pt x="339" y="239"/>
                  </a:cubicBezTo>
                  <a:cubicBezTo>
                    <a:pt x="340" y="239"/>
                    <a:pt x="337" y="237"/>
                    <a:pt x="337" y="236"/>
                  </a:cubicBezTo>
                  <a:cubicBezTo>
                    <a:pt x="337" y="234"/>
                    <a:pt x="337" y="226"/>
                    <a:pt x="339" y="226"/>
                  </a:cubicBezTo>
                  <a:cubicBezTo>
                    <a:pt x="336" y="224"/>
                    <a:pt x="333" y="220"/>
                    <a:pt x="331" y="225"/>
                  </a:cubicBezTo>
                  <a:cubicBezTo>
                    <a:pt x="329" y="229"/>
                    <a:pt x="319" y="237"/>
                    <a:pt x="316" y="236"/>
                  </a:cubicBezTo>
                  <a:cubicBezTo>
                    <a:pt x="315" y="236"/>
                    <a:pt x="315" y="237"/>
                    <a:pt x="315" y="237"/>
                  </a:cubicBezTo>
                  <a:cubicBezTo>
                    <a:pt x="314" y="241"/>
                    <a:pt x="315" y="247"/>
                    <a:pt x="317" y="250"/>
                  </a:cubicBezTo>
                  <a:cubicBezTo>
                    <a:pt x="321" y="252"/>
                    <a:pt x="327" y="252"/>
                    <a:pt x="331" y="252"/>
                  </a:cubicBezTo>
                  <a:cubicBezTo>
                    <a:pt x="331" y="252"/>
                    <a:pt x="332" y="253"/>
                    <a:pt x="332" y="253"/>
                  </a:cubicBezTo>
                  <a:close/>
                  <a:moveTo>
                    <a:pt x="316" y="236"/>
                  </a:moveTo>
                  <a:cubicBezTo>
                    <a:pt x="316" y="236"/>
                    <a:pt x="316" y="236"/>
                    <a:pt x="316" y="236"/>
                  </a:cubicBezTo>
                  <a:cubicBezTo>
                    <a:pt x="318" y="235"/>
                    <a:pt x="321" y="234"/>
                    <a:pt x="316" y="236"/>
                  </a:cubicBezTo>
                  <a:close/>
                  <a:moveTo>
                    <a:pt x="317" y="250"/>
                  </a:moveTo>
                  <a:cubicBezTo>
                    <a:pt x="317" y="250"/>
                    <a:pt x="317" y="250"/>
                    <a:pt x="317" y="250"/>
                  </a:cubicBezTo>
                  <a:close/>
                  <a:moveTo>
                    <a:pt x="306" y="258"/>
                  </a:moveTo>
                  <a:cubicBezTo>
                    <a:pt x="306" y="258"/>
                    <a:pt x="307" y="251"/>
                    <a:pt x="307" y="250"/>
                  </a:cubicBezTo>
                  <a:cubicBezTo>
                    <a:pt x="308" y="250"/>
                    <a:pt x="308" y="250"/>
                    <a:pt x="309" y="250"/>
                  </a:cubicBezTo>
                  <a:cubicBezTo>
                    <a:pt x="309" y="250"/>
                    <a:pt x="305" y="241"/>
                    <a:pt x="306" y="249"/>
                  </a:cubicBezTo>
                  <a:cubicBezTo>
                    <a:pt x="305" y="246"/>
                    <a:pt x="287" y="223"/>
                    <a:pt x="280" y="226"/>
                  </a:cubicBezTo>
                  <a:cubicBezTo>
                    <a:pt x="279" y="226"/>
                    <a:pt x="287" y="236"/>
                    <a:pt x="288" y="236"/>
                  </a:cubicBezTo>
                  <a:cubicBezTo>
                    <a:pt x="289" y="238"/>
                    <a:pt x="294" y="251"/>
                    <a:pt x="297" y="252"/>
                  </a:cubicBezTo>
                  <a:cubicBezTo>
                    <a:pt x="299" y="255"/>
                    <a:pt x="303" y="256"/>
                    <a:pt x="306" y="258"/>
                  </a:cubicBezTo>
                  <a:close/>
                  <a:moveTo>
                    <a:pt x="373" y="253"/>
                  </a:moveTo>
                  <a:cubicBezTo>
                    <a:pt x="373" y="253"/>
                    <a:pt x="373" y="253"/>
                    <a:pt x="373" y="253"/>
                  </a:cubicBezTo>
                  <a:close/>
                  <a:moveTo>
                    <a:pt x="384" y="265"/>
                  </a:moveTo>
                  <a:cubicBezTo>
                    <a:pt x="384" y="265"/>
                    <a:pt x="384" y="265"/>
                    <a:pt x="384" y="265"/>
                  </a:cubicBezTo>
                  <a:cubicBezTo>
                    <a:pt x="384" y="265"/>
                    <a:pt x="384" y="265"/>
                    <a:pt x="384" y="265"/>
                  </a:cubicBezTo>
                  <a:close/>
                  <a:moveTo>
                    <a:pt x="416" y="271"/>
                  </a:moveTo>
                  <a:cubicBezTo>
                    <a:pt x="415" y="269"/>
                    <a:pt x="413" y="267"/>
                    <a:pt x="411" y="267"/>
                  </a:cubicBezTo>
                  <a:cubicBezTo>
                    <a:pt x="411" y="267"/>
                    <a:pt x="408" y="261"/>
                    <a:pt x="408" y="261"/>
                  </a:cubicBezTo>
                  <a:cubicBezTo>
                    <a:pt x="408" y="258"/>
                    <a:pt x="410" y="261"/>
                    <a:pt x="408" y="258"/>
                  </a:cubicBezTo>
                  <a:cubicBezTo>
                    <a:pt x="407" y="257"/>
                    <a:pt x="404" y="253"/>
                    <a:pt x="403" y="253"/>
                  </a:cubicBezTo>
                  <a:cubicBezTo>
                    <a:pt x="400" y="252"/>
                    <a:pt x="395" y="251"/>
                    <a:pt x="393" y="249"/>
                  </a:cubicBezTo>
                  <a:cubicBezTo>
                    <a:pt x="389" y="248"/>
                    <a:pt x="386" y="244"/>
                    <a:pt x="383" y="248"/>
                  </a:cubicBezTo>
                  <a:cubicBezTo>
                    <a:pt x="378" y="249"/>
                    <a:pt x="377" y="252"/>
                    <a:pt x="377" y="244"/>
                  </a:cubicBezTo>
                  <a:cubicBezTo>
                    <a:pt x="374" y="241"/>
                    <a:pt x="370" y="245"/>
                    <a:pt x="368" y="244"/>
                  </a:cubicBezTo>
                  <a:cubicBezTo>
                    <a:pt x="367" y="245"/>
                    <a:pt x="373" y="248"/>
                    <a:pt x="374" y="248"/>
                  </a:cubicBezTo>
                  <a:cubicBezTo>
                    <a:pt x="372" y="250"/>
                    <a:pt x="371" y="249"/>
                    <a:pt x="373" y="253"/>
                  </a:cubicBezTo>
                  <a:cubicBezTo>
                    <a:pt x="374" y="254"/>
                    <a:pt x="375" y="253"/>
                    <a:pt x="375" y="252"/>
                  </a:cubicBezTo>
                  <a:cubicBezTo>
                    <a:pt x="378" y="254"/>
                    <a:pt x="382" y="254"/>
                    <a:pt x="385" y="256"/>
                  </a:cubicBezTo>
                  <a:cubicBezTo>
                    <a:pt x="385" y="256"/>
                    <a:pt x="385" y="257"/>
                    <a:pt x="385" y="257"/>
                  </a:cubicBezTo>
                  <a:cubicBezTo>
                    <a:pt x="389" y="257"/>
                    <a:pt x="385" y="264"/>
                    <a:pt x="384" y="265"/>
                  </a:cubicBezTo>
                  <a:cubicBezTo>
                    <a:pt x="386" y="265"/>
                    <a:pt x="392" y="267"/>
                    <a:pt x="392" y="267"/>
                  </a:cubicBezTo>
                  <a:cubicBezTo>
                    <a:pt x="391" y="270"/>
                    <a:pt x="404" y="264"/>
                    <a:pt x="402" y="264"/>
                  </a:cubicBezTo>
                  <a:cubicBezTo>
                    <a:pt x="406" y="264"/>
                    <a:pt x="405" y="267"/>
                    <a:pt x="408" y="269"/>
                  </a:cubicBezTo>
                  <a:cubicBezTo>
                    <a:pt x="409" y="271"/>
                    <a:pt x="416" y="271"/>
                    <a:pt x="416" y="271"/>
                  </a:cubicBezTo>
                  <a:cubicBezTo>
                    <a:pt x="416" y="271"/>
                    <a:pt x="416" y="271"/>
                    <a:pt x="416" y="271"/>
                  </a:cubicBezTo>
                  <a:close/>
                  <a:moveTo>
                    <a:pt x="45" y="86"/>
                  </a:moveTo>
                  <a:cubicBezTo>
                    <a:pt x="45" y="87"/>
                    <a:pt x="45" y="87"/>
                    <a:pt x="45" y="87"/>
                  </a:cubicBezTo>
                  <a:cubicBezTo>
                    <a:pt x="45" y="86"/>
                    <a:pt x="44" y="86"/>
                    <a:pt x="43" y="86"/>
                  </a:cubicBezTo>
                  <a:cubicBezTo>
                    <a:pt x="44" y="85"/>
                    <a:pt x="45" y="83"/>
                    <a:pt x="46" y="82"/>
                  </a:cubicBezTo>
                  <a:cubicBezTo>
                    <a:pt x="45" y="81"/>
                    <a:pt x="42" y="82"/>
                    <a:pt x="42" y="81"/>
                  </a:cubicBezTo>
                  <a:cubicBezTo>
                    <a:pt x="42" y="80"/>
                    <a:pt x="44" y="79"/>
                    <a:pt x="44" y="78"/>
                  </a:cubicBezTo>
                  <a:cubicBezTo>
                    <a:pt x="43" y="77"/>
                    <a:pt x="38" y="80"/>
                    <a:pt x="37" y="82"/>
                  </a:cubicBezTo>
                  <a:cubicBezTo>
                    <a:pt x="37" y="82"/>
                    <a:pt x="37" y="82"/>
                    <a:pt x="37" y="82"/>
                  </a:cubicBezTo>
                  <a:cubicBezTo>
                    <a:pt x="37" y="81"/>
                    <a:pt x="36" y="81"/>
                    <a:pt x="36" y="82"/>
                  </a:cubicBezTo>
                  <a:cubicBezTo>
                    <a:pt x="37" y="84"/>
                    <a:pt x="36" y="86"/>
                    <a:pt x="36" y="87"/>
                  </a:cubicBezTo>
                  <a:cubicBezTo>
                    <a:pt x="36" y="87"/>
                    <a:pt x="38" y="88"/>
                    <a:pt x="39" y="88"/>
                  </a:cubicBezTo>
                  <a:cubicBezTo>
                    <a:pt x="37" y="89"/>
                    <a:pt x="44" y="93"/>
                    <a:pt x="41" y="93"/>
                  </a:cubicBezTo>
                  <a:cubicBezTo>
                    <a:pt x="38" y="93"/>
                    <a:pt x="40" y="95"/>
                    <a:pt x="38" y="96"/>
                  </a:cubicBezTo>
                  <a:cubicBezTo>
                    <a:pt x="36" y="98"/>
                    <a:pt x="38" y="98"/>
                    <a:pt x="40" y="98"/>
                  </a:cubicBezTo>
                  <a:cubicBezTo>
                    <a:pt x="38" y="98"/>
                    <a:pt x="38" y="101"/>
                    <a:pt x="36" y="102"/>
                  </a:cubicBezTo>
                  <a:cubicBezTo>
                    <a:pt x="36" y="103"/>
                    <a:pt x="53" y="99"/>
                    <a:pt x="51" y="98"/>
                  </a:cubicBezTo>
                  <a:cubicBezTo>
                    <a:pt x="53" y="96"/>
                    <a:pt x="47" y="91"/>
                    <a:pt x="45" y="86"/>
                  </a:cubicBezTo>
                  <a:close/>
                  <a:moveTo>
                    <a:pt x="368" y="141"/>
                  </a:moveTo>
                  <a:cubicBezTo>
                    <a:pt x="369" y="140"/>
                    <a:pt x="366" y="132"/>
                    <a:pt x="365" y="132"/>
                  </a:cubicBezTo>
                  <a:cubicBezTo>
                    <a:pt x="363" y="130"/>
                    <a:pt x="362" y="128"/>
                    <a:pt x="360" y="127"/>
                  </a:cubicBezTo>
                  <a:cubicBezTo>
                    <a:pt x="362" y="127"/>
                    <a:pt x="363" y="126"/>
                    <a:pt x="365" y="128"/>
                  </a:cubicBezTo>
                  <a:cubicBezTo>
                    <a:pt x="366" y="125"/>
                    <a:pt x="365" y="127"/>
                    <a:pt x="368" y="125"/>
                  </a:cubicBezTo>
                  <a:cubicBezTo>
                    <a:pt x="368" y="125"/>
                    <a:pt x="368" y="121"/>
                    <a:pt x="368" y="121"/>
                  </a:cubicBezTo>
                  <a:cubicBezTo>
                    <a:pt x="367" y="119"/>
                    <a:pt x="367" y="124"/>
                    <a:pt x="367" y="123"/>
                  </a:cubicBezTo>
                  <a:cubicBezTo>
                    <a:pt x="365" y="123"/>
                    <a:pt x="357" y="117"/>
                    <a:pt x="356" y="118"/>
                  </a:cubicBezTo>
                  <a:cubicBezTo>
                    <a:pt x="356" y="118"/>
                    <a:pt x="358" y="124"/>
                    <a:pt x="357" y="125"/>
                  </a:cubicBezTo>
                  <a:cubicBezTo>
                    <a:pt x="359" y="128"/>
                    <a:pt x="358" y="128"/>
                    <a:pt x="361" y="128"/>
                  </a:cubicBezTo>
                  <a:cubicBezTo>
                    <a:pt x="358" y="130"/>
                    <a:pt x="365" y="137"/>
                    <a:pt x="362" y="140"/>
                  </a:cubicBezTo>
                  <a:cubicBezTo>
                    <a:pt x="361" y="140"/>
                    <a:pt x="361" y="140"/>
                    <a:pt x="360" y="141"/>
                  </a:cubicBezTo>
                  <a:cubicBezTo>
                    <a:pt x="360" y="139"/>
                    <a:pt x="359" y="140"/>
                    <a:pt x="359" y="139"/>
                  </a:cubicBezTo>
                  <a:cubicBezTo>
                    <a:pt x="356" y="142"/>
                    <a:pt x="362" y="145"/>
                    <a:pt x="354" y="144"/>
                  </a:cubicBezTo>
                  <a:cubicBezTo>
                    <a:pt x="353" y="144"/>
                    <a:pt x="347" y="150"/>
                    <a:pt x="349" y="151"/>
                  </a:cubicBezTo>
                  <a:cubicBezTo>
                    <a:pt x="348" y="150"/>
                    <a:pt x="349" y="151"/>
                    <a:pt x="349" y="151"/>
                  </a:cubicBezTo>
                  <a:cubicBezTo>
                    <a:pt x="349" y="151"/>
                    <a:pt x="351" y="154"/>
                    <a:pt x="351" y="154"/>
                  </a:cubicBezTo>
                  <a:cubicBezTo>
                    <a:pt x="351" y="155"/>
                    <a:pt x="352" y="156"/>
                    <a:pt x="353" y="156"/>
                  </a:cubicBezTo>
                  <a:cubicBezTo>
                    <a:pt x="354" y="154"/>
                    <a:pt x="354" y="154"/>
                    <a:pt x="355" y="151"/>
                  </a:cubicBezTo>
                  <a:cubicBezTo>
                    <a:pt x="356" y="153"/>
                    <a:pt x="359" y="149"/>
                    <a:pt x="358" y="148"/>
                  </a:cubicBezTo>
                  <a:cubicBezTo>
                    <a:pt x="358" y="148"/>
                    <a:pt x="358" y="148"/>
                    <a:pt x="358" y="148"/>
                  </a:cubicBezTo>
                  <a:cubicBezTo>
                    <a:pt x="359" y="148"/>
                    <a:pt x="360" y="149"/>
                    <a:pt x="361" y="150"/>
                  </a:cubicBezTo>
                  <a:cubicBezTo>
                    <a:pt x="365" y="142"/>
                    <a:pt x="369" y="151"/>
                    <a:pt x="368" y="141"/>
                  </a:cubicBezTo>
                  <a:close/>
                  <a:moveTo>
                    <a:pt x="327" y="265"/>
                  </a:moveTo>
                  <a:cubicBezTo>
                    <a:pt x="333" y="267"/>
                    <a:pt x="327" y="263"/>
                    <a:pt x="324" y="263"/>
                  </a:cubicBezTo>
                  <a:cubicBezTo>
                    <a:pt x="324" y="262"/>
                    <a:pt x="327" y="262"/>
                    <a:pt x="326" y="261"/>
                  </a:cubicBezTo>
                  <a:cubicBezTo>
                    <a:pt x="323" y="261"/>
                    <a:pt x="304" y="257"/>
                    <a:pt x="305" y="261"/>
                  </a:cubicBezTo>
                  <a:cubicBezTo>
                    <a:pt x="309" y="263"/>
                    <a:pt x="313" y="263"/>
                    <a:pt x="317" y="264"/>
                  </a:cubicBezTo>
                  <a:cubicBezTo>
                    <a:pt x="318" y="266"/>
                    <a:pt x="327" y="265"/>
                    <a:pt x="327" y="265"/>
                  </a:cubicBezTo>
                  <a:close/>
                  <a:moveTo>
                    <a:pt x="28" y="91"/>
                  </a:moveTo>
                  <a:cubicBezTo>
                    <a:pt x="29" y="93"/>
                    <a:pt x="27" y="98"/>
                    <a:pt x="28" y="98"/>
                  </a:cubicBezTo>
                  <a:cubicBezTo>
                    <a:pt x="35" y="97"/>
                    <a:pt x="35" y="95"/>
                    <a:pt x="38" y="90"/>
                  </a:cubicBezTo>
                  <a:cubicBezTo>
                    <a:pt x="39" y="89"/>
                    <a:pt x="30" y="88"/>
                    <a:pt x="28" y="91"/>
                  </a:cubicBezTo>
                  <a:close/>
                  <a:moveTo>
                    <a:pt x="354" y="212"/>
                  </a:moveTo>
                  <a:cubicBezTo>
                    <a:pt x="355" y="219"/>
                    <a:pt x="345" y="216"/>
                    <a:pt x="346" y="222"/>
                  </a:cubicBezTo>
                  <a:cubicBezTo>
                    <a:pt x="346" y="223"/>
                    <a:pt x="353" y="217"/>
                    <a:pt x="351" y="224"/>
                  </a:cubicBezTo>
                  <a:cubicBezTo>
                    <a:pt x="351" y="225"/>
                    <a:pt x="354" y="226"/>
                    <a:pt x="355" y="226"/>
                  </a:cubicBezTo>
                  <a:cubicBezTo>
                    <a:pt x="355" y="226"/>
                    <a:pt x="355" y="222"/>
                    <a:pt x="355" y="222"/>
                  </a:cubicBezTo>
                  <a:cubicBezTo>
                    <a:pt x="356" y="222"/>
                    <a:pt x="356" y="223"/>
                    <a:pt x="356" y="224"/>
                  </a:cubicBezTo>
                  <a:cubicBezTo>
                    <a:pt x="356" y="224"/>
                    <a:pt x="357" y="222"/>
                    <a:pt x="357" y="222"/>
                  </a:cubicBezTo>
                  <a:cubicBezTo>
                    <a:pt x="357" y="220"/>
                    <a:pt x="354" y="212"/>
                    <a:pt x="354" y="212"/>
                  </a:cubicBezTo>
                  <a:close/>
                  <a:moveTo>
                    <a:pt x="349" y="206"/>
                  </a:moveTo>
                  <a:cubicBezTo>
                    <a:pt x="346" y="208"/>
                    <a:pt x="349" y="208"/>
                    <a:pt x="350" y="209"/>
                  </a:cubicBezTo>
                  <a:cubicBezTo>
                    <a:pt x="350" y="208"/>
                    <a:pt x="349" y="208"/>
                    <a:pt x="349" y="206"/>
                  </a:cubicBezTo>
                  <a:cubicBezTo>
                    <a:pt x="352" y="207"/>
                    <a:pt x="347" y="200"/>
                    <a:pt x="347" y="203"/>
                  </a:cubicBezTo>
                  <a:cubicBezTo>
                    <a:pt x="347" y="201"/>
                    <a:pt x="346" y="202"/>
                    <a:pt x="345" y="202"/>
                  </a:cubicBezTo>
                  <a:cubicBezTo>
                    <a:pt x="345" y="203"/>
                    <a:pt x="344" y="204"/>
                    <a:pt x="344" y="204"/>
                  </a:cubicBezTo>
                  <a:cubicBezTo>
                    <a:pt x="345" y="204"/>
                    <a:pt x="349" y="206"/>
                    <a:pt x="349" y="206"/>
                  </a:cubicBezTo>
                  <a:close/>
                  <a:moveTo>
                    <a:pt x="339" y="190"/>
                  </a:moveTo>
                  <a:cubicBezTo>
                    <a:pt x="339" y="190"/>
                    <a:pt x="339" y="190"/>
                    <a:pt x="339" y="190"/>
                  </a:cubicBezTo>
                  <a:cubicBezTo>
                    <a:pt x="336" y="192"/>
                    <a:pt x="339" y="206"/>
                    <a:pt x="344" y="203"/>
                  </a:cubicBezTo>
                  <a:cubicBezTo>
                    <a:pt x="344" y="203"/>
                    <a:pt x="344" y="202"/>
                    <a:pt x="344" y="202"/>
                  </a:cubicBezTo>
                  <a:cubicBezTo>
                    <a:pt x="344" y="201"/>
                    <a:pt x="345" y="186"/>
                    <a:pt x="339" y="189"/>
                  </a:cubicBezTo>
                  <a:cubicBezTo>
                    <a:pt x="339" y="189"/>
                    <a:pt x="339" y="189"/>
                    <a:pt x="339" y="190"/>
                  </a:cubicBezTo>
                  <a:close/>
                  <a:moveTo>
                    <a:pt x="344" y="204"/>
                  </a:moveTo>
                  <a:cubicBezTo>
                    <a:pt x="344" y="205"/>
                    <a:pt x="344" y="204"/>
                    <a:pt x="344" y="204"/>
                  </a:cubicBezTo>
                  <a:cubicBezTo>
                    <a:pt x="344" y="204"/>
                    <a:pt x="344" y="204"/>
                    <a:pt x="344" y="204"/>
                  </a:cubicBezTo>
                  <a:close/>
                  <a:moveTo>
                    <a:pt x="345" y="202"/>
                  </a:moveTo>
                  <a:cubicBezTo>
                    <a:pt x="345" y="201"/>
                    <a:pt x="344" y="201"/>
                    <a:pt x="344" y="202"/>
                  </a:cubicBezTo>
                  <a:cubicBezTo>
                    <a:pt x="344" y="202"/>
                    <a:pt x="344" y="202"/>
                    <a:pt x="344" y="202"/>
                  </a:cubicBezTo>
                  <a:cubicBezTo>
                    <a:pt x="344" y="202"/>
                    <a:pt x="344" y="202"/>
                    <a:pt x="345" y="202"/>
                  </a:cubicBezTo>
                  <a:close/>
                  <a:moveTo>
                    <a:pt x="338" y="196"/>
                  </a:moveTo>
                  <a:cubicBezTo>
                    <a:pt x="338" y="196"/>
                    <a:pt x="338" y="196"/>
                    <a:pt x="338" y="196"/>
                  </a:cubicBezTo>
                  <a:close/>
                  <a:moveTo>
                    <a:pt x="247" y="220"/>
                  </a:moveTo>
                  <a:cubicBezTo>
                    <a:pt x="247" y="220"/>
                    <a:pt x="247" y="220"/>
                    <a:pt x="247" y="220"/>
                  </a:cubicBezTo>
                  <a:close/>
                  <a:moveTo>
                    <a:pt x="242" y="214"/>
                  </a:moveTo>
                  <a:cubicBezTo>
                    <a:pt x="241" y="215"/>
                    <a:pt x="241" y="224"/>
                    <a:pt x="243" y="225"/>
                  </a:cubicBezTo>
                  <a:cubicBezTo>
                    <a:pt x="245" y="226"/>
                    <a:pt x="249" y="222"/>
                    <a:pt x="247" y="220"/>
                  </a:cubicBezTo>
                  <a:cubicBezTo>
                    <a:pt x="246" y="218"/>
                    <a:pt x="244" y="214"/>
                    <a:pt x="242" y="214"/>
                  </a:cubicBezTo>
                  <a:close/>
                  <a:moveTo>
                    <a:pt x="355" y="237"/>
                  </a:moveTo>
                  <a:cubicBezTo>
                    <a:pt x="355" y="238"/>
                    <a:pt x="343" y="239"/>
                    <a:pt x="345" y="238"/>
                  </a:cubicBezTo>
                  <a:cubicBezTo>
                    <a:pt x="344" y="238"/>
                    <a:pt x="341" y="239"/>
                    <a:pt x="341" y="242"/>
                  </a:cubicBezTo>
                  <a:cubicBezTo>
                    <a:pt x="341" y="244"/>
                    <a:pt x="339" y="247"/>
                    <a:pt x="339" y="249"/>
                  </a:cubicBezTo>
                  <a:cubicBezTo>
                    <a:pt x="339" y="249"/>
                    <a:pt x="340" y="258"/>
                    <a:pt x="340" y="258"/>
                  </a:cubicBezTo>
                  <a:cubicBezTo>
                    <a:pt x="344" y="257"/>
                    <a:pt x="341" y="252"/>
                    <a:pt x="343" y="249"/>
                  </a:cubicBezTo>
                  <a:cubicBezTo>
                    <a:pt x="344" y="249"/>
                    <a:pt x="347" y="257"/>
                    <a:pt x="348" y="258"/>
                  </a:cubicBezTo>
                  <a:cubicBezTo>
                    <a:pt x="349" y="258"/>
                    <a:pt x="349" y="251"/>
                    <a:pt x="347" y="249"/>
                  </a:cubicBezTo>
                  <a:cubicBezTo>
                    <a:pt x="347" y="247"/>
                    <a:pt x="346" y="245"/>
                    <a:pt x="350" y="247"/>
                  </a:cubicBezTo>
                  <a:cubicBezTo>
                    <a:pt x="350" y="245"/>
                    <a:pt x="350" y="245"/>
                    <a:pt x="350" y="243"/>
                  </a:cubicBezTo>
                  <a:cubicBezTo>
                    <a:pt x="346" y="242"/>
                    <a:pt x="345" y="246"/>
                    <a:pt x="343" y="244"/>
                  </a:cubicBezTo>
                  <a:cubicBezTo>
                    <a:pt x="341" y="241"/>
                    <a:pt x="346" y="239"/>
                    <a:pt x="349" y="241"/>
                  </a:cubicBezTo>
                  <a:cubicBezTo>
                    <a:pt x="351" y="241"/>
                    <a:pt x="356" y="238"/>
                    <a:pt x="355" y="237"/>
                  </a:cubicBezTo>
                  <a:close/>
                  <a:moveTo>
                    <a:pt x="336" y="178"/>
                  </a:moveTo>
                  <a:cubicBezTo>
                    <a:pt x="336" y="178"/>
                    <a:pt x="337" y="180"/>
                    <a:pt x="338" y="180"/>
                  </a:cubicBezTo>
                  <a:cubicBezTo>
                    <a:pt x="338" y="180"/>
                    <a:pt x="338" y="180"/>
                    <a:pt x="338" y="180"/>
                  </a:cubicBezTo>
                  <a:cubicBezTo>
                    <a:pt x="339" y="179"/>
                    <a:pt x="340" y="172"/>
                    <a:pt x="339" y="171"/>
                  </a:cubicBezTo>
                  <a:cubicBezTo>
                    <a:pt x="336" y="169"/>
                    <a:pt x="335" y="177"/>
                    <a:pt x="336" y="178"/>
                  </a:cubicBezTo>
                  <a:close/>
                  <a:moveTo>
                    <a:pt x="315" y="188"/>
                  </a:moveTo>
                  <a:cubicBezTo>
                    <a:pt x="314" y="188"/>
                    <a:pt x="315" y="188"/>
                    <a:pt x="315" y="188"/>
                  </a:cubicBezTo>
                  <a:close/>
                  <a:moveTo>
                    <a:pt x="309" y="188"/>
                  </a:moveTo>
                  <a:cubicBezTo>
                    <a:pt x="312" y="191"/>
                    <a:pt x="313" y="191"/>
                    <a:pt x="315" y="188"/>
                  </a:cubicBezTo>
                  <a:cubicBezTo>
                    <a:pt x="318" y="185"/>
                    <a:pt x="309" y="184"/>
                    <a:pt x="309" y="188"/>
                  </a:cubicBezTo>
                  <a:close/>
                  <a:moveTo>
                    <a:pt x="421" y="256"/>
                  </a:moveTo>
                  <a:cubicBezTo>
                    <a:pt x="421" y="256"/>
                    <a:pt x="422" y="255"/>
                    <a:pt x="422" y="254"/>
                  </a:cubicBezTo>
                  <a:cubicBezTo>
                    <a:pt x="423" y="257"/>
                    <a:pt x="422" y="252"/>
                    <a:pt x="421" y="250"/>
                  </a:cubicBezTo>
                  <a:cubicBezTo>
                    <a:pt x="421" y="249"/>
                    <a:pt x="420" y="248"/>
                    <a:pt x="420" y="249"/>
                  </a:cubicBezTo>
                  <a:cubicBezTo>
                    <a:pt x="420" y="248"/>
                    <a:pt x="419" y="248"/>
                    <a:pt x="418" y="249"/>
                  </a:cubicBezTo>
                  <a:cubicBezTo>
                    <a:pt x="418" y="250"/>
                    <a:pt x="422" y="252"/>
                    <a:pt x="422" y="254"/>
                  </a:cubicBezTo>
                  <a:cubicBezTo>
                    <a:pt x="421" y="253"/>
                    <a:pt x="415" y="258"/>
                    <a:pt x="411" y="257"/>
                  </a:cubicBezTo>
                  <a:cubicBezTo>
                    <a:pt x="412" y="258"/>
                    <a:pt x="412" y="258"/>
                    <a:pt x="411" y="258"/>
                  </a:cubicBezTo>
                  <a:cubicBezTo>
                    <a:pt x="416" y="265"/>
                    <a:pt x="412" y="258"/>
                    <a:pt x="412" y="258"/>
                  </a:cubicBezTo>
                  <a:cubicBezTo>
                    <a:pt x="411" y="258"/>
                    <a:pt x="412" y="258"/>
                    <a:pt x="414" y="259"/>
                  </a:cubicBezTo>
                  <a:cubicBezTo>
                    <a:pt x="415" y="259"/>
                    <a:pt x="417" y="259"/>
                    <a:pt x="418" y="258"/>
                  </a:cubicBezTo>
                  <a:cubicBezTo>
                    <a:pt x="417" y="259"/>
                    <a:pt x="421" y="257"/>
                    <a:pt x="421" y="256"/>
                  </a:cubicBezTo>
                  <a:close/>
                  <a:moveTo>
                    <a:pt x="351" y="208"/>
                  </a:moveTo>
                  <a:cubicBezTo>
                    <a:pt x="351" y="208"/>
                    <a:pt x="352" y="209"/>
                    <a:pt x="351" y="208"/>
                  </a:cubicBezTo>
                  <a:close/>
                  <a:moveTo>
                    <a:pt x="351" y="208"/>
                  </a:moveTo>
                  <a:cubicBezTo>
                    <a:pt x="352" y="209"/>
                    <a:pt x="352" y="209"/>
                    <a:pt x="352" y="210"/>
                  </a:cubicBezTo>
                  <a:cubicBezTo>
                    <a:pt x="352" y="209"/>
                    <a:pt x="351" y="209"/>
                    <a:pt x="351" y="209"/>
                  </a:cubicBezTo>
                  <a:cubicBezTo>
                    <a:pt x="351" y="211"/>
                    <a:pt x="352" y="212"/>
                    <a:pt x="353" y="214"/>
                  </a:cubicBezTo>
                  <a:cubicBezTo>
                    <a:pt x="354" y="212"/>
                    <a:pt x="355" y="208"/>
                    <a:pt x="353" y="207"/>
                  </a:cubicBezTo>
                  <a:cubicBezTo>
                    <a:pt x="353" y="207"/>
                    <a:pt x="352" y="207"/>
                    <a:pt x="351" y="207"/>
                  </a:cubicBezTo>
                  <a:cubicBezTo>
                    <a:pt x="351" y="207"/>
                    <a:pt x="351" y="208"/>
                    <a:pt x="351" y="208"/>
                  </a:cubicBezTo>
                  <a:close/>
                  <a:moveTo>
                    <a:pt x="361" y="252"/>
                  </a:moveTo>
                  <a:cubicBezTo>
                    <a:pt x="361" y="252"/>
                    <a:pt x="361" y="252"/>
                    <a:pt x="361" y="252"/>
                  </a:cubicBezTo>
                  <a:cubicBezTo>
                    <a:pt x="361" y="252"/>
                    <a:pt x="361" y="252"/>
                    <a:pt x="361" y="252"/>
                  </a:cubicBezTo>
                  <a:close/>
                  <a:moveTo>
                    <a:pt x="366" y="250"/>
                  </a:moveTo>
                  <a:cubicBezTo>
                    <a:pt x="366" y="250"/>
                    <a:pt x="366" y="250"/>
                    <a:pt x="366" y="250"/>
                  </a:cubicBezTo>
                  <a:cubicBezTo>
                    <a:pt x="363" y="247"/>
                    <a:pt x="361" y="251"/>
                    <a:pt x="361" y="252"/>
                  </a:cubicBezTo>
                  <a:cubicBezTo>
                    <a:pt x="362" y="251"/>
                    <a:pt x="368" y="252"/>
                    <a:pt x="368" y="252"/>
                  </a:cubicBezTo>
                  <a:cubicBezTo>
                    <a:pt x="368" y="250"/>
                    <a:pt x="367" y="251"/>
                    <a:pt x="366" y="250"/>
                  </a:cubicBezTo>
                  <a:close/>
                  <a:moveTo>
                    <a:pt x="337" y="267"/>
                  </a:moveTo>
                  <a:cubicBezTo>
                    <a:pt x="339" y="265"/>
                    <a:pt x="338" y="266"/>
                    <a:pt x="339" y="264"/>
                  </a:cubicBezTo>
                  <a:cubicBezTo>
                    <a:pt x="338" y="265"/>
                    <a:pt x="329" y="265"/>
                    <a:pt x="331" y="267"/>
                  </a:cubicBezTo>
                  <a:cubicBezTo>
                    <a:pt x="333" y="267"/>
                    <a:pt x="335" y="266"/>
                    <a:pt x="337" y="267"/>
                  </a:cubicBezTo>
                  <a:close/>
                  <a:moveTo>
                    <a:pt x="359" y="265"/>
                  </a:moveTo>
                  <a:cubicBezTo>
                    <a:pt x="359" y="265"/>
                    <a:pt x="346" y="268"/>
                    <a:pt x="349" y="271"/>
                  </a:cubicBezTo>
                  <a:cubicBezTo>
                    <a:pt x="349" y="271"/>
                    <a:pt x="359" y="266"/>
                    <a:pt x="359" y="265"/>
                  </a:cubicBezTo>
                  <a:close/>
                  <a:moveTo>
                    <a:pt x="345" y="209"/>
                  </a:moveTo>
                  <a:cubicBezTo>
                    <a:pt x="345" y="210"/>
                    <a:pt x="345" y="211"/>
                    <a:pt x="345" y="212"/>
                  </a:cubicBezTo>
                  <a:cubicBezTo>
                    <a:pt x="347" y="211"/>
                    <a:pt x="346" y="213"/>
                    <a:pt x="347" y="213"/>
                  </a:cubicBezTo>
                  <a:cubicBezTo>
                    <a:pt x="347" y="214"/>
                    <a:pt x="346" y="215"/>
                    <a:pt x="348" y="216"/>
                  </a:cubicBezTo>
                  <a:cubicBezTo>
                    <a:pt x="349" y="215"/>
                    <a:pt x="351" y="212"/>
                    <a:pt x="350" y="210"/>
                  </a:cubicBezTo>
                  <a:cubicBezTo>
                    <a:pt x="350" y="212"/>
                    <a:pt x="344" y="208"/>
                    <a:pt x="345" y="209"/>
                  </a:cubicBezTo>
                  <a:close/>
                  <a:moveTo>
                    <a:pt x="353" y="264"/>
                  </a:moveTo>
                  <a:cubicBezTo>
                    <a:pt x="353" y="264"/>
                    <a:pt x="344" y="266"/>
                    <a:pt x="344" y="265"/>
                  </a:cubicBezTo>
                  <a:cubicBezTo>
                    <a:pt x="344" y="265"/>
                    <a:pt x="339" y="264"/>
                    <a:pt x="340" y="266"/>
                  </a:cubicBezTo>
                  <a:cubicBezTo>
                    <a:pt x="340" y="267"/>
                    <a:pt x="345" y="267"/>
                    <a:pt x="346" y="266"/>
                  </a:cubicBezTo>
                  <a:cubicBezTo>
                    <a:pt x="346" y="267"/>
                    <a:pt x="353" y="265"/>
                    <a:pt x="353" y="264"/>
                  </a:cubicBezTo>
                  <a:close/>
                  <a:moveTo>
                    <a:pt x="346" y="266"/>
                  </a:moveTo>
                  <a:cubicBezTo>
                    <a:pt x="346" y="267"/>
                    <a:pt x="346" y="266"/>
                    <a:pt x="346" y="266"/>
                  </a:cubicBezTo>
                  <a:close/>
                  <a:moveTo>
                    <a:pt x="339" y="210"/>
                  </a:moveTo>
                  <a:cubicBezTo>
                    <a:pt x="339" y="211"/>
                    <a:pt x="334" y="218"/>
                    <a:pt x="334" y="218"/>
                  </a:cubicBezTo>
                  <a:cubicBezTo>
                    <a:pt x="336" y="220"/>
                    <a:pt x="339" y="211"/>
                    <a:pt x="339" y="210"/>
                  </a:cubicBezTo>
                  <a:close/>
                  <a:moveTo>
                    <a:pt x="339" y="210"/>
                  </a:moveTo>
                  <a:cubicBezTo>
                    <a:pt x="339" y="210"/>
                    <a:pt x="339" y="210"/>
                    <a:pt x="339" y="210"/>
                  </a:cubicBezTo>
                  <a:cubicBezTo>
                    <a:pt x="339" y="210"/>
                    <a:pt x="339" y="210"/>
                    <a:pt x="339" y="210"/>
                  </a:cubicBezTo>
                  <a:close/>
                  <a:moveTo>
                    <a:pt x="341" y="205"/>
                  </a:moveTo>
                  <a:cubicBezTo>
                    <a:pt x="341" y="205"/>
                    <a:pt x="342" y="207"/>
                    <a:pt x="342" y="207"/>
                  </a:cubicBezTo>
                  <a:cubicBezTo>
                    <a:pt x="342" y="207"/>
                    <a:pt x="342" y="207"/>
                    <a:pt x="343" y="207"/>
                  </a:cubicBezTo>
                  <a:cubicBezTo>
                    <a:pt x="346" y="205"/>
                    <a:pt x="339" y="202"/>
                    <a:pt x="341" y="205"/>
                  </a:cubicBezTo>
                  <a:close/>
                  <a:moveTo>
                    <a:pt x="338" y="269"/>
                  </a:moveTo>
                  <a:cubicBezTo>
                    <a:pt x="340" y="270"/>
                    <a:pt x="342" y="271"/>
                    <a:pt x="343" y="270"/>
                  </a:cubicBezTo>
                  <a:cubicBezTo>
                    <a:pt x="341" y="268"/>
                    <a:pt x="336" y="268"/>
                    <a:pt x="338" y="269"/>
                  </a:cubicBezTo>
                  <a:close/>
                  <a:moveTo>
                    <a:pt x="359" y="251"/>
                  </a:moveTo>
                  <a:cubicBezTo>
                    <a:pt x="352" y="252"/>
                    <a:pt x="360" y="253"/>
                    <a:pt x="359" y="251"/>
                  </a:cubicBezTo>
                  <a:close/>
                  <a:moveTo>
                    <a:pt x="368" y="273"/>
                  </a:moveTo>
                  <a:cubicBezTo>
                    <a:pt x="367" y="273"/>
                    <a:pt x="366" y="273"/>
                    <a:pt x="365" y="274"/>
                  </a:cubicBezTo>
                  <a:cubicBezTo>
                    <a:pt x="365" y="276"/>
                    <a:pt x="369" y="275"/>
                    <a:pt x="368" y="273"/>
                  </a:cubicBezTo>
                  <a:close/>
                  <a:moveTo>
                    <a:pt x="416" y="268"/>
                  </a:moveTo>
                  <a:cubicBezTo>
                    <a:pt x="416" y="268"/>
                    <a:pt x="416" y="268"/>
                    <a:pt x="416" y="268"/>
                  </a:cubicBezTo>
                  <a:cubicBezTo>
                    <a:pt x="416" y="268"/>
                    <a:pt x="415" y="267"/>
                    <a:pt x="415" y="268"/>
                  </a:cubicBezTo>
                  <a:cubicBezTo>
                    <a:pt x="415" y="268"/>
                    <a:pt x="417" y="271"/>
                    <a:pt x="418" y="270"/>
                  </a:cubicBezTo>
                  <a:cubicBezTo>
                    <a:pt x="417" y="269"/>
                    <a:pt x="417" y="268"/>
                    <a:pt x="416" y="268"/>
                  </a:cubicBezTo>
                  <a:close/>
                  <a:moveTo>
                    <a:pt x="287" y="238"/>
                  </a:moveTo>
                  <a:cubicBezTo>
                    <a:pt x="287" y="238"/>
                    <a:pt x="287" y="238"/>
                    <a:pt x="287" y="238"/>
                  </a:cubicBezTo>
                  <a:close/>
                  <a:moveTo>
                    <a:pt x="285" y="237"/>
                  </a:moveTo>
                  <a:cubicBezTo>
                    <a:pt x="285" y="238"/>
                    <a:pt x="286" y="240"/>
                    <a:pt x="286" y="240"/>
                  </a:cubicBezTo>
                  <a:cubicBezTo>
                    <a:pt x="286" y="240"/>
                    <a:pt x="286" y="240"/>
                    <a:pt x="287" y="240"/>
                  </a:cubicBezTo>
                  <a:cubicBezTo>
                    <a:pt x="287" y="240"/>
                    <a:pt x="287" y="239"/>
                    <a:pt x="287" y="238"/>
                  </a:cubicBezTo>
                  <a:cubicBezTo>
                    <a:pt x="287" y="238"/>
                    <a:pt x="286" y="237"/>
                    <a:pt x="285" y="237"/>
                  </a:cubicBezTo>
                  <a:close/>
                  <a:moveTo>
                    <a:pt x="311" y="250"/>
                  </a:moveTo>
                  <a:cubicBezTo>
                    <a:pt x="311" y="251"/>
                    <a:pt x="311" y="251"/>
                    <a:pt x="312" y="251"/>
                  </a:cubicBezTo>
                  <a:cubicBezTo>
                    <a:pt x="313" y="251"/>
                    <a:pt x="313" y="249"/>
                    <a:pt x="312" y="249"/>
                  </a:cubicBezTo>
                  <a:cubicBezTo>
                    <a:pt x="312" y="249"/>
                    <a:pt x="312" y="249"/>
                    <a:pt x="312" y="249"/>
                  </a:cubicBezTo>
                  <a:cubicBezTo>
                    <a:pt x="311" y="249"/>
                    <a:pt x="311" y="249"/>
                    <a:pt x="312" y="249"/>
                  </a:cubicBezTo>
                  <a:cubicBezTo>
                    <a:pt x="311" y="249"/>
                    <a:pt x="310" y="249"/>
                    <a:pt x="311" y="250"/>
                  </a:cubicBezTo>
                  <a:close/>
                  <a:moveTo>
                    <a:pt x="368" y="243"/>
                  </a:moveTo>
                  <a:cubicBezTo>
                    <a:pt x="368" y="243"/>
                    <a:pt x="371" y="243"/>
                    <a:pt x="370" y="242"/>
                  </a:cubicBezTo>
                  <a:cubicBezTo>
                    <a:pt x="369" y="242"/>
                    <a:pt x="368" y="242"/>
                    <a:pt x="367" y="242"/>
                  </a:cubicBezTo>
                  <a:cubicBezTo>
                    <a:pt x="367" y="242"/>
                    <a:pt x="368" y="244"/>
                    <a:pt x="368" y="243"/>
                  </a:cubicBezTo>
                  <a:close/>
                  <a:moveTo>
                    <a:pt x="289" y="244"/>
                  </a:moveTo>
                  <a:cubicBezTo>
                    <a:pt x="286" y="247"/>
                    <a:pt x="292" y="246"/>
                    <a:pt x="290" y="246"/>
                  </a:cubicBezTo>
                  <a:cubicBezTo>
                    <a:pt x="290" y="245"/>
                    <a:pt x="290" y="244"/>
                    <a:pt x="289" y="244"/>
                  </a:cubicBezTo>
                  <a:close/>
                  <a:moveTo>
                    <a:pt x="377" y="257"/>
                  </a:moveTo>
                  <a:cubicBezTo>
                    <a:pt x="376" y="258"/>
                    <a:pt x="377" y="259"/>
                    <a:pt x="376" y="261"/>
                  </a:cubicBezTo>
                  <a:cubicBezTo>
                    <a:pt x="376" y="263"/>
                    <a:pt x="378" y="257"/>
                    <a:pt x="377" y="257"/>
                  </a:cubicBezTo>
                  <a:close/>
                  <a:moveTo>
                    <a:pt x="176" y="207"/>
                  </a:moveTo>
                  <a:cubicBezTo>
                    <a:pt x="178" y="208"/>
                    <a:pt x="178" y="206"/>
                    <a:pt x="179" y="206"/>
                  </a:cubicBezTo>
                  <a:cubicBezTo>
                    <a:pt x="178" y="206"/>
                    <a:pt x="176" y="206"/>
                    <a:pt x="176" y="207"/>
                  </a:cubicBezTo>
                  <a:close/>
                  <a:moveTo>
                    <a:pt x="304" y="241"/>
                  </a:moveTo>
                  <a:cubicBezTo>
                    <a:pt x="304" y="241"/>
                    <a:pt x="303" y="243"/>
                    <a:pt x="303" y="243"/>
                  </a:cubicBezTo>
                  <a:cubicBezTo>
                    <a:pt x="305" y="244"/>
                    <a:pt x="305" y="242"/>
                    <a:pt x="304" y="241"/>
                  </a:cubicBezTo>
                  <a:close/>
                  <a:moveTo>
                    <a:pt x="361" y="247"/>
                  </a:moveTo>
                  <a:cubicBezTo>
                    <a:pt x="360" y="247"/>
                    <a:pt x="361" y="247"/>
                    <a:pt x="361" y="247"/>
                  </a:cubicBezTo>
                  <a:close/>
                  <a:moveTo>
                    <a:pt x="361" y="247"/>
                  </a:moveTo>
                  <a:cubicBezTo>
                    <a:pt x="363" y="247"/>
                    <a:pt x="361" y="245"/>
                    <a:pt x="360" y="245"/>
                  </a:cubicBezTo>
                  <a:cubicBezTo>
                    <a:pt x="360" y="245"/>
                    <a:pt x="359" y="247"/>
                    <a:pt x="361" y="247"/>
                  </a:cubicBezTo>
                  <a:close/>
                  <a:moveTo>
                    <a:pt x="357" y="247"/>
                  </a:moveTo>
                  <a:cubicBezTo>
                    <a:pt x="356" y="247"/>
                    <a:pt x="352" y="245"/>
                    <a:pt x="352" y="247"/>
                  </a:cubicBezTo>
                  <a:cubicBezTo>
                    <a:pt x="353" y="249"/>
                    <a:pt x="356" y="245"/>
                    <a:pt x="356" y="248"/>
                  </a:cubicBezTo>
                  <a:cubicBezTo>
                    <a:pt x="357" y="248"/>
                    <a:pt x="357" y="247"/>
                    <a:pt x="357" y="247"/>
                  </a:cubicBezTo>
                  <a:close/>
                  <a:moveTo>
                    <a:pt x="369" y="262"/>
                  </a:moveTo>
                  <a:cubicBezTo>
                    <a:pt x="369" y="262"/>
                    <a:pt x="369" y="262"/>
                    <a:pt x="369" y="262"/>
                  </a:cubicBezTo>
                  <a:close/>
                  <a:moveTo>
                    <a:pt x="369" y="262"/>
                  </a:moveTo>
                  <a:cubicBezTo>
                    <a:pt x="368" y="263"/>
                    <a:pt x="367" y="264"/>
                    <a:pt x="367" y="265"/>
                  </a:cubicBezTo>
                  <a:cubicBezTo>
                    <a:pt x="368" y="266"/>
                    <a:pt x="371" y="262"/>
                    <a:pt x="370" y="262"/>
                  </a:cubicBezTo>
                  <a:cubicBezTo>
                    <a:pt x="370" y="261"/>
                    <a:pt x="369" y="262"/>
                    <a:pt x="369" y="262"/>
                  </a:cubicBezTo>
                  <a:close/>
                  <a:moveTo>
                    <a:pt x="383" y="247"/>
                  </a:moveTo>
                  <a:cubicBezTo>
                    <a:pt x="383" y="246"/>
                    <a:pt x="379" y="246"/>
                    <a:pt x="380" y="247"/>
                  </a:cubicBezTo>
                  <a:cubicBezTo>
                    <a:pt x="381" y="247"/>
                    <a:pt x="382" y="247"/>
                    <a:pt x="383" y="247"/>
                  </a:cubicBezTo>
                  <a:close/>
                  <a:moveTo>
                    <a:pt x="380" y="247"/>
                  </a:moveTo>
                  <a:cubicBezTo>
                    <a:pt x="380" y="247"/>
                    <a:pt x="381" y="247"/>
                    <a:pt x="380" y="247"/>
                  </a:cubicBezTo>
                  <a:close/>
                  <a:moveTo>
                    <a:pt x="273" y="204"/>
                  </a:moveTo>
                  <a:cubicBezTo>
                    <a:pt x="273" y="205"/>
                    <a:pt x="273" y="209"/>
                    <a:pt x="273" y="210"/>
                  </a:cubicBezTo>
                  <a:cubicBezTo>
                    <a:pt x="273" y="210"/>
                    <a:pt x="273" y="206"/>
                    <a:pt x="273" y="204"/>
                  </a:cubicBezTo>
                  <a:cubicBezTo>
                    <a:pt x="273" y="205"/>
                    <a:pt x="274" y="204"/>
                    <a:pt x="273" y="204"/>
                  </a:cubicBezTo>
                  <a:close/>
                  <a:moveTo>
                    <a:pt x="356" y="264"/>
                  </a:moveTo>
                  <a:cubicBezTo>
                    <a:pt x="356" y="264"/>
                    <a:pt x="358" y="264"/>
                    <a:pt x="358" y="263"/>
                  </a:cubicBezTo>
                  <a:cubicBezTo>
                    <a:pt x="357" y="262"/>
                    <a:pt x="355" y="264"/>
                    <a:pt x="356" y="264"/>
                  </a:cubicBezTo>
                  <a:cubicBezTo>
                    <a:pt x="356" y="264"/>
                    <a:pt x="355" y="264"/>
                    <a:pt x="356" y="264"/>
                  </a:cubicBezTo>
                  <a:close/>
                  <a:moveTo>
                    <a:pt x="293" y="250"/>
                  </a:moveTo>
                  <a:cubicBezTo>
                    <a:pt x="293" y="249"/>
                    <a:pt x="293" y="248"/>
                    <a:pt x="292" y="249"/>
                  </a:cubicBezTo>
                  <a:cubicBezTo>
                    <a:pt x="292" y="250"/>
                    <a:pt x="293" y="250"/>
                    <a:pt x="293" y="251"/>
                  </a:cubicBezTo>
                  <a:cubicBezTo>
                    <a:pt x="294" y="251"/>
                    <a:pt x="294" y="250"/>
                    <a:pt x="293" y="250"/>
                  </a:cubicBezTo>
                  <a:close/>
                  <a:moveTo>
                    <a:pt x="373" y="258"/>
                  </a:moveTo>
                  <a:cubicBezTo>
                    <a:pt x="373" y="258"/>
                    <a:pt x="374" y="257"/>
                    <a:pt x="374" y="256"/>
                  </a:cubicBezTo>
                  <a:cubicBezTo>
                    <a:pt x="373" y="256"/>
                    <a:pt x="371" y="260"/>
                    <a:pt x="373" y="258"/>
                  </a:cubicBezTo>
                  <a:close/>
                  <a:moveTo>
                    <a:pt x="381" y="245"/>
                  </a:moveTo>
                  <a:cubicBezTo>
                    <a:pt x="383" y="246"/>
                    <a:pt x="381" y="244"/>
                    <a:pt x="380" y="243"/>
                  </a:cubicBezTo>
                  <a:cubicBezTo>
                    <a:pt x="380" y="244"/>
                    <a:pt x="380" y="245"/>
                    <a:pt x="381" y="245"/>
                  </a:cubicBezTo>
                  <a:close/>
                  <a:moveTo>
                    <a:pt x="351" y="169"/>
                  </a:moveTo>
                  <a:cubicBezTo>
                    <a:pt x="352" y="169"/>
                    <a:pt x="353" y="168"/>
                    <a:pt x="353" y="167"/>
                  </a:cubicBezTo>
                  <a:cubicBezTo>
                    <a:pt x="351" y="167"/>
                    <a:pt x="351" y="168"/>
                    <a:pt x="351" y="169"/>
                  </a:cubicBezTo>
                  <a:close/>
                  <a:moveTo>
                    <a:pt x="417" y="248"/>
                  </a:moveTo>
                  <a:cubicBezTo>
                    <a:pt x="416" y="248"/>
                    <a:pt x="415" y="249"/>
                    <a:pt x="416" y="249"/>
                  </a:cubicBezTo>
                  <a:cubicBezTo>
                    <a:pt x="417" y="249"/>
                    <a:pt x="418" y="249"/>
                    <a:pt x="417" y="248"/>
                  </a:cubicBezTo>
                  <a:close/>
                  <a:moveTo>
                    <a:pt x="289" y="242"/>
                  </a:moveTo>
                  <a:cubicBezTo>
                    <a:pt x="288" y="240"/>
                    <a:pt x="288" y="243"/>
                    <a:pt x="288" y="243"/>
                  </a:cubicBezTo>
                  <a:cubicBezTo>
                    <a:pt x="289" y="244"/>
                    <a:pt x="289" y="243"/>
                    <a:pt x="289" y="242"/>
                  </a:cubicBezTo>
                  <a:close/>
                  <a:moveTo>
                    <a:pt x="363" y="234"/>
                  </a:moveTo>
                  <a:cubicBezTo>
                    <a:pt x="363" y="234"/>
                    <a:pt x="362" y="234"/>
                    <a:pt x="363" y="234"/>
                  </a:cubicBezTo>
                  <a:cubicBezTo>
                    <a:pt x="362" y="235"/>
                    <a:pt x="362" y="235"/>
                    <a:pt x="362" y="236"/>
                  </a:cubicBezTo>
                  <a:cubicBezTo>
                    <a:pt x="362" y="236"/>
                    <a:pt x="364" y="235"/>
                    <a:pt x="363" y="234"/>
                  </a:cubicBezTo>
                  <a:close/>
                  <a:moveTo>
                    <a:pt x="339" y="208"/>
                  </a:moveTo>
                  <a:cubicBezTo>
                    <a:pt x="339" y="208"/>
                    <a:pt x="340" y="209"/>
                    <a:pt x="340" y="209"/>
                  </a:cubicBezTo>
                  <a:cubicBezTo>
                    <a:pt x="340" y="208"/>
                    <a:pt x="340" y="208"/>
                    <a:pt x="341" y="208"/>
                  </a:cubicBezTo>
                  <a:cubicBezTo>
                    <a:pt x="341" y="207"/>
                    <a:pt x="340" y="207"/>
                    <a:pt x="339" y="208"/>
                  </a:cubicBezTo>
                  <a:cubicBezTo>
                    <a:pt x="339" y="207"/>
                    <a:pt x="339" y="207"/>
                    <a:pt x="339" y="208"/>
                  </a:cubicBezTo>
                  <a:close/>
                  <a:moveTo>
                    <a:pt x="313" y="230"/>
                  </a:moveTo>
                  <a:cubicBezTo>
                    <a:pt x="312" y="229"/>
                    <a:pt x="312" y="230"/>
                    <a:pt x="312" y="231"/>
                  </a:cubicBezTo>
                  <a:cubicBezTo>
                    <a:pt x="313" y="231"/>
                    <a:pt x="313" y="231"/>
                    <a:pt x="313" y="230"/>
                  </a:cubicBezTo>
                  <a:close/>
                  <a:moveTo>
                    <a:pt x="366" y="247"/>
                  </a:moveTo>
                  <a:cubicBezTo>
                    <a:pt x="366" y="246"/>
                    <a:pt x="366" y="247"/>
                    <a:pt x="366" y="247"/>
                  </a:cubicBezTo>
                  <a:cubicBezTo>
                    <a:pt x="366" y="247"/>
                    <a:pt x="366" y="247"/>
                    <a:pt x="366" y="247"/>
                  </a:cubicBezTo>
                  <a:cubicBezTo>
                    <a:pt x="366" y="248"/>
                    <a:pt x="366" y="249"/>
                    <a:pt x="368" y="247"/>
                  </a:cubicBezTo>
                  <a:cubicBezTo>
                    <a:pt x="368" y="246"/>
                    <a:pt x="367" y="246"/>
                    <a:pt x="366" y="247"/>
                  </a:cubicBezTo>
                  <a:close/>
                  <a:moveTo>
                    <a:pt x="283" y="234"/>
                  </a:moveTo>
                  <a:cubicBezTo>
                    <a:pt x="283" y="234"/>
                    <a:pt x="283" y="234"/>
                    <a:pt x="283" y="234"/>
                  </a:cubicBezTo>
                  <a:cubicBezTo>
                    <a:pt x="283" y="234"/>
                    <a:pt x="281" y="233"/>
                    <a:pt x="281" y="234"/>
                  </a:cubicBezTo>
                  <a:cubicBezTo>
                    <a:pt x="281" y="236"/>
                    <a:pt x="285" y="235"/>
                    <a:pt x="283" y="234"/>
                  </a:cubicBezTo>
                  <a:close/>
                  <a:moveTo>
                    <a:pt x="343" y="149"/>
                  </a:moveTo>
                  <a:cubicBezTo>
                    <a:pt x="341" y="149"/>
                    <a:pt x="341" y="149"/>
                    <a:pt x="341" y="150"/>
                  </a:cubicBezTo>
                  <a:cubicBezTo>
                    <a:pt x="343" y="149"/>
                    <a:pt x="343" y="151"/>
                    <a:pt x="343" y="149"/>
                  </a:cubicBezTo>
                  <a:close/>
                  <a:moveTo>
                    <a:pt x="348" y="271"/>
                  </a:moveTo>
                  <a:cubicBezTo>
                    <a:pt x="348" y="272"/>
                    <a:pt x="347" y="271"/>
                    <a:pt x="347" y="272"/>
                  </a:cubicBezTo>
                  <a:cubicBezTo>
                    <a:pt x="348" y="273"/>
                    <a:pt x="350" y="271"/>
                    <a:pt x="348" y="271"/>
                  </a:cubicBezTo>
                  <a:close/>
                  <a:moveTo>
                    <a:pt x="344" y="173"/>
                  </a:moveTo>
                  <a:cubicBezTo>
                    <a:pt x="344" y="173"/>
                    <a:pt x="344" y="173"/>
                    <a:pt x="344" y="173"/>
                  </a:cubicBezTo>
                  <a:close/>
                  <a:moveTo>
                    <a:pt x="345" y="174"/>
                  </a:moveTo>
                  <a:cubicBezTo>
                    <a:pt x="346" y="172"/>
                    <a:pt x="344" y="173"/>
                    <a:pt x="344" y="173"/>
                  </a:cubicBezTo>
                  <a:cubicBezTo>
                    <a:pt x="343" y="174"/>
                    <a:pt x="344" y="174"/>
                    <a:pt x="345" y="174"/>
                  </a:cubicBezTo>
                  <a:close/>
                  <a:moveTo>
                    <a:pt x="34" y="84"/>
                  </a:moveTo>
                  <a:cubicBezTo>
                    <a:pt x="35" y="83"/>
                    <a:pt x="37" y="80"/>
                    <a:pt x="37" y="80"/>
                  </a:cubicBezTo>
                  <a:cubicBezTo>
                    <a:pt x="35" y="78"/>
                    <a:pt x="34" y="84"/>
                    <a:pt x="34" y="84"/>
                  </a:cubicBezTo>
                  <a:close/>
                  <a:moveTo>
                    <a:pt x="347" y="223"/>
                  </a:moveTo>
                  <a:cubicBezTo>
                    <a:pt x="346" y="222"/>
                    <a:pt x="345" y="223"/>
                    <a:pt x="346" y="224"/>
                  </a:cubicBezTo>
                  <a:cubicBezTo>
                    <a:pt x="346" y="223"/>
                    <a:pt x="347" y="224"/>
                    <a:pt x="347" y="223"/>
                  </a:cubicBezTo>
                  <a:close/>
                  <a:moveTo>
                    <a:pt x="361" y="137"/>
                  </a:moveTo>
                  <a:cubicBezTo>
                    <a:pt x="361" y="137"/>
                    <a:pt x="361" y="137"/>
                    <a:pt x="361" y="137"/>
                  </a:cubicBezTo>
                  <a:cubicBezTo>
                    <a:pt x="360" y="138"/>
                    <a:pt x="360" y="139"/>
                    <a:pt x="361" y="139"/>
                  </a:cubicBezTo>
                  <a:cubicBezTo>
                    <a:pt x="361" y="138"/>
                    <a:pt x="362" y="137"/>
                    <a:pt x="361" y="137"/>
                  </a:cubicBezTo>
                  <a:close/>
                  <a:moveTo>
                    <a:pt x="361" y="139"/>
                  </a:moveTo>
                  <a:cubicBezTo>
                    <a:pt x="361" y="139"/>
                    <a:pt x="361" y="139"/>
                    <a:pt x="361" y="139"/>
                  </a:cubicBezTo>
                  <a:cubicBezTo>
                    <a:pt x="361" y="139"/>
                    <a:pt x="361" y="139"/>
                    <a:pt x="361" y="139"/>
                  </a:cubicBezTo>
                  <a:close/>
                  <a:moveTo>
                    <a:pt x="422" y="274"/>
                  </a:moveTo>
                  <a:cubicBezTo>
                    <a:pt x="423" y="274"/>
                    <a:pt x="422" y="274"/>
                    <a:pt x="422" y="274"/>
                  </a:cubicBezTo>
                  <a:cubicBezTo>
                    <a:pt x="424" y="275"/>
                    <a:pt x="423" y="274"/>
                    <a:pt x="422" y="273"/>
                  </a:cubicBezTo>
                  <a:cubicBezTo>
                    <a:pt x="421" y="273"/>
                    <a:pt x="422" y="274"/>
                    <a:pt x="422" y="274"/>
                  </a:cubicBezTo>
                  <a:cubicBezTo>
                    <a:pt x="422" y="274"/>
                    <a:pt x="422" y="274"/>
                    <a:pt x="422" y="274"/>
                  </a:cubicBezTo>
                  <a:close/>
                  <a:moveTo>
                    <a:pt x="347" y="148"/>
                  </a:moveTo>
                  <a:cubicBezTo>
                    <a:pt x="347" y="148"/>
                    <a:pt x="347" y="148"/>
                    <a:pt x="347" y="148"/>
                  </a:cubicBezTo>
                  <a:cubicBezTo>
                    <a:pt x="347" y="145"/>
                    <a:pt x="346" y="149"/>
                    <a:pt x="347" y="148"/>
                  </a:cubicBezTo>
                  <a:close/>
                  <a:moveTo>
                    <a:pt x="292" y="247"/>
                  </a:moveTo>
                  <a:cubicBezTo>
                    <a:pt x="292" y="248"/>
                    <a:pt x="291" y="247"/>
                    <a:pt x="292" y="248"/>
                  </a:cubicBezTo>
                  <a:cubicBezTo>
                    <a:pt x="292" y="249"/>
                    <a:pt x="292" y="248"/>
                    <a:pt x="292" y="247"/>
                  </a:cubicBezTo>
                  <a:close/>
                  <a:moveTo>
                    <a:pt x="408" y="247"/>
                  </a:moveTo>
                  <a:cubicBezTo>
                    <a:pt x="408" y="247"/>
                    <a:pt x="408" y="247"/>
                    <a:pt x="408" y="247"/>
                  </a:cubicBezTo>
                  <a:cubicBezTo>
                    <a:pt x="407" y="248"/>
                    <a:pt x="409" y="248"/>
                    <a:pt x="408" y="247"/>
                  </a:cubicBezTo>
                  <a:close/>
                  <a:moveTo>
                    <a:pt x="386" y="288"/>
                  </a:moveTo>
                  <a:cubicBezTo>
                    <a:pt x="386" y="288"/>
                    <a:pt x="385" y="289"/>
                    <a:pt x="386" y="288"/>
                  </a:cubicBezTo>
                  <a:close/>
                  <a:moveTo>
                    <a:pt x="386" y="288"/>
                  </a:moveTo>
                  <a:cubicBezTo>
                    <a:pt x="386" y="288"/>
                    <a:pt x="386" y="288"/>
                    <a:pt x="386" y="288"/>
                  </a:cubicBezTo>
                  <a:close/>
                  <a:moveTo>
                    <a:pt x="341" y="227"/>
                  </a:moveTo>
                  <a:cubicBezTo>
                    <a:pt x="342" y="226"/>
                    <a:pt x="339" y="227"/>
                    <a:pt x="341" y="227"/>
                  </a:cubicBezTo>
                  <a:close/>
                  <a:moveTo>
                    <a:pt x="333" y="220"/>
                  </a:moveTo>
                  <a:cubicBezTo>
                    <a:pt x="333" y="220"/>
                    <a:pt x="333" y="220"/>
                    <a:pt x="333" y="220"/>
                  </a:cubicBezTo>
                  <a:cubicBezTo>
                    <a:pt x="335" y="220"/>
                    <a:pt x="332" y="219"/>
                    <a:pt x="333" y="220"/>
                  </a:cubicBezTo>
                  <a:close/>
                  <a:moveTo>
                    <a:pt x="353" y="163"/>
                  </a:moveTo>
                  <a:cubicBezTo>
                    <a:pt x="353" y="164"/>
                    <a:pt x="355" y="163"/>
                    <a:pt x="353" y="163"/>
                  </a:cubicBezTo>
                  <a:close/>
                  <a:moveTo>
                    <a:pt x="375" y="114"/>
                  </a:moveTo>
                  <a:cubicBezTo>
                    <a:pt x="375" y="114"/>
                    <a:pt x="375" y="114"/>
                    <a:pt x="375" y="114"/>
                  </a:cubicBezTo>
                  <a:cubicBezTo>
                    <a:pt x="374" y="116"/>
                    <a:pt x="375" y="115"/>
                    <a:pt x="376" y="115"/>
                  </a:cubicBezTo>
                  <a:cubicBezTo>
                    <a:pt x="376" y="114"/>
                    <a:pt x="375" y="114"/>
                    <a:pt x="375" y="114"/>
                  </a:cubicBezTo>
                  <a:close/>
                  <a:moveTo>
                    <a:pt x="356" y="232"/>
                  </a:moveTo>
                  <a:cubicBezTo>
                    <a:pt x="356" y="229"/>
                    <a:pt x="354" y="234"/>
                    <a:pt x="356" y="232"/>
                  </a:cubicBezTo>
                  <a:close/>
                  <a:moveTo>
                    <a:pt x="345" y="271"/>
                  </a:moveTo>
                  <a:cubicBezTo>
                    <a:pt x="343" y="272"/>
                    <a:pt x="347" y="271"/>
                    <a:pt x="345" y="271"/>
                  </a:cubicBezTo>
                  <a:close/>
                  <a:moveTo>
                    <a:pt x="377" y="221"/>
                  </a:moveTo>
                  <a:cubicBezTo>
                    <a:pt x="378" y="218"/>
                    <a:pt x="376" y="223"/>
                    <a:pt x="377" y="221"/>
                  </a:cubicBezTo>
                  <a:close/>
                  <a:moveTo>
                    <a:pt x="347" y="207"/>
                  </a:moveTo>
                  <a:cubicBezTo>
                    <a:pt x="347" y="204"/>
                    <a:pt x="345" y="209"/>
                    <a:pt x="347" y="207"/>
                  </a:cubicBezTo>
                  <a:close/>
                  <a:moveTo>
                    <a:pt x="356" y="214"/>
                  </a:moveTo>
                  <a:cubicBezTo>
                    <a:pt x="356" y="214"/>
                    <a:pt x="355" y="213"/>
                    <a:pt x="356" y="214"/>
                  </a:cubicBezTo>
                  <a:close/>
                  <a:moveTo>
                    <a:pt x="291" y="224"/>
                  </a:moveTo>
                  <a:cubicBezTo>
                    <a:pt x="291" y="225"/>
                    <a:pt x="292" y="223"/>
                    <a:pt x="291" y="223"/>
                  </a:cubicBezTo>
                  <a:cubicBezTo>
                    <a:pt x="291" y="223"/>
                    <a:pt x="291" y="223"/>
                    <a:pt x="291" y="224"/>
                  </a:cubicBezTo>
                  <a:close/>
                  <a:moveTo>
                    <a:pt x="365" y="264"/>
                  </a:moveTo>
                  <a:cubicBezTo>
                    <a:pt x="364" y="265"/>
                    <a:pt x="366" y="264"/>
                    <a:pt x="365" y="264"/>
                  </a:cubicBezTo>
                  <a:close/>
                  <a:moveTo>
                    <a:pt x="365" y="264"/>
                  </a:moveTo>
                  <a:cubicBezTo>
                    <a:pt x="365" y="264"/>
                    <a:pt x="365" y="264"/>
                    <a:pt x="365" y="264"/>
                  </a:cubicBezTo>
                  <a:close/>
                  <a:moveTo>
                    <a:pt x="343" y="260"/>
                  </a:moveTo>
                  <a:cubicBezTo>
                    <a:pt x="343" y="259"/>
                    <a:pt x="343" y="259"/>
                    <a:pt x="343" y="258"/>
                  </a:cubicBezTo>
                  <a:cubicBezTo>
                    <a:pt x="342" y="259"/>
                    <a:pt x="342" y="259"/>
                    <a:pt x="343" y="260"/>
                  </a:cubicBezTo>
                  <a:close/>
                  <a:moveTo>
                    <a:pt x="276" y="218"/>
                  </a:moveTo>
                  <a:cubicBezTo>
                    <a:pt x="274" y="218"/>
                    <a:pt x="276" y="221"/>
                    <a:pt x="276" y="218"/>
                  </a:cubicBezTo>
                  <a:close/>
                  <a:moveTo>
                    <a:pt x="297" y="256"/>
                  </a:moveTo>
                  <a:cubicBezTo>
                    <a:pt x="296" y="256"/>
                    <a:pt x="299" y="258"/>
                    <a:pt x="297" y="256"/>
                  </a:cubicBezTo>
                  <a:close/>
                  <a:moveTo>
                    <a:pt x="364" y="241"/>
                  </a:moveTo>
                  <a:cubicBezTo>
                    <a:pt x="362" y="240"/>
                    <a:pt x="364" y="238"/>
                    <a:pt x="363" y="237"/>
                  </a:cubicBezTo>
                  <a:cubicBezTo>
                    <a:pt x="363" y="237"/>
                    <a:pt x="362" y="237"/>
                    <a:pt x="362" y="238"/>
                  </a:cubicBezTo>
                  <a:cubicBezTo>
                    <a:pt x="361" y="237"/>
                    <a:pt x="362" y="236"/>
                    <a:pt x="361" y="235"/>
                  </a:cubicBezTo>
                  <a:cubicBezTo>
                    <a:pt x="360" y="236"/>
                    <a:pt x="360" y="238"/>
                    <a:pt x="360" y="240"/>
                  </a:cubicBezTo>
                  <a:cubicBezTo>
                    <a:pt x="361" y="241"/>
                    <a:pt x="360" y="244"/>
                    <a:pt x="360" y="244"/>
                  </a:cubicBezTo>
                  <a:cubicBezTo>
                    <a:pt x="360" y="245"/>
                    <a:pt x="362" y="244"/>
                    <a:pt x="362" y="244"/>
                  </a:cubicBezTo>
                  <a:cubicBezTo>
                    <a:pt x="362" y="240"/>
                    <a:pt x="363" y="243"/>
                    <a:pt x="364" y="241"/>
                  </a:cubicBezTo>
                  <a:close/>
                  <a:moveTo>
                    <a:pt x="213" y="9"/>
                  </a:moveTo>
                  <a:cubicBezTo>
                    <a:pt x="213" y="9"/>
                    <a:pt x="213" y="9"/>
                    <a:pt x="213" y="10"/>
                  </a:cubicBezTo>
                  <a:cubicBezTo>
                    <a:pt x="213" y="9"/>
                    <a:pt x="213" y="9"/>
                    <a:pt x="213" y="9"/>
                  </a:cubicBezTo>
                  <a:close/>
                  <a:moveTo>
                    <a:pt x="358" y="229"/>
                  </a:moveTo>
                  <a:cubicBezTo>
                    <a:pt x="358" y="229"/>
                    <a:pt x="358" y="229"/>
                    <a:pt x="358" y="229"/>
                  </a:cubicBezTo>
                  <a:cubicBezTo>
                    <a:pt x="359" y="232"/>
                    <a:pt x="358" y="228"/>
                    <a:pt x="358" y="229"/>
                  </a:cubicBezTo>
                  <a:close/>
                  <a:moveTo>
                    <a:pt x="346" y="243"/>
                  </a:moveTo>
                  <a:cubicBezTo>
                    <a:pt x="346" y="243"/>
                    <a:pt x="346" y="242"/>
                    <a:pt x="346" y="243"/>
                  </a:cubicBezTo>
                  <a:close/>
                  <a:moveTo>
                    <a:pt x="346" y="243"/>
                  </a:moveTo>
                  <a:cubicBezTo>
                    <a:pt x="347" y="242"/>
                    <a:pt x="346" y="242"/>
                    <a:pt x="346" y="243"/>
                  </a:cubicBezTo>
                  <a:close/>
                  <a:moveTo>
                    <a:pt x="272" y="211"/>
                  </a:moveTo>
                  <a:cubicBezTo>
                    <a:pt x="272" y="211"/>
                    <a:pt x="272" y="211"/>
                    <a:pt x="272" y="211"/>
                  </a:cubicBezTo>
                  <a:cubicBezTo>
                    <a:pt x="272" y="211"/>
                    <a:pt x="272" y="211"/>
                    <a:pt x="272" y="211"/>
                  </a:cubicBezTo>
                  <a:close/>
                  <a:moveTo>
                    <a:pt x="272" y="211"/>
                  </a:moveTo>
                  <a:cubicBezTo>
                    <a:pt x="273" y="213"/>
                    <a:pt x="273" y="211"/>
                    <a:pt x="272" y="211"/>
                  </a:cubicBezTo>
                  <a:close/>
                  <a:moveTo>
                    <a:pt x="424" y="274"/>
                  </a:moveTo>
                  <a:cubicBezTo>
                    <a:pt x="424" y="271"/>
                    <a:pt x="422" y="275"/>
                    <a:pt x="424" y="274"/>
                  </a:cubicBezTo>
                  <a:close/>
                  <a:moveTo>
                    <a:pt x="341" y="187"/>
                  </a:moveTo>
                  <a:cubicBezTo>
                    <a:pt x="341" y="187"/>
                    <a:pt x="340" y="188"/>
                    <a:pt x="341" y="187"/>
                  </a:cubicBezTo>
                  <a:close/>
                  <a:moveTo>
                    <a:pt x="421" y="271"/>
                  </a:moveTo>
                  <a:cubicBezTo>
                    <a:pt x="421" y="270"/>
                    <a:pt x="420" y="273"/>
                    <a:pt x="421" y="271"/>
                  </a:cubicBezTo>
                  <a:close/>
                  <a:moveTo>
                    <a:pt x="314" y="246"/>
                  </a:moveTo>
                  <a:cubicBezTo>
                    <a:pt x="313" y="247"/>
                    <a:pt x="314" y="245"/>
                    <a:pt x="314" y="246"/>
                  </a:cubicBezTo>
                  <a:close/>
                  <a:moveTo>
                    <a:pt x="410" y="257"/>
                  </a:moveTo>
                  <a:cubicBezTo>
                    <a:pt x="411" y="259"/>
                    <a:pt x="410" y="256"/>
                    <a:pt x="410" y="257"/>
                  </a:cubicBezTo>
                  <a:close/>
                  <a:moveTo>
                    <a:pt x="417" y="265"/>
                  </a:moveTo>
                  <a:cubicBezTo>
                    <a:pt x="415" y="267"/>
                    <a:pt x="420" y="265"/>
                    <a:pt x="417" y="265"/>
                  </a:cubicBezTo>
                  <a:close/>
                  <a:moveTo>
                    <a:pt x="75" y="56"/>
                  </a:moveTo>
                  <a:cubicBezTo>
                    <a:pt x="75" y="57"/>
                    <a:pt x="77" y="55"/>
                    <a:pt x="75" y="56"/>
                  </a:cubicBezTo>
                  <a:close/>
                  <a:moveTo>
                    <a:pt x="292" y="215"/>
                  </a:moveTo>
                  <a:cubicBezTo>
                    <a:pt x="291" y="213"/>
                    <a:pt x="291" y="215"/>
                    <a:pt x="292" y="215"/>
                  </a:cubicBezTo>
                  <a:close/>
                  <a:moveTo>
                    <a:pt x="291" y="215"/>
                  </a:moveTo>
                  <a:cubicBezTo>
                    <a:pt x="291" y="215"/>
                    <a:pt x="291" y="215"/>
                    <a:pt x="291" y="215"/>
                  </a:cubicBezTo>
                  <a:close/>
                  <a:moveTo>
                    <a:pt x="276" y="222"/>
                  </a:moveTo>
                  <a:cubicBezTo>
                    <a:pt x="276" y="223"/>
                    <a:pt x="277" y="223"/>
                    <a:pt x="276" y="222"/>
                  </a:cubicBezTo>
                  <a:close/>
                  <a:moveTo>
                    <a:pt x="344" y="225"/>
                  </a:moveTo>
                  <a:cubicBezTo>
                    <a:pt x="346" y="226"/>
                    <a:pt x="344" y="223"/>
                    <a:pt x="344" y="225"/>
                  </a:cubicBezTo>
                  <a:close/>
                  <a:moveTo>
                    <a:pt x="286" y="235"/>
                  </a:moveTo>
                  <a:cubicBezTo>
                    <a:pt x="284" y="237"/>
                    <a:pt x="286" y="236"/>
                    <a:pt x="286" y="235"/>
                  </a:cubicBezTo>
                  <a:close/>
                  <a:moveTo>
                    <a:pt x="286" y="236"/>
                  </a:moveTo>
                  <a:cubicBezTo>
                    <a:pt x="286" y="236"/>
                    <a:pt x="286" y="235"/>
                    <a:pt x="286" y="235"/>
                  </a:cubicBezTo>
                  <a:cubicBezTo>
                    <a:pt x="286" y="236"/>
                    <a:pt x="286" y="236"/>
                    <a:pt x="286" y="236"/>
                  </a:cubicBezTo>
                  <a:close/>
                  <a:moveTo>
                    <a:pt x="361" y="264"/>
                  </a:moveTo>
                  <a:cubicBezTo>
                    <a:pt x="359" y="264"/>
                    <a:pt x="362" y="265"/>
                    <a:pt x="361" y="264"/>
                  </a:cubicBezTo>
                  <a:close/>
                  <a:moveTo>
                    <a:pt x="422" y="250"/>
                  </a:moveTo>
                  <a:cubicBezTo>
                    <a:pt x="421" y="251"/>
                    <a:pt x="424" y="250"/>
                    <a:pt x="422" y="250"/>
                  </a:cubicBezTo>
                  <a:close/>
                  <a:moveTo>
                    <a:pt x="334" y="221"/>
                  </a:moveTo>
                  <a:cubicBezTo>
                    <a:pt x="334" y="222"/>
                    <a:pt x="335" y="221"/>
                    <a:pt x="334" y="221"/>
                  </a:cubicBezTo>
                  <a:close/>
                  <a:moveTo>
                    <a:pt x="408" y="257"/>
                  </a:moveTo>
                  <a:cubicBezTo>
                    <a:pt x="409" y="256"/>
                    <a:pt x="407" y="256"/>
                    <a:pt x="408" y="257"/>
                  </a:cubicBezTo>
                  <a:close/>
                  <a:moveTo>
                    <a:pt x="378" y="244"/>
                  </a:moveTo>
                  <a:cubicBezTo>
                    <a:pt x="378" y="246"/>
                    <a:pt x="379" y="244"/>
                    <a:pt x="378" y="244"/>
                  </a:cubicBezTo>
                  <a:close/>
                  <a:moveTo>
                    <a:pt x="173" y="208"/>
                  </a:moveTo>
                  <a:cubicBezTo>
                    <a:pt x="174" y="208"/>
                    <a:pt x="174" y="207"/>
                    <a:pt x="173" y="208"/>
                  </a:cubicBezTo>
                  <a:close/>
                  <a:moveTo>
                    <a:pt x="415" y="245"/>
                  </a:moveTo>
                  <a:cubicBezTo>
                    <a:pt x="414" y="245"/>
                    <a:pt x="415" y="247"/>
                    <a:pt x="415" y="245"/>
                  </a:cubicBezTo>
                  <a:close/>
                  <a:moveTo>
                    <a:pt x="342" y="189"/>
                  </a:moveTo>
                  <a:cubicBezTo>
                    <a:pt x="342" y="189"/>
                    <a:pt x="342" y="189"/>
                    <a:pt x="342" y="189"/>
                  </a:cubicBezTo>
                  <a:cubicBezTo>
                    <a:pt x="343" y="188"/>
                    <a:pt x="342" y="188"/>
                    <a:pt x="342" y="189"/>
                  </a:cubicBezTo>
                  <a:close/>
                  <a:moveTo>
                    <a:pt x="308" y="233"/>
                  </a:moveTo>
                  <a:cubicBezTo>
                    <a:pt x="308" y="233"/>
                    <a:pt x="308" y="233"/>
                    <a:pt x="308" y="233"/>
                  </a:cubicBezTo>
                  <a:cubicBezTo>
                    <a:pt x="308" y="233"/>
                    <a:pt x="308" y="233"/>
                    <a:pt x="308" y="233"/>
                  </a:cubicBezTo>
                  <a:cubicBezTo>
                    <a:pt x="308" y="231"/>
                    <a:pt x="307" y="233"/>
                    <a:pt x="308" y="233"/>
                  </a:cubicBezTo>
                  <a:close/>
                  <a:moveTo>
                    <a:pt x="306" y="234"/>
                  </a:moveTo>
                  <a:cubicBezTo>
                    <a:pt x="307" y="233"/>
                    <a:pt x="306" y="233"/>
                    <a:pt x="306" y="234"/>
                  </a:cubicBezTo>
                  <a:close/>
                  <a:moveTo>
                    <a:pt x="314" y="234"/>
                  </a:moveTo>
                  <a:cubicBezTo>
                    <a:pt x="313" y="235"/>
                    <a:pt x="314" y="232"/>
                    <a:pt x="314" y="234"/>
                  </a:cubicBezTo>
                  <a:close/>
                  <a:moveTo>
                    <a:pt x="302" y="234"/>
                  </a:moveTo>
                  <a:cubicBezTo>
                    <a:pt x="302" y="234"/>
                    <a:pt x="302" y="233"/>
                    <a:pt x="302" y="234"/>
                  </a:cubicBezTo>
                  <a:close/>
                  <a:moveTo>
                    <a:pt x="362" y="261"/>
                  </a:moveTo>
                  <a:cubicBezTo>
                    <a:pt x="362" y="263"/>
                    <a:pt x="363" y="261"/>
                    <a:pt x="362" y="261"/>
                  </a:cubicBezTo>
                  <a:close/>
                  <a:moveTo>
                    <a:pt x="323" y="258"/>
                  </a:moveTo>
                  <a:cubicBezTo>
                    <a:pt x="323" y="258"/>
                    <a:pt x="323" y="258"/>
                    <a:pt x="323" y="258"/>
                  </a:cubicBezTo>
                  <a:cubicBezTo>
                    <a:pt x="323" y="258"/>
                    <a:pt x="323" y="258"/>
                    <a:pt x="323" y="258"/>
                  </a:cubicBezTo>
                  <a:close/>
                  <a:moveTo>
                    <a:pt x="359" y="263"/>
                  </a:moveTo>
                  <a:cubicBezTo>
                    <a:pt x="359" y="264"/>
                    <a:pt x="360" y="263"/>
                    <a:pt x="359" y="263"/>
                  </a:cubicBezTo>
                  <a:close/>
                  <a:moveTo>
                    <a:pt x="379" y="246"/>
                  </a:moveTo>
                  <a:cubicBezTo>
                    <a:pt x="379" y="246"/>
                    <a:pt x="379" y="246"/>
                    <a:pt x="380" y="246"/>
                  </a:cubicBezTo>
                  <a:cubicBezTo>
                    <a:pt x="379" y="246"/>
                    <a:pt x="379" y="246"/>
                    <a:pt x="379" y="246"/>
                  </a:cubicBezTo>
                  <a:close/>
                  <a:moveTo>
                    <a:pt x="350" y="215"/>
                  </a:moveTo>
                  <a:cubicBezTo>
                    <a:pt x="350" y="215"/>
                    <a:pt x="350" y="215"/>
                    <a:pt x="350" y="215"/>
                  </a:cubicBezTo>
                  <a:cubicBezTo>
                    <a:pt x="352" y="215"/>
                    <a:pt x="352" y="214"/>
                    <a:pt x="351" y="213"/>
                  </a:cubicBezTo>
                  <a:cubicBezTo>
                    <a:pt x="351" y="213"/>
                    <a:pt x="350" y="214"/>
                    <a:pt x="350" y="215"/>
                  </a:cubicBezTo>
                  <a:close/>
                  <a:moveTo>
                    <a:pt x="39" y="91"/>
                  </a:moveTo>
                  <a:cubicBezTo>
                    <a:pt x="39" y="91"/>
                    <a:pt x="39" y="91"/>
                    <a:pt x="40" y="91"/>
                  </a:cubicBezTo>
                  <a:cubicBezTo>
                    <a:pt x="39" y="91"/>
                    <a:pt x="39" y="91"/>
                    <a:pt x="39" y="91"/>
                  </a:cubicBezTo>
                  <a:close/>
                  <a:moveTo>
                    <a:pt x="39" y="91"/>
                  </a:moveTo>
                  <a:cubicBezTo>
                    <a:pt x="39" y="91"/>
                    <a:pt x="39" y="91"/>
                    <a:pt x="39" y="91"/>
                  </a:cubicBezTo>
                  <a:close/>
                  <a:moveTo>
                    <a:pt x="346" y="257"/>
                  </a:moveTo>
                  <a:cubicBezTo>
                    <a:pt x="346" y="256"/>
                    <a:pt x="346" y="256"/>
                    <a:pt x="346" y="257"/>
                  </a:cubicBezTo>
                  <a:close/>
                  <a:moveTo>
                    <a:pt x="5" y="210"/>
                  </a:moveTo>
                  <a:cubicBezTo>
                    <a:pt x="4" y="211"/>
                    <a:pt x="7" y="210"/>
                    <a:pt x="5" y="210"/>
                  </a:cubicBezTo>
                  <a:close/>
                  <a:moveTo>
                    <a:pt x="67" y="231"/>
                  </a:moveTo>
                  <a:cubicBezTo>
                    <a:pt x="65" y="231"/>
                    <a:pt x="67" y="233"/>
                    <a:pt x="67" y="233"/>
                  </a:cubicBezTo>
                  <a:cubicBezTo>
                    <a:pt x="67" y="232"/>
                    <a:pt x="67" y="232"/>
                    <a:pt x="67" y="231"/>
                  </a:cubicBezTo>
                  <a:close/>
                  <a:moveTo>
                    <a:pt x="354" y="158"/>
                  </a:moveTo>
                  <a:cubicBezTo>
                    <a:pt x="354" y="158"/>
                    <a:pt x="354" y="158"/>
                    <a:pt x="354" y="158"/>
                  </a:cubicBezTo>
                  <a:cubicBezTo>
                    <a:pt x="354" y="155"/>
                    <a:pt x="354" y="158"/>
                    <a:pt x="354" y="158"/>
                  </a:cubicBezTo>
                  <a:close/>
                  <a:moveTo>
                    <a:pt x="349" y="202"/>
                  </a:moveTo>
                  <a:cubicBezTo>
                    <a:pt x="349" y="203"/>
                    <a:pt x="349" y="203"/>
                    <a:pt x="350" y="204"/>
                  </a:cubicBezTo>
                  <a:cubicBezTo>
                    <a:pt x="350" y="203"/>
                    <a:pt x="350" y="202"/>
                    <a:pt x="349" y="202"/>
                  </a:cubicBezTo>
                  <a:close/>
                  <a:moveTo>
                    <a:pt x="188" y="184"/>
                  </a:moveTo>
                  <a:cubicBezTo>
                    <a:pt x="188" y="185"/>
                    <a:pt x="188" y="185"/>
                    <a:pt x="188" y="185"/>
                  </a:cubicBezTo>
                  <a:cubicBezTo>
                    <a:pt x="188" y="185"/>
                    <a:pt x="188" y="185"/>
                    <a:pt x="188" y="184"/>
                  </a:cubicBezTo>
                  <a:close/>
                  <a:moveTo>
                    <a:pt x="345" y="206"/>
                  </a:moveTo>
                  <a:cubicBezTo>
                    <a:pt x="344" y="207"/>
                    <a:pt x="344" y="208"/>
                    <a:pt x="345" y="208"/>
                  </a:cubicBezTo>
                  <a:cubicBezTo>
                    <a:pt x="345" y="207"/>
                    <a:pt x="345" y="207"/>
                    <a:pt x="345" y="206"/>
                  </a:cubicBezTo>
                  <a:cubicBezTo>
                    <a:pt x="345" y="206"/>
                    <a:pt x="345" y="206"/>
                    <a:pt x="345" y="206"/>
                  </a:cubicBezTo>
                  <a:close/>
                  <a:moveTo>
                    <a:pt x="330" y="261"/>
                  </a:moveTo>
                  <a:cubicBezTo>
                    <a:pt x="330" y="261"/>
                    <a:pt x="329" y="261"/>
                    <a:pt x="329" y="261"/>
                  </a:cubicBezTo>
                  <a:cubicBezTo>
                    <a:pt x="329" y="261"/>
                    <a:pt x="330" y="261"/>
                    <a:pt x="330" y="261"/>
                  </a:cubicBezTo>
                  <a:close/>
                  <a:moveTo>
                    <a:pt x="421" y="267"/>
                  </a:moveTo>
                  <a:cubicBezTo>
                    <a:pt x="423" y="269"/>
                    <a:pt x="420" y="265"/>
                    <a:pt x="421" y="267"/>
                  </a:cubicBezTo>
                  <a:close/>
                  <a:moveTo>
                    <a:pt x="365" y="242"/>
                  </a:moveTo>
                  <a:cubicBezTo>
                    <a:pt x="365" y="242"/>
                    <a:pt x="365" y="242"/>
                    <a:pt x="365" y="242"/>
                  </a:cubicBezTo>
                  <a:cubicBezTo>
                    <a:pt x="365" y="242"/>
                    <a:pt x="365" y="242"/>
                    <a:pt x="365" y="242"/>
                  </a:cubicBezTo>
                  <a:close/>
                  <a:moveTo>
                    <a:pt x="95" y="78"/>
                  </a:moveTo>
                  <a:cubicBezTo>
                    <a:pt x="95" y="78"/>
                    <a:pt x="95" y="78"/>
                    <a:pt x="95" y="78"/>
                  </a:cubicBezTo>
                  <a:cubicBezTo>
                    <a:pt x="95" y="78"/>
                    <a:pt x="95" y="78"/>
                    <a:pt x="95" y="78"/>
                  </a:cubicBezTo>
                  <a:cubicBezTo>
                    <a:pt x="94" y="78"/>
                    <a:pt x="93" y="80"/>
                    <a:pt x="94" y="81"/>
                  </a:cubicBezTo>
                  <a:cubicBezTo>
                    <a:pt x="95" y="81"/>
                    <a:pt x="96" y="80"/>
                    <a:pt x="96" y="79"/>
                  </a:cubicBezTo>
                  <a:cubicBezTo>
                    <a:pt x="95" y="80"/>
                    <a:pt x="96" y="78"/>
                    <a:pt x="95" y="78"/>
                  </a:cubicBezTo>
                  <a:close/>
                  <a:moveTo>
                    <a:pt x="88" y="81"/>
                  </a:moveTo>
                  <a:cubicBezTo>
                    <a:pt x="86" y="82"/>
                    <a:pt x="86" y="82"/>
                    <a:pt x="86" y="84"/>
                  </a:cubicBezTo>
                  <a:cubicBezTo>
                    <a:pt x="88" y="83"/>
                    <a:pt x="88" y="82"/>
                    <a:pt x="88" y="81"/>
                  </a:cubicBezTo>
                  <a:close/>
                  <a:moveTo>
                    <a:pt x="90" y="75"/>
                  </a:moveTo>
                  <a:cubicBezTo>
                    <a:pt x="90" y="75"/>
                    <a:pt x="89" y="74"/>
                    <a:pt x="88" y="75"/>
                  </a:cubicBezTo>
                  <a:cubicBezTo>
                    <a:pt x="89" y="75"/>
                    <a:pt x="89" y="76"/>
                    <a:pt x="90" y="75"/>
                  </a:cubicBezTo>
                  <a:close/>
                  <a:moveTo>
                    <a:pt x="80" y="89"/>
                  </a:moveTo>
                  <a:cubicBezTo>
                    <a:pt x="78" y="89"/>
                    <a:pt x="81" y="89"/>
                    <a:pt x="80" y="89"/>
                  </a:cubicBezTo>
                  <a:close/>
                  <a:moveTo>
                    <a:pt x="144" y="198"/>
                  </a:moveTo>
                  <a:cubicBezTo>
                    <a:pt x="143" y="196"/>
                    <a:pt x="142" y="199"/>
                    <a:pt x="144" y="198"/>
                  </a:cubicBezTo>
                  <a:close/>
                  <a:moveTo>
                    <a:pt x="147" y="195"/>
                  </a:moveTo>
                  <a:cubicBezTo>
                    <a:pt x="147" y="194"/>
                    <a:pt x="148" y="196"/>
                    <a:pt x="147" y="195"/>
                  </a:cubicBezTo>
                  <a:close/>
                  <a:moveTo>
                    <a:pt x="66" y="131"/>
                  </a:moveTo>
                  <a:cubicBezTo>
                    <a:pt x="66" y="132"/>
                    <a:pt x="66" y="132"/>
                    <a:pt x="66" y="131"/>
                  </a:cubicBezTo>
                  <a:cubicBezTo>
                    <a:pt x="65" y="133"/>
                    <a:pt x="69" y="132"/>
                    <a:pt x="69" y="130"/>
                  </a:cubicBezTo>
                  <a:cubicBezTo>
                    <a:pt x="69" y="129"/>
                    <a:pt x="69" y="122"/>
                    <a:pt x="68" y="122"/>
                  </a:cubicBezTo>
                  <a:cubicBezTo>
                    <a:pt x="65" y="124"/>
                    <a:pt x="67" y="129"/>
                    <a:pt x="66" y="131"/>
                  </a:cubicBezTo>
                  <a:close/>
                  <a:moveTo>
                    <a:pt x="101" y="143"/>
                  </a:moveTo>
                  <a:cubicBezTo>
                    <a:pt x="102" y="143"/>
                    <a:pt x="102" y="143"/>
                    <a:pt x="103" y="143"/>
                  </a:cubicBezTo>
                  <a:cubicBezTo>
                    <a:pt x="103" y="143"/>
                    <a:pt x="103" y="143"/>
                    <a:pt x="103" y="143"/>
                  </a:cubicBezTo>
                  <a:cubicBezTo>
                    <a:pt x="105" y="144"/>
                    <a:pt x="106" y="144"/>
                    <a:pt x="108" y="143"/>
                  </a:cubicBezTo>
                  <a:cubicBezTo>
                    <a:pt x="107" y="143"/>
                    <a:pt x="101" y="141"/>
                    <a:pt x="101" y="143"/>
                  </a:cubicBezTo>
                  <a:close/>
                  <a:moveTo>
                    <a:pt x="103" y="143"/>
                  </a:moveTo>
                  <a:cubicBezTo>
                    <a:pt x="103" y="143"/>
                    <a:pt x="103" y="143"/>
                    <a:pt x="103" y="143"/>
                  </a:cubicBezTo>
                  <a:cubicBezTo>
                    <a:pt x="103" y="143"/>
                    <a:pt x="104" y="144"/>
                    <a:pt x="103" y="143"/>
                  </a:cubicBezTo>
                  <a:close/>
                  <a:moveTo>
                    <a:pt x="124" y="145"/>
                  </a:moveTo>
                  <a:cubicBezTo>
                    <a:pt x="125" y="144"/>
                    <a:pt x="126" y="144"/>
                    <a:pt x="126" y="142"/>
                  </a:cubicBezTo>
                  <a:cubicBezTo>
                    <a:pt x="124" y="142"/>
                    <a:pt x="123" y="143"/>
                    <a:pt x="122" y="144"/>
                  </a:cubicBezTo>
                  <a:cubicBezTo>
                    <a:pt x="122" y="144"/>
                    <a:pt x="123" y="144"/>
                    <a:pt x="124" y="145"/>
                  </a:cubicBezTo>
                  <a:close/>
                  <a:moveTo>
                    <a:pt x="124" y="145"/>
                  </a:moveTo>
                  <a:cubicBezTo>
                    <a:pt x="123" y="145"/>
                    <a:pt x="125" y="144"/>
                    <a:pt x="124" y="145"/>
                  </a:cubicBezTo>
                  <a:close/>
                  <a:moveTo>
                    <a:pt x="54" y="131"/>
                  </a:moveTo>
                  <a:cubicBezTo>
                    <a:pt x="54" y="132"/>
                    <a:pt x="54" y="131"/>
                    <a:pt x="54" y="131"/>
                  </a:cubicBezTo>
                  <a:close/>
                  <a:moveTo>
                    <a:pt x="52" y="131"/>
                  </a:moveTo>
                  <a:cubicBezTo>
                    <a:pt x="53" y="132"/>
                    <a:pt x="54" y="132"/>
                    <a:pt x="54" y="131"/>
                  </a:cubicBezTo>
                  <a:cubicBezTo>
                    <a:pt x="54" y="131"/>
                    <a:pt x="54" y="131"/>
                    <a:pt x="54" y="131"/>
                  </a:cubicBezTo>
                  <a:cubicBezTo>
                    <a:pt x="55" y="130"/>
                    <a:pt x="54" y="130"/>
                    <a:pt x="52" y="131"/>
                  </a:cubicBezTo>
                  <a:close/>
                  <a:moveTo>
                    <a:pt x="105" y="138"/>
                  </a:moveTo>
                  <a:cubicBezTo>
                    <a:pt x="105" y="138"/>
                    <a:pt x="105" y="138"/>
                    <a:pt x="105" y="138"/>
                  </a:cubicBezTo>
                  <a:cubicBezTo>
                    <a:pt x="104" y="138"/>
                    <a:pt x="107" y="138"/>
                    <a:pt x="105" y="138"/>
                  </a:cubicBezTo>
                  <a:close/>
                  <a:moveTo>
                    <a:pt x="56" y="130"/>
                  </a:moveTo>
                  <a:cubicBezTo>
                    <a:pt x="56" y="130"/>
                    <a:pt x="56" y="130"/>
                    <a:pt x="56" y="130"/>
                  </a:cubicBezTo>
                  <a:cubicBezTo>
                    <a:pt x="56" y="130"/>
                    <a:pt x="56" y="130"/>
                    <a:pt x="56" y="130"/>
                  </a:cubicBezTo>
                  <a:close/>
                  <a:moveTo>
                    <a:pt x="105" y="128"/>
                  </a:moveTo>
                  <a:cubicBezTo>
                    <a:pt x="104" y="129"/>
                    <a:pt x="106" y="129"/>
                    <a:pt x="105" y="128"/>
                  </a:cubicBezTo>
                  <a:close/>
                  <a:moveTo>
                    <a:pt x="104" y="130"/>
                  </a:moveTo>
                  <a:cubicBezTo>
                    <a:pt x="103" y="130"/>
                    <a:pt x="106" y="130"/>
                    <a:pt x="104" y="130"/>
                  </a:cubicBezTo>
                  <a:close/>
                  <a:moveTo>
                    <a:pt x="107" y="136"/>
                  </a:moveTo>
                  <a:cubicBezTo>
                    <a:pt x="107" y="136"/>
                    <a:pt x="106" y="137"/>
                    <a:pt x="107" y="136"/>
                  </a:cubicBezTo>
                  <a:close/>
                  <a:moveTo>
                    <a:pt x="110" y="142"/>
                  </a:moveTo>
                  <a:cubicBezTo>
                    <a:pt x="109" y="140"/>
                    <a:pt x="110" y="143"/>
                    <a:pt x="110" y="142"/>
                  </a:cubicBezTo>
                  <a:close/>
                  <a:moveTo>
                    <a:pt x="50" y="132"/>
                  </a:moveTo>
                  <a:cubicBezTo>
                    <a:pt x="50" y="132"/>
                    <a:pt x="50" y="132"/>
                    <a:pt x="50" y="132"/>
                  </a:cubicBezTo>
                  <a:cubicBezTo>
                    <a:pt x="50" y="132"/>
                    <a:pt x="50" y="133"/>
                    <a:pt x="50" y="132"/>
                  </a:cubicBezTo>
                  <a:close/>
                  <a:moveTo>
                    <a:pt x="103" y="133"/>
                  </a:moveTo>
                  <a:cubicBezTo>
                    <a:pt x="103" y="134"/>
                    <a:pt x="103" y="132"/>
                    <a:pt x="103" y="133"/>
                  </a:cubicBezTo>
                  <a:close/>
                  <a:moveTo>
                    <a:pt x="103" y="137"/>
                  </a:moveTo>
                  <a:cubicBezTo>
                    <a:pt x="103" y="138"/>
                    <a:pt x="103" y="136"/>
                    <a:pt x="103" y="137"/>
                  </a:cubicBezTo>
                  <a:close/>
                  <a:moveTo>
                    <a:pt x="80" y="141"/>
                  </a:moveTo>
                  <a:cubicBezTo>
                    <a:pt x="80" y="141"/>
                    <a:pt x="80" y="141"/>
                    <a:pt x="80" y="141"/>
                  </a:cubicBezTo>
                  <a:cubicBezTo>
                    <a:pt x="80" y="141"/>
                    <a:pt x="79" y="140"/>
                    <a:pt x="80" y="141"/>
                  </a:cubicBezTo>
                  <a:close/>
                  <a:moveTo>
                    <a:pt x="103" y="139"/>
                  </a:moveTo>
                  <a:cubicBezTo>
                    <a:pt x="103" y="139"/>
                    <a:pt x="103" y="139"/>
                    <a:pt x="103" y="139"/>
                  </a:cubicBezTo>
                  <a:cubicBezTo>
                    <a:pt x="103" y="139"/>
                    <a:pt x="103" y="139"/>
                    <a:pt x="103" y="139"/>
                  </a:cubicBezTo>
                  <a:close/>
                  <a:moveTo>
                    <a:pt x="126" y="142"/>
                  </a:moveTo>
                  <a:cubicBezTo>
                    <a:pt x="126" y="142"/>
                    <a:pt x="126" y="142"/>
                    <a:pt x="126" y="142"/>
                  </a:cubicBezTo>
                  <a:close/>
                  <a:moveTo>
                    <a:pt x="331" y="92"/>
                  </a:moveTo>
                  <a:cubicBezTo>
                    <a:pt x="331" y="92"/>
                    <a:pt x="331" y="92"/>
                    <a:pt x="331" y="92"/>
                  </a:cubicBezTo>
                  <a:cubicBezTo>
                    <a:pt x="330" y="93"/>
                    <a:pt x="331" y="91"/>
                    <a:pt x="331" y="92"/>
                  </a:cubicBezTo>
                  <a:close/>
                  <a:moveTo>
                    <a:pt x="334" y="93"/>
                  </a:moveTo>
                  <a:cubicBezTo>
                    <a:pt x="334" y="92"/>
                    <a:pt x="334" y="92"/>
                    <a:pt x="332" y="92"/>
                  </a:cubicBezTo>
                  <a:cubicBezTo>
                    <a:pt x="332" y="93"/>
                    <a:pt x="332" y="93"/>
                    <a:pt x="334" y="93"/>
                  </a:cubicBezTo>
                  <a:close/>
                  <a:moveTo>
                    <a:pt x="347" y="123"/>
                  </a:moveTo>
                  <a:cubicBezTo>
                    <a:pt x="347" y="123"/>
                    <a:pt x="347" y="123"/>
                    <a:pt x="347" y="123"/>
                  </a:cubicBezTo>
                  <a:close/>
                  <a:moveTo>
                    <a:pt x="376" y="107"/>
                  </a:moveTo>
                  <a:cubicBezTo>
                    <a:pt x="374" y="109"/>
                    <a:pt x="378" y="107"/>
                    <a:pt x="376" y="107"/>
                  </a:cubicBezTo>
                  <a:close/>
                  <a:moveTo>
                    <a:pt x="376" y="104"/>
                  </a:moveTo>
                  <a:cubicBezTo>
                    <a:pt x="376" y="104"/>
                    <a:pt x="374" y="108"/>
                    <a:pt x="377" y="105"/>
                  </a:cubicBezTo>
                  <a:cubicBezTo>
                    <a:pt x="376" y="105"/>
                    <a:pt x="378" y="103"/>
                    <a:pt x="376" y="104"/>
                  </a:cubicBezTo>
                  <a:close/>
                  <a:moveTo>
                    <a:pt x="190" y="32"/>
                  </a:moveTo>
                  <a:cubicBezTo>
                    <a:pt x="190" y="32"/>
                    <a:pt x="190" y="32"/>
                    <a:pt x="190" y="32"/>
                  </a:cubicBezTo>
                  <a:close/>
                  <a:moveTo>
                    <a:pt x="372" y="80"/>
                  </a:moveTo>
                  <a:cubicBezTo>
                    <a:pt x="374" y="79"/>
                    <a:pt x="373" y="79"/>
                    <a:pt x="373" y="78"/>
                  </a:cubicBezTo>
                  <a:cubicBezTo>
                    <a:pt x="372" y="78"/>
                    <a:pt x="371" y="78"/>
                    <a:pt x="372" y="80"/>
                  </a:cubicBezTo>
                  <a:close/>
                  <a:moveTo>
                    <a:pt x="373" y="116"/>
                  </a:moveTo>
                  <a:cubicBezTo>
                    <a:pt x="372" y="117"/>
                    <a:pt x="373" y="119"/>
                    <a:pt x="373" y="118"/>
                  </a:cubicBezTo>
                  <a:cubicBezTo>
                    <a:pt x="374" y="117"/>
                    <a:pt x="374" y="116"/>
                    <a:pt x="373" y="116"/>
                  </a:cubicBezTo>
                  <a:close/>
                  <a:moveTo>
                    <a:pt x="373" y="118"/>
                  </a:moveTo>
                  <a:cubicBezTo>
                    <a:pt x="373" y="118"/>
                    <a:pt x="373" y="118"/>
                    <a:pt x="373" y="118"/>
                  </a:cubicBezTo>
                  <a:close/>
                  <a:moveTo>
                    <a:pt x="141" y="52"/>
                  </a:moveTo>
                  <a:cubicBezTo>
                    <a:pt x="132" y="48"/>
                    <a:pt x="143" y="56"/>
                    <a:pt x="141" y="52"/>
                  </a:cubicBezTo>
                  <a:close/>
                  <a:moveTo>
                    <a:pt x="162" y="24"/>
                  </a:moveTo>
                  <a:cubicBezTo>
                    <a:pt x="161" y="25"/>
                    <a:pt x="156" y="27"/>
                    <a:pt x="155" y="28"/>
                  </a:cubicBezTo>
                  <a:cubicBezTo>
                    <a:pt x="154" y="29"/>
                    <a:pt x="151" y="29"/>
                    <a:pt x="150" y="30"/>
                  </a:cubicBezTo>
                  <a:cubicBezTo>
                    <a:pt x="150" y="30"/>
                    <a:pt x="150" y="30"/>
                    <a:pt x="150" y="30"/>
                  </a:cubicBezTo>
                  <a:cubicBezTo>
                    <a:pt x="150" y="30"/>
                    <a:pt x="150" y="30"/>
                    <a:pt x="150" y="30"/>
                  </a:cubicBezTo>
                  <a:cubicBezTo>
                    <a:pt x="148" y="32"/>
                    <a:pt x="145" y="34"/>
                    <a:pt x="143" y="35"/>
                  </a:cubicBezTo>
                  <a:cubicBezTo>
                    <a:pt x="144" y="35"/>
                    <a:pt x="142" y="41"/>
                    <a:pt x="141" y="41"/>
                  </a:cubicBezTo>
                  <a:cubicBezTo>
                    <a:pt x="140" y="42"/>
                    <a:pt x="140" y="44"/>
                    <a:pt x="140" y="45"/>
                  </a:cubicBezTo>
                  <a:cubicBezTo>
                    <a:pt x="140" y="45"/>
                    <a:pt x="140" y="45"/>
                    <a:pt x="140" y="45"/>
                  </a:cubicBezTo>
                  <a:cubicBezTo>
                    <a:pt x="141" y="45"/>
                    <a:pt x="141" y="46"/>
                    <a:pt x="142" y="47"/>
                  </a:cubicBezTo>
                  <a:cubicBezTo>
                    <a:pt x="146" y="49"/>
                    <a:pt x="151" y="49"/>
                    <a:pt x="152" y="47"/>
                  </a:cubicBezTo>
                  <a:cubicBezTo>
                    <a:pt x="152" y="46"/>
                    <a:pt x="146" y="45"/>
                    <a:pt x="147" y="42"/>
                  </a:cubicBezTo>
                  <a:cubicBezTo>
                    <a:pt x="148" y="39"/>
                    <a:pt x="150" y="37"/>
                    <a:pt x="152" y="34"/>
                  </a:cubicBezTo>
                  <a:cubicBezTo>
                    <a:pt x="154" y="31"/>
                    <a:pt x="159" y="29"/>
                    <a:pt x="162" y="27"/>
                  </a:cubicBezTo>
                  <a:cubicBezTo>
                    <a:pt x="163" y="26"/>
                    <a:pt x="163" y="25"/>
                    <a:pt x="163" y="25"/>
                  </a:cubicBezTo>
                  <a:cubicBezTo>
                    <a:pt x="163" y="24"/>
                    <a:pt x="163" y="24"/>
                    <a:pt x="162" y="24"/>
                  </a:cubicBezTo>
                  <a:close/>
                  <a:moveTo>
                    <a:pt x="150" y="30"/>
                  </a:moveTo>
                  <a:cubicBezTo>
                    <a:pt x="150" y="30"/>
                    <a:pt x="150" y="30"/>
                    <a:pt x="150" y="30"/>
                  </a:cubicBezTo>
                  <a:cubicBezTo>
                    <a:pt x="150" y="30"/>
                    <a:pt x="150" y="30"/>
                    <a:pt x="150" y="30"/>
                  </a:cubicBezTo>
                  <a:cubicBezTo>
                    <a:pt x="150" y="30"/>
                    <a:pt x="150" y="30"/>
                    <a:pt x="150" y="30"/>
                  </a:cubicBezTo>
                  <a:close/>
                  <a:moveTo>
                    <a:pt x="370" y="123"/>
                  </a:moveTo>
                  <a:cubicBezTo>
                    <a:pt x="370" y="123"/>
                    <a:pt x="370" y="123"/>
                    <a:pt x="370" y="123"/>
                  </a:cubicBezTo>
                  <a:cubicBezTo>
                    <a:pt x="369" y="122"/>
                    <a:pt x="371" y="123"/>
                    <a:pt x="370" y="123"/>
                  </a:cubicBezTo>
                  <a:close/>
                  <a:moveTo>
                    <a:pt x="371" y="118"/>
                  </a:moveTo>
                  <a:cubicBezTo>
                    <a:pt x="371" y="119"/>
                    <a:pt x="367" y="119"/>
                    <a:pt x="369" y="121"/>
                  </a:cubicBezTo>
                  <a:cubicBezTo>
                    <a:pt x="370" y="120"/>
                    <a:pt x="371" y="119"/>
                    <a:pt x="371" y="119"/>
                  </a:cubicBezTo>
                  <a:cubicBezTo>
                    <a:pt x="371" y="119"/>
                    <a:pt x="371" y="118"/>
                    <a:pt x="371" y="11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0" name="Rectangle 82"/>
            <p:cNvSpPr>
              <a:spLocks noChangeArrowheads="1"/>
            </p:cNvSpPr>
            <p:nvPr/>
          </p:nvSpPr>
          <p:spPr bwMode="auto">
            <a:xfrm>
              <a:off x="2924175" y="4826000"/>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1" name="Rectangle 83"/>
            <p:cNvSpPr>
              <a:spLocks noChangeArrowheads="1"/>
            </p:cNvSpPr>
            <p:nvPr/>
          </p:nvSpPr>
          <p:spPr bwMode="auto">
            <a:xfrm>
              <a:off x="2951163" y="4845050"/>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2" name="Freeform 84"/>
            <p:cNvSpPr/>
            <p:nvPr/>
          </p:nvSpPr>
          <p:spPr bwMode="auto">
            <a:xfrm>
              <a:off x="3030538" y="4737100"/>
              <a:ext cx="15875" cy="9525"/>
            </a:xfrm>
            <a:custGeom>
              <a:gdLst>
                <a:gd fmla="*/ 19 w 20" name="T0"/>
                <a:gd fmla="*/ 3 h 11" name="T1"/>
                <a:gd fmla="*/ 9 w 20" name="T2"/>
                <a:gd fmla="*/ 2 h 11" name="T3"/>
                <a:gd fmla="*/ 0 w 20" name="T4"/>
                <a:gd fmla="*/ 5 h 11" name="T5"/>
                <a:gd fmla="*/ 3 w 20" name="T6"/>
                <a:gd fmla="*/ 5 h 11" name="T7"/>
                <a:gd fmla="*/ 1 w 20" name="T8"/>
                <a:gd fmla="*/ 7 h 11" name="T9"/>
                <a:gd fmla="*/ 4 w 20" name="T10"/>
                <a:gd fmla="*/ 8 h 11" name="T11"/>
                <a:gd fmla="*/ 4 w 20" name="T12"/>
                <a:gd fmla="*/ 10 h 11" name="T13"/>
                <a:gd fmla="*/ 8 w 20" name="T14"/>
                <a:gd fmla="*/ 10 h 11" name="T15"/>
                <a:gd fmla="*/ 19 w 20" name="T16"/>
                <a:gd fmla="*/ 7 h 11" name="T17"/>
                <a:gd fmla="*/ 20 w 20" name="T18"/>
                <a:gd fmla="*/ 5 h 11" name="T19"/>
                <a:gd fmla="*/ 19 w 20" name="T20"/>
                <a:gd fmla="*/ 3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0">
                  <a:moveTo>
                    <a:pt x="19" y="3"/>
                  </a:moveTo>
                  <a:cubicBezTo>
                    <a:pt x="14" y="1"/>
                    <a:pt x="15" y="0"/>
                    <a:pt x="9" y="2"/>
                  </a:cubicBezTo>
                  <a:cubicBezTo>
                    <a:pt x="6" y="4"/>
                    <a:pt x="1" y="0"/>
                    <a:pt x="0" y="5"/>
                  </a:cubicBezTo>
                  <a:cubicBezTo>
                    <a:pt x="0" y="5"/>
                    <a:pt x="3" y="5"/>
                    <a:pt x="3" y="5"/>
                  </a:cubicBezTo>
                  <a:cubicBezTo>
                    <a:pt x="4" y="6"/>
                    <a:pt x="1" y="7"/>
                    <a:pt x="1" y="7"/>
                  </a:cubicBezTo>
                  <a:cubicBezTo>
                    <a:pt x="4" y="8"/>
                    <a:pt x="1" y="6"/>
                    <a:pt x="4" y="8"/>
                  </a:cubicBezTo>
                  <a:cubicBezTo>
                    <a:pt x="4" y="8"/>
                    <a:pt x="4" y="9"/>
                    <a:pt x="4" y="10"/>
                  </a:cubicBezTo>
                  <a:cubicBezTo>
                    <a:pt x="5" y="10"/>
                    <a:pt x="7" y="10"/>
                    <a:pt x="8" y="10"/>
                  </a:cubicBezTo>
                  <a:cubicBezTo>
                    <a:pt x="9" y="11"/>
                    <a:pt x="17" y="9"/>
                    <a:pt x="19" y="7"/>
                  </a:cubicBezTo>
                  <a:cubicBezTo>
                    <a:pt x="18" y="7"/>
                    <a:pt x="19" y="6"/>
                    <a:pt x="20" y="5"/>
                  </a:cubicBezTo>
                  <a:cubicBezTo>
                    <a:pt x="20" y="4"/>
                    <a:pt x="20" y="4"/>
                    <a:pt x="19"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3" name="Freeform 85"/>
            <p:cNvSpPr/>
            <p:nvPr/>
          </p:nvSpPr>
          <p:spPr bwMode="auto">
            <a:xfrm>
              <a:off x="2928938" y="4819650"/>
              <a:ext cx="19050" cy="9525"/>
            </a:xfrm>
            <a:custGeom>
              <a:gdLst>
                <a:gd fmla="*/ 25 w 25" name="T0"/>
                <a:gd fmla="*/ 12 h 13" name="T1"/>
                <a:gd fmla="*/ 14 w 25" name="T2"/>
                <a:gd fmla="*/ 6 h 13" name="T3"/>
                <a:gd fmla="*/ 0 w 25" name="T4"/>
                <a:gd fmla="*/ 7 h 13" name="T5"/>
                <a:gd fmla="*/ 1 w 25" name="T6"/>
                <a:gd fmla="*/ 8 h 13" name="T7"/>
                <a:gd fmla="*/ 8 w 25" name="T8"/>
                <a:gd fmla="*/ 5 h 13" name="T9"/>
                <a:gd fmla="*/ 14 w 25" name="T10"/>
                <a:gd fmla="*/ 9 h 13" name="T11"/>
                <a:gd fmla="*/ 18 w 25" name="T12"/>
                <a:gd fmla="*/ 12 h 13" name="T13"/>
                <a:gd fmla="*/ 16 w 25" name="T14"/>
                <a:gd fmla="*/ 13 h 13" name="T15"/>
                <a:gd fmla="*/ 17 w 25" name="T16"/>
                <a:gd fmla="*/ 13 h 13" name="T17"/>
                <a:gd fmla="*/ 21 w 25" name="T18"/>
                <a:gd fmla="*/ 13 h 13" name="T19"/>
                <a:gd fmla="*/ 25 w 25" name="T20"/>
                <a:gd fmla="*/ 12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25">
                  <a:moveTo>
                    <a:pt x="25" y="12"/>
                  </a:moveTo>
                  <a:cubicBezTo>
                    <a:pt x="24" y="10"/>
                    <a:pt x="16" y="6"/>
                    <a:pt x="14" y="6"/>
                  </a:cubicBezTo>
                  <a:cubicBezTo>
                    <a:pt x="11" y="0"/>
                    <a:pt x="3" y="6"/>
                    <a:pt x="0" y="7"/>
                  </a:cubicBezTo>
                  <a:cubicBezTo>
                    <a:pt x="1" y="7"/>
                    <a:pt x="1" y="8"/>
                    <a:pt x="1" y="8"/>
                  </a:cubicBezTo>
                  <a:cubicBezTo>
                    <a:pt x="3" y="7"/>
                    <a:pt x="6" y="6"/>
                    <a:pt x="8" y="5"/>
                  </a:cubicBezTo>
                  <a:cubicBezTo>
                    <a:pt x="6" y="7"/>
                    <a:pt x="12" y="8"/>
                    <a:pt x="14" y="9"/>
                  </a:cubicBezTo>
                  <a:cubicBezTo>
                    <a:pt x="15" y="9"/>
                    <a:pt x="18" y="12"/>
                    <a:pt x="18" y="12"/>
                  </a:cubicBezTo>
                  <a:cubicBezTo>
                    <a:pt x="18" y="12"/>
                    <a:pt x="17" y="12"/>
                    <a:pt x="16" y="13"/>
                  </a:cubicBezTo>
                  <a:cubicBezTo>
                    <a:pt x="17" y="12"/>
                    <a:pt x="17" y="13"/>
                    <a:pt x="17" y="13"/>
                  </a:cubicBezTo>
                  <a:cubicBezTo>
                    <a:pt x="18" y="13"/>
                    <a:pt x="20" y="13"/>
                    <a:pt x="21" y="13"/>
                  </a:cubicBezTo>
                  <a:cubicBezTo>
                    <a:pt x="23" y="13"/>
                    <a:pt x="24" y="13"/>
                    <a:pt x="25"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4" name="Freeform 86"/>
            <p:cNvSpPr/>
            <p:nvPr/>
          </p:nvSpPr>
          <p:spPr bwMode="auto">
            <a:xfrm flipH="1">
              <a:off x="2944813" y="4829175"/>
              <a:ext cx="0" cy="0"/>
            </a:xfrm>
            <a:custGeom>
              <a:gdLst>
                <a:gd fmla="*/ 0 w 1" name="T0"/>
                <a:gd fmla="*/ 0 w 1" name="T1"/>
              </a:gdLst>
              <a:cxnLst>
                <a:cxn ang="0">
                  <a:pos x="T0" y="0"/>
                </a:cxn>
                <a:cxn ang="0">
                  <a:pos x="T1" y="0"/>
                </a:cxn>
              </a:cxnLst>
              <a:rect b="b" l="0" r="r" t="0"/>
              <a:pathLst>
                <a:path w="1">
                  <a:moveTo>
                    <a:pt x="0" y="0"/>
                  </a:moveTo>
                  <a:cubicBezTo>
                    <a:pt x="0" y="0"/>
                    <a:pt x="1"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5" name="Freeform 87"/>
            <p:cNvSpPr/>
            <p:nvPr/>
          </p:nvSpPr>
          <p:spPr bwMode="auto">
            <a:xfrm>
              <a:off x="2946400" y="4829175"/>
              <a:ext cx="11113" cy="4763"/>
            </a:xfrm>
            <a:custGeom>
              <a:gdLst>
                <a:gd fmla="*/ 15 w 15" name="T0"/>
                <a:gd fmla="*/ 3 h 6" name="T1"/>
                <a:gd fmla="*/ 3 w 15" name="T2"/>
                <a:gd fmla="*/ 0 h 6" name="T3"/>
                <a:gd fmla="*/ 4 w 15" name="T4"/>
                <a:gd fmla="*/ 3 h 6" name="T5"/>
                <a:gd fmla="*/ 0 w 15" name="T6"/>
                <a:gd fmla="*/ 4 h 6" name="T7"/>
                <a:gd fmla="*/ 7 w 15" name="T8"/>
                <a:gd fmla="*/ 6 h 6" name="T9"/>
                <a:gd fmla="*/ 15 w 15" name="T10"/>
                <a:gd fmla="*/ 3 h 6" name="T11"/>
              </a:gdLst>
              <a:cxnLst>
                <a:cxn ang="0">
                  <a:pos x="T0" y="T1"/>
                </a:cxn>
                <a:cxn ang="0">
                  <a:pos x="T2" y="T3"/>
                </a:cxn>
                <a:cxn ang="0">
                  <a:pos x="T4" y="T5"/>
                </a:cxn>
                <a:cxn ang="0">
                  <a:pos x="T6" y="T7"/>
                </a:cxn>
                <a:cxn ang="0">
                  <a:pos x="T8" y="T9"/>
                </a:cxn>
                <a:cxn ang="0">
                  <a:pos x="T10" y="T11"/>
                </a:cxn>
              </a:cxnLst>
              <a:rect b="b" l="0" r="r" t="0"/>
              <a:pathLst>
                <a:path h="6" w="15">
                  <a:moveTo>
                    <a:pt x="15" y="3"/>
                  </a:moveTo>
                  <a:cubicBezTo>
                    <a:pt x="11" y="0"/>
                    <a:pt x="7" y="1"/>
                    <a:pt x="3" y="0"/>
                  </a:cubicBezTo>
                  <a:cubicBezTo>
                    <a:pt x="3" y="0"/>
                    <a:pt x="5" y="3"/>
                    <a:pt x="4" y="3"/>
                  </a:cubicBezTo>
                  <a:cubicBezTo>
                    <a:pt x="3" y="5"/>
                    <a:pt x="1" y="2"/>
                    <a:pt x="0" y="4"/>
                  </a:cubicBezTo>
                  <a:cubicBezTo>
                    <a:pt x="1" y="6"/>
                    <a:pt x="5" y="5"/>
                    <a:pt x="7" y="6"/>
                  </a:cubicBezTo>
                  <a:cubicBezTo>
                    <a:pt x="9" y="5"/>
                    <a:pt x="15" y="4"/>
                    <a:pt x="15"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6" name="Freeform 88"/>
            <p:cNvSpPr/>
            <p:nvPr/>
          </p:nvSpPr>
          <p:spPr bwMode="auto">
            <a:xfrm>
              <a:off x="2938463" y="4830763"/>
              <a:ext cx="4763" cy="3175"/>
            </a:xfrm>
            <a:custGeom>
              <a:gdLst>
                <a:gd fmla="*/ 0 w 6" name="T0"/>
                <a:gd fmla="*/ 1 h 3" name="T1"/>
                <a:gd fmla="*/ 5 w 6" name="T2"/>
                <a:gd fmla="*/ 3 h 3" name="T3"/>
                <a:gd fmla="*/ 4 w 6" name="T4"/>
                <a:gd fmla="*/ 1 h 3" name="T5"/>
                <a:gd fmla="*/ 0 w 6" name="T6"/>
                <a:gd fmla="*/ 1 h 3" name="T7"/>
              </a:gdLst>
              <a:cxnLst>
                <a:cxn ang="0">
                  <a:pos x="T0" y="T1"/>
                </a:cxn>
                <a:cxn ang="0">
                  <a:pos x="T2" y="T3"/>
                </a:cxn>
                <a:cxn ang="0">
                  <a:pos x="T4" y="T5"/>
                </a:cxn>
                <a:cxn ang="0">
                  <a:pos x="T6" y="T7"/>
                </a:cxn>
              </a:cxnLst>
              <a:rect b="b" l="0" r="r" t="0"/>
              <a:pathLst>
                <a:path h="3" w="6">
                  <a:moveTo>
                    <a:pt x="0" y="1"/>
                  </a:moveTo>
                  <a:cubicBezTo>
                    <a:pt x="1" y="3"/>
                    <a:pt x="4" y="3"/>
                    <a:pt x="5" y="3"/>
                  </a:cubicBezTo>
                  <a:cubicBezTo>
                    <a:pt x="6" y="2"/>
                    <a:pt x="4" y="1"/>
                    <a:pt x="4" y="1"/>
                  </a:cubicBezTo>
                  <a:cubicBezTo>
                    <a:pt x="3" y="1"/>
                    <a:pt x="1"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7" name="Freeform 89"/>
            <p:cNvSpPr/>
            <p:nvPr/>
          </p:nvSpPr>
          <p:spPr bwMode="auto">
            <a:xfrm>
              <a:off x="2959100" y="4830763"/>
              <a:ext cx="3175" cy="3175"/>
            </a:xfrm>
            <a:custGeom>
              <a:gdLst>
                <a:gd fmla="*/ 4 w 4" name="T0"/>
                <a:gd fmla="*/ 2 h 3" name="T1"/>
                <a:gd fmla="*/ 0 w 4" name="T2"/>
                <a:gd fmla="*/ 1 h 3" name="T3"/>
                <a:gd fmla="*/ 2 w 4" name="T4"/>
                <a:gd fmla="*/ 2 h 3" name="T5"/>
                <a:gd fmla="*/ 4 w 4" name="T6"/>
                <a:gd fmla="*/ 2 h 3" name="T7"/>
              </a:gdLst>
              <a:cxnLst>
                <a:cxn ang="0">
                  <a:pos x="T0" y="T1"/>
                </a:cxn>
                <a:cxn ang="0">
                  <a:pos x="T2" y="T3"/>
                </a:cxn>
                <a:cxn ang="0">
                  <a:pos x="T4" y="T5"/>
                </a:cxn>
                <a:cxn ang="0">
                  <a:pos x="T6" y="T7"/>
                </a:cxn>
              </a:cxnLst>
              <a:rect b="b" l="0" r="r" t="0"/>
              <a:pathLst>
                <a:path h="3" w="4">
                  <a:moveTo>
                    <a:pt x="4" y="2"/>
                  </a:moveTo>
                  <a:cubicBezTo>
                    <a:pt x="4" y="0"/>
                    <a:pt x="3" y="0"/>
                    <a:pt x="0" y="1"/>
                  </a:cubicBezTo>
                  <a:cubicBezTo>
                    <a:pt x="0" y="2"/>
                    <a:pt x="0" y="3"/>
                    <a:pt x="2" y="2"/>
                  </a:cubicBezTo>
                  <a:cubicBezTo>
                    <a:pt x="2" y="2"/>
                    <a:pt x="4" y="3"/>
                    <a:pt x="4"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8" name="Freeform 90"/>
            <p:cNvSpPr/>
            <p:nvPr/>
          </p:nvSpPr>
          <p:spPr bwMode="auto">
            <a:xfrm>
              <a:off x="2959100" y="4832350"/>
              <a:ext cx="1588" cy="1588"/>
            </a:xfrm>
            <a:custGeom>
              <a:gdLst>
                <a:gd fmla="*/ 2 w 2" name="T0"/>
                <a:gd fmla="*/ 0 h 1" name="T1"/>
                <a:gd fmla="*/ 2 w 2" name="T2"/>
                <a:gd fmla="*/ 0 h 1" name="T3"/>
              </a:gdLst>
              <a:cxnLst>
                <a:cxn ang="0">
                  <a:pos x="T0" y="T1"/>
                </a:cxn>
                <a:cxn ang="0">
                  <a:pos x="T2" y="T3"/>
                </a:cxn>
              </a:cxnLst>
              <a:rect b="b" l="0" r="r" t="0"/>
              <a:pathLst>
                <a:path h="1" w="2">
                  <a:moveTo>
                    <a:pt x="2" y="0"/>
                  </a:moveTo>
                  <a:cubicBezTo>
                    <a:pt x="0" y="1"/>
                    <a:pt x="2" y="0"/>
                    <a:pt x="2"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99" name="Freeform 91"/>
            <p:cNvSpPr/>
            <p:nvPr/>
          </p:nvSpPr>
          <p:spPr bwMode="auto">
            <a:xfrm>
              <a:off x="2946400" y="4708525"/>
              <a:ext cx="1588" cy="4763"/>
            </a:xfrm>
            <a:custGeom>
              <a:gdLst>
                <a:gd fmla="*/ 0 w 2" name="T0"/>
                <a:gd fmla="*/ 3 h 5" name="T1"/>
                <a:gd fmla="*/ 0 w 2" name="T2"/>
                <a:gd fmla="*/ 3 h 5" name="T3"/>
                <a:gd fmla="*/ 0 w 2" name="T4"/>
                <a:gd fmla="*/ 3 h 5" name="T5"/>
              </a:gdLst>
              <a:cxnLst>
                <a:cxn ang="0">
                  <a:pos x="T0" y="T1"/>
                </a:cxn>
                <a:cxn ang="0">
                  <a:pos x="T2" y="T3"/>
                </a:cxn>
                <a:cxn ang="0">
                  <a:pos x="T4" y="T5"/>
                </a:cxn>
              </a:cxnLst>
              <a:rect b="b" l="0" r="r" t="0"/>
              <a:pathLst>
                <a:path h="5" w="2">
                  <a:moveTo>
                    <a:pt x="0" y="3"/>
                  </a:moveTo>
                  <a:cubicBezTo>
                    <a:pt x="0" y="3"/>
                    <a:pt x="0" y="3"/>
                    <a:pt x="0" y="3"/>
                  </a:cubicBezTo>
                  <a:cubicBezTo>
                    <a:pt x="2" y="5"/>
                    <a:pt x="2" y="0"/>
                    <a:pt x="0"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0" name="Freeform 92"/>
            <p:cNvSpPr/>
            <p:nvPr/>
          </p:nvSpPr>
          <p:spPr bwMode="auto">
            <a:xfrm>
              <a:off x="2936875" y="4706938"/>
              <a:ext cx="7938" cy="4763"/>
            </a:xfrm>
            <a:custGeom>
              <a:gdLst>
                <a:gd fmla="*/ 4 w 9" name="T0"/>
                <a:gd fmla="*/ 4 h 7" name="T1"/>
                <a:gd fmla="*/ 1 w 9" name="T2"/>
                <a:gd fmla="*/ 4 h 7" name="T3"/>
                <a:gd fmla="*/ 2 w 9" name="T4"/>
                <a:gd fmla="*/ 6 h 7" name="T5"/>
                <a:gd fmla="*/ 3 w 9" name="T6"/>
                <a:gd fmla="*/ 6 h 7" name="T7"/>
                <a:gd fmla="*/ 9 w 9" name="T8"/>
                <a:gd fmla="*/ 3 h 7" name="T9"/>
                <a:gd fmla="*/ 4 w 9" name="T10"/>
                <a:gd fmla="*/ 4 h 7" name="T11"/>
              </a:gdLst>
              <a:cxnLst>
                <a:cxn ang="0">
                  <a:pos x="T0" y="T1"/>
                </a:cxn>
                <a:cxn ang="0">
                  <a:pos x="T2" y="T3"/>
                </a:cxn>
                <a:cxn ang="0">
                  <a:pos x="T4" y="T5"/>
                </a:cxn>
                <a:cxn ang="0">
                  <a:pos x="T6" y="T7"/>
                </a:cxn>
                <a:cxn ang="0">
                  <a:pos x="T8" y="T9"/>
                </a:cxn>
                <a:cxn ang="0">
                  <a:pos x="T10" y="T11"/>
                </a:cxn>
              </a:cxnLst>
              <a:rect b="b" l="0" r="r" t="0"/>
              <a:pathLst>
                <a:path h="7" w="9">
                  <a:moveTo>
                    <a:pt x="4" y="4"/>
                  </a:moveTo>
                  <a:cubicBezTo>
                    <a:pt x="2" y="4"/>
                    <a:pt x="2" y="4"/>
                    <a:pt x="1" y="4"/>
                  </a:cubicBezTo>
                  <a:cubicBezTo>
                    <a:pt x="0" y="5"/>
                    <a:pt x="1" y="6"/>
                    <a:pt x="2" y="6"/>
                  </a:cubicBezTo>
                  <a:cubicBezTo>
                    <a:pt x="3" y="6"/>
                    <a:pt x="3" y="6"/>
                    <a:pt x="3" y="6"/>
                  </a:cubicBezTo>
                  <a:cubicBezTo>
                    <a:pt x="5" y="7"/>
                    <a:pt x="8" y="5"/>
                    <a:pt x="9" y="3"/>
                  </a:cubicBezTo>
                  <a:cubicBezTo>
                    <a:pt x="8" y="0"/>
                    <a:pt x="2" y="3"/>
                    <a:pt x="4" y="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1" name="Freeform 93"/>
            <p:cNvSpPr/>
            <p:nvPr/>
          </p:nvSpPr>
          <p:spPr bwMode="auto">
            <a:xfrm>
              <a:off x="2944813" y="4821238"/>
              <a:ext cx="3175" cy="1588"/>
            </a:xfrm>
            <a:custGeom>
              <a:gdLst>
                <a:gd fmla="*/ 3 w 3" name="T0"/>
                <a:gd fmla="*/ 3 h 3" name="T1"/>
                <a:gd fmla="*/ 1 w 3" name="T2"/>
                <a:gd fmla="*/ 0 h 3" name="T3"/>
                <a:gd fmla="*/ 3 w 3" name="T4"/>
                <a:gd fmla="*/ 3 h 3" name="T5"/>
              </a:gdLst>
              <a:cxnLst>
                <a:cxn ang="0">
                  <a:pos x="T0" y="T1"/>
                </a:cxn>
                <a:cxn ang="0">
                  <a:pos x="T2" y="T3"/>
                </a:cxn>
                <a:cxn ang="0">
                  <a:pos x="T4" y="T5"/>
                </a:cxn>
              </a:cxnLst>
              <a:rect b="b" l="0" r="r" t="0"/>
              <a:pathLst>
                <a:path h="3" w="3">
                  <a:moveTo>
                    <a:pt x="3" y="3"/>
                  </a:moveTo>
                  <a:cubicBezTo>
                    <a:pt x="3" y="2"/>
                    <a:pt x="2" y="1"/>
                    <a:pt x="1" y="0"/>
                  </a:cubicBezTo>
                  <a:cubicBezTo>
                    <a:pt x="0" y="0"/>
                    <a:pt x="2" y="3"/>
                    <a:pt x="3"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2" name="Freeform 94"/>
            <p:cNvSpPr/>
            <p:nvPr/>
          </p:nvSpPr>
          <p:spPr bwMode="auto">
            <a:xfrm>
              <a:off x="2941638" y="4816475"/>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3" name="Freeform 95"/>
            <p:cNvSpPr/>
            <p:nvPr/>
          </p:nvSpPr>
          <p:spPr bwMode="auto">
            <a:xfrm>
              <a:off x="2940050" y="4814888"/>
              <a:ext cx="4763" cy="4763"/>
            </a:xfrm>
            <a:custGeom>
              <a:gdLst>
                <a:gd fmla="*/ 4 w 5" name="T0"/>
                <a:gd fmla="*/ 4 h 5" name="T1"/>
                <a:gd fmla="*/ 2 w 5" name="T2"/>
                <a:gd fmla="*/ 2 h 5" name="T3"/>
                <a:gd fmla="*/ 2 w 5" name="T4"/>
                <a:gd fmla="*/ 2 h 5" name="T5"/>
                <a:gd fmla="*/ 0 w 5" name="T6"/>
                <a:gd fmla="*/ 2 h 5" name="T7"/>
                <a:gd fmla="*/ 3 w 5" name="T8"/>
                <a:gd fmla="*/ 2 h 5" name="T9"/>
                <a:gd fmla="*/ 4 w 5" name="T10"/>
                <a:gd fmla="*/ 4 h 5" name="T11"/>
              </a:gdLst>
              <a:cxnLst>
                <a:cxn ang="0">
                  <a:pos x="T0" y="T1"/>
                </a:cxn>
                <a:cxn ang="0">
                  <a:pos x="T2" y="T3"/>
                </a:cxn>
                <a:cxn ang="0">
                  <a:pos x="T4" y="T5"/>
                </a:cxn>
                <a:cxn ang="0">
                  <a:pos x="T6" y="T7"/>
                </a:cxn>
                <a:cxn ang="0">
                  <a:pos x="T8" y="T9"/>
                </a:cxn>
                <a:cxn ang="0">
                  <a:pos x="T10" y="T11"/>
                </a:cxn>
              </a:cxnLst>
              <a:rect b="b" l="0" r="r" t="0"/>
              <a:pathLst>
                <a:path h="5" w="5">
                  <a:moveTo>
                    <a:pt x="4" y="4"/>
                  </a:moveTo>
                  <a:cubicBezTo>
                    <a:pt x="5" y="5"/>
                    <a:pt x="4" y="0"/>
                    <a:pt x="2" y="2"/>
                  </a:cubicBezTo>
                  <a:cubicBezTo>
                    <a:pt x="2" y="2"/>
                    <a:pt x="2" y="2"/>
                    <a:pt x="2" y="2"/>
                  </a:cubicBezTo>
                  <a:cubicBezTo>
                    <a:pt x="2" y="2"/>
                    <a:pt x="0" y="2"/>
                    <a:pt x="0" y="2"/>
                  </a:cubicBezTo>
                  <a:cubicBezTo>
                    <a:pt x="1" y="3"/>
                    <a:pt x="3" y="2"/>
                    <a:pt x="3" y="2"/>
                  </a:cubicBezTo>
                  <a:cubicBezTo>
                    <a:pt x="3" y="1"/>
                    <a:pt x="4" y="4"/>
                    <a:pt x="4" y="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4" name="Freeform 96"/>
            <p:cNvSpPr/>
            <p:nvPr/>
          </p:nvSpPr>
          <p:spPr bwMode="auto">
            <a:xfrm>
              <a:off x="2930525" y="4824413"/>
              <a:ext cx="1588" cy="1588"/>
            </a:xfrm>
            <a:custGeom>
              <a:gdLst>
                <a:gd fmla="*/ 0 w 1" name="T0"/>
                <a:gd fmla="*/ 2 h 2" name="T1"/>
                <a:gd fmla="*/ 0 w 1" name="T2"/>
                <a:gd fmla="*/ 2 h 2" name="T3"/>
                <a:gd fmla="*/ 1 w 1" name="T4"/>
                <a:gd fmla="*/ 1 h 2" name="T5"/>
                <a:gd fmla="*/ 0 w 1" name="T6"/>
                <a:gd fmla="*/ 2 h 2" name="T7"/>
              </a:gdLst>
              <a:cxnLst>
                <a:cxn ang="0">
                  <a:pos x="T0" y="T1"/>
                </a:cxn>
                <a:cxn ang="0">
                  <a:pos x="T2" y="T3"/>
                </a:cxn>
                <a:cxn ang="0">
                  <a:pos x="T4" y="T5"/>
                </a:cxn>
                <a:cxn ang="0">
                  <a:pos x="T6" y="T7"/>
                </a:cxn>
              </a:cxnLst>
              <a:rect b="b" l="0" r="r" t="0"/>
              <a:pathLst>
                <a:path h="2" w="1">
                  <a:moveTo>
                    <a:pt x="0" y="2"/>
                  </a:moveTo>
                  <a:cubicBezTo>
                    <a:pt x="0" y="2"/>
                    <a:pt x="0" y="2"/>
                    <a:pt x="0" y="2"/>
                  </a:cubicBezTo>
                  <a:cubicBezTo>
                    <a:pt x="1" y="2"/>
                    <a:pt x="1" y="2"/>
                    <a:pt x="1" y="1"/>
                  </a:cubicBezTo>
                  <a:cubicBezTo>
                    <a:pt x="0" y="0"/>
                    <a:pt x="0" y="0"/>
                    <a:pt x="0"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5" name="Freeform 97"/>
            <p:cNvSpPr/>
            <p:nvPr/>
          </p:nvSpPr>
          <p:spPr bwMode="auto">
            <a:xfrm>
              <a:off x="2947988" y="4826000"/>
              <a:ext cx="1588" cy="1588"/>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2" y="0"/>
                    <a:pt x="1" y="0"/>
                  </a:cubicBezTo>
                  <a:cubicBezTo>
                    <a:pt x="0" y="0"/>
                    <a:pt x="1" y="2"/>
                    <a:pt x="2"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6" name="Freeform 98"/>
            <p:cNvSpPr/>
            <p:nvPr/>
          </p:nvSpPr>
          <p:spPr bwMode="auto">
            <a:xfrm>
              <a:off x="2986088" y="4987925"/>
              <a:ext cx="1588" cy="1588"/>
            </a:xfrm>
            <a:custGeom>
              <a:gdLst>
                <a:gd fmla="*/ 1 w 2" name="T0"/>
                <a:gd fmla="*/ 1 h 2" name="T1"/>
                <a:gd fmla="*/ 2 w 2" name="T2"/>
                <a:gd fmla="*/ 1 h 2" name="T3"/>
                <a:gd fmla="*/ 1 w 2" name="T4"/>
                <a:gd fmla="*/ 1 h 2" name="T5"/>
              </a:gdLst>
              <a:cxnLst>
                <a:cxn ang="0">
                  <a:pos x="T0" y="T1"/>
                </a:cxn>
                <a:cxn ang="0">
                  <a:pos x="T2" y="T3"/>
                </a:cxn>
                <a:cxn ang="0">
                  <a:pos x="T4" y="T5"/>
                </a:cxn>
              </a:cxnLst>
              <a:rect b="b" l="0" r="r" t="0"/>
              <a:pathLst>
                <a:path h="2" w="2">
                  <a:moveTo>
                    <a:pt x="1" y="1"/>
                  </a:moveTo>
                  <a:cubicBezTo>
                    <a:pt x="0" y="2"/>
                    <a:pt x="0" y="1"/>
                    <a:pt x="2" y="1"/>
                  </a:cubicBezTo>
                  <a:cubicBezTo>
                    <a:pt x="2" y="0"/>
                    <a:pt x="2" y="0"/>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7" name="Freeform 99"/>
            <p:cNvSpPr/>
            <p:nvPr/>
          </p:nvSpPr>
          <p:spPr bwMode="auto">
            <a:xfrm>
              <a:off x="2970213" y="4835525"/>
              <a:ext cx="1588" cy="3175"/>
            </a:xfrm>
            <a:custGeom>
              <a:gdLst>
                <a:gd fmla="*/ 2 w 2" name="T0"/>
                <a:gd fmla="*/ 1 h 3" name="T1"/>
                <a:gd fmla="*/ 1 w 2" name="T2"/>
                <a:gd fmla="*/ 0 h 3" name="T3"/>
                <a:gd fmla="*/ 0 w 2" name="T4"/>
                <a:gd fmla="*/ 2 h 3" name="T5"/>
                <a:gd fmla="*/ 2 w 2" name="T6"/>
                <a:gd fmla="*/ 1 h 3" name="T7"/>
              </a:gdLst>
              <a:cxnLst>
                <a:cxn ang="0">
                  <a:pos x="T0" y="T1"/>
                </a:cxn>
                <a:cxn ang="0">
                  <a:pos x="T2" y="T3"/>
                </a:cxn>
                <a:cxn ang="0">
                  <a:pos x="T4" y="T5"/>
                </a:cxn>
                <a:cxn ang="0">
                  <a:pos x="T6" y="T7"/>
                </a:cxn>
              </a:cxnLst>
              <a:rect b="b" l="0" r="r" t="0"/>
              <a:pathLst>
                <a:path h="3" w="2">
                  <a:moveTo>
                    <a:pt x="2" y="1"/>
                  </a:moveTo>
                  <a:cubicBezTo>
                    <a:pt x="2" y="1"/>
                    <a:pt x="1" y="0"/>
                    <a:pt x="1" y="0"/>
                  </a:cubicBezTo>
                  <a:cubicBezTo>
                    <a:pt x="0" y="1"/>
                    <a:pt x="0" y="2"/>
                    <a:pt x="0" y="2"/>
                  </a:cubicBezTo>
                  <a:cubicBezTo>
                    <a:pt x="2" y="3"/>
                    <a:pt x="1" y="1"/>
                    <a:pt x="2"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8" name="Freeform 100"/>
            <p:cNvSpPr/>
            <p:nvPr/>
          </p:nvSpPr>
          <p:spPr bwMode="auto">
            <a:xfrm flipH="1">
              <a:off x="2970213" y="4837113"/>
              <a:ext cx="0" cy="0"/>
            </a:xfrm>
            <a:custGeom>
              <a:gdLst>
                <a:gd fmla="*/ 0 w 1" name="T0"/>
                <a:gd fmla="*/ 1 h 1" name="T1"/>
                <a:gd fmla="*/ 0 w 1" name="T2"/>
                <a:gd fmla="*/ 1 h 1" name="T3"/>
              </a:gdLst>
              <a:cxnLst>
                <a:cxn ang="0">
                  <a:pos x="T0" y="T1"/>
                </a:cxn>
                <a:cxn ang="0">
                  <a:pos x="T2" y="T3"/>
                </a:cxn>
              </a:cxnLst>
              <a:rect b="b" l="0" r="r" t="0"/>
              <a:pathLst>
                <a:path h="1" w="1">
                  <a:moveTo>
                    <a:pt x="0" y="1"/>
                  </a:moveTo>
                  <a:cubicBezTo>
                    <a:pt x="0" y="0"/>
                    <a:pt x="1" y="1"/>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09" name="Freeform 101"/>
            <p:cNvSpPr/>
            <p:nvPr/>
          </p:nvSpPr>
          <p:spPr bwMode="auto">
            <a:xfrm>
              <a:off x="2976563" y="4779963"/>
              <a:ext cx="1588" cy="1588"/>
            </a:xfrm>
            <a:custGeom>
              <a:gdLst>
                <a:gd fmla="*/ 0 w 2" name="T0"/>
                <a:gd fmla="*/ 2 h 2" name="T1"/>
                <a:gd fmla="*/ 1 w 2" name="T2"/>
                <a:gd fmla="*/ 2 h 2" name="T3"/>
                <a:gd fmla="*/ 0 w 2" name="T4"/>
                <a:gd fmla="*/ 2 h 2" name="T5"/>
              </a:gdLst>
              <a:cxnLst>
                <a:cxn ang="0">
                  <a:pos x="T0" y="T1"/>
                </a:cxn>
                <a:cxn ang="0">
                  <a:pos x="T2" y="T3"/>
                </a:cxn>
                <a:cxn ang="0">
                  <a:pos x="T4" y="T5"/>
                </a:cxn>
              </a:cxnLst>
              <a:rect b="b" l="0" r="r" t="0"/>
              <a:pathLst>
                <a:path h="2" w="2">
                  <a:moveTo>
                    <a:pt x="0" y="2"/>
                  </a:moveTo>
                  <a:cubicBezTo>
                    <a:pt x="0" y="2"/>
                    <a:pt x="1" y="2"/>
                    <a:pt x="1" y="2"/>
                  </a:cubicBezTo>
                  <a:cubicBezTo>
                    <a:pt x="2" y="2"/>
                    <a:pt x="2" y="0"/>
                    <a:pt x="0"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0" name="Freeform 102"/>
            <p:cNvSpPr/>
            <p:nvPr/>
          </p:nvSpPr>
          <p:spPr bwMode="auto">
            <a:xfrm>
              <a:off x="2947988" y="4822825"/>
              <a:ext cx="1588" cy="1588"/>
            </a:xfrm>
            <a:custGeom>
              <a:gdLst>
                <a:gd fmla="*/ 1 w 3" name="T0"/>
                <a:gd fmla="*/ 1 h 2" name="T1"/>
                <a:gd fmla="*/ 1 w 3" name="T2"/>
                <a:gd fmla="*/ 2 h 2" name="T3"/>
                <a:gd fmla="*/ 1 w 3" name="T4"/>
                <a:gd fmla="*/ 1 h 2" name="T5"/>
              </a:gdLst>
              <a:cxnLst>
                <a:cxn ang="0">
                  <a:pos x="T0" y="T1"/>
                </a:cxn>
                <a:cxn ang="0">
                  <a:pos x="T2" y="T3"/>
                </a:cxn>
                <a:cxn ang="0">
                  <a:pos x="T4" y="T5"/>
                </a:cxn>
              </a:cxnLst>
              <a:rect b="b" l="0" r="r" t="0"/>
              <a:pathLst>
                <a:path h="2" w="3">
                  <a:moveTo>
                    <a:pt x="1" y="1"/>
                  </a:moveTo>
                  <a:cubicBezTo>
                    <a:pt x="0" y="0"/>
                    <a:pt x="0" y="1"/>
                    <a:pt x="1" y="2"/>
                  </a:cubicBezTo>
                  <a:cubicBezTo>
                    <a:pt x="3" y="1"/>
                    <a:pt x="2"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1" name="Freeform 103"/>
            <p:cNvSpPr/>
            <p:nvPr/>
          </p:nvSpPr>
          <p:spPr bwMode="auto">
            <a:xfrm>
              <a:off x="2981325" y="4989513"/>
              <a:ext cx="1588" cy="1588"/>
            </a:xfrm>
            <a:custGeom>
              <a:gdLst>
                <a:gd fmla="*/ 0 w 2" name="T0"/>
                <a:gd fmla="*/ 2 h 2" name="T1"/>
                <a:gd fmla="*/ 0 w 2" name="T2"/>
                <a:gd fmla="*/ 2 h 2" name="T3"/>
                <a:gd fmla="*/ 0 w 2" name="T4"/>
                <a:gd fmla="*/ 2 h 2" name="T5"/>
              </a:gdLst>
              <a:cxnLst>
                <a:cxn ang="0">
                  <a:pos x="T0" y="T1"/>
                </a:cxn>
                <a:cxn ang="0">
                  <a:pos x="T2" y="T3"/>
                </a:cxn>
                <a:cxn ang="0">
                  <a:pos x="T4" y="T5"/>
                </a:cxn>
              </a:cxnLst>
              <a:rect b="b" l="0" r="r" t="0"/>
              <a:pathLst>
                <a:path h="2" w="2">
                  <a:moveTo>
                    <a:pt x="0" y="2"/>
                  </a:moveTo>
                  <a:cubicBezTo>
                    <a:pt x="0" y="2"/>
                    <a:pt x="0" y="2"/>
                    <a:pt x="0" y="2"/>
                  </a:cubicBezTo>
                  <a:cubicBezTo>
                    <a:pt x="2" y="2"/>
                    <a:pt x="0" y="0"/>
                    <a:pt x="0"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2" name="Freeform 104"/>
            <p:cNvSpPr/>
            <p:nvPr/>
          </p:nvSpPr>
          <p:spPr bwMode="auto">
            <a:xfrm>
              <a:off x="2970213" y="4838700"/>
              <a:ext cx="1588" cy="3175"/>
            </a:xfrm>
            <a:custGeom>
              <a:gdLst>
                <a:gd fmla="*/ 1 w 1" name="T0"/>
                <a:gd fmla="*/ 2 h 3" name="T1"/>
                <a:gd fmla="*/ 1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2"/>
                    <a:pt x="1" y="2"/>
                    <a:pt x="1" y="2"/>
                  </a:cubicBezTo>
                  <a:cubicBezTo>
                    <a:pt x="1" y="2"/>
                    <a:pt x="1" y="0"/>
                    <a:pt x="0" y="1"/>
                  </a:cubicBezTo>
                  <a:cubicBezTo>
                    <a:pt x="0" y="1"/>
                    <a:pt x="1" y="3"/>
                    <a:pt x="1"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3" name="Freeform 105"/>
            <p:cNvSpPr/>
            <p:nvPr/>
          </p:nvSpPr>
          <p:spPr bwMode="auto">
            <a:xfrm flipH="1">
              <a:off x="2970213" y="4838700"/>
              <a:ext cx="0" cy="0"/>
            </a:xfrm>
            <a:custGeom>
              <a:gdLst>
                <a:gd fmla="*/ 1 w 1" name="T0"/>
                <a:gd fmla="*/ 1 h 1" name="T1"/>
                <a:gd fmla="*/ 1 w 1" name="T2"/>
                <a:gd fmla="*/ 1 h 1" name="T3"/>
                <a:gd fmla="*/ 1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0"/>
                    <a:pt x="1" y="0"/>
                    <a:pt x="1" y="0"/>
                  </a:cubicBezTo>
                  <a:cubicBezTo>
                    <a:pt x="0" y="1"/>
                    <a:pt x="0"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4" name="Freeform 106"/>
            <p:cNvSpPr/>
            <p:nvPr/>
          </p:nvSpPr>
          <p:spPr bwMode="auto">
            <a:xfrm>
              <a:off x="2971800" y="4843463"/>
              <a:ext cx="3175" cy="1588"/>
            </a:xfrm>
            <a:custGeom>
              <a:gdLst>
                <a:gd fmla="*/ 2 w 3" name="T0"/>
                <a:gd fmla="*/ 1 h 2" name="T1"/>
                <a:gd fmla="*/ 2 w 3" name="T2"/>
                <a:gd fmla="*/ 1 h 2" name="T3"/>
              </a:gdLst>
              <a:cxnLst>
                <a:cxn ang="0">
                  <a:pos x="T0" y="T1"/>
                </a:cxn>
                <a:cxn ang="0">
                  <a:pos x="T2" y="T3"/>
                </a:cxn>
              </a:cxnLst>
              <a:rect b="b" l="0" r="r" t="0"/>
              <a:pathLst>
                <a:path h="2" w="3">
                  <a:moveTo>
                    <a:pt x="2" y="1"/>
                  </a:moveTo>
                  <a:cubicBezTo>
                    <a:pt x="0" y="0"/>
                    <a:pt x="3" y="2"/>
                    <a:pt x="2"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5" name="Freeform 107"/>
            <p:cNvSpPr/>
            <p:nvPr/>
          </p:nvSpPr>
          <p:spPr bwMode="auto">
            <a:xfrm>
              <a:off x="2967038" y="4833938"/>
              <a:ext cx="1588" cy="1588"/>
            </a:xfrm>
            <a:custGeom>
              <a:gdLst>
                <a:gd fmla="*/ 2 w 2" name="T0"/>
                <a:gd fmla="*/ 1 h 3" name="T1"/>
                <a:gd fmla="*/ 1 w 2" name="T2"/>
                <a:gd fmla="*/ 1 h 3" name="T3"/>
                <a:gd fmla="*/ 2 w 2" name="T4"/>
                <a:gd fmla="*/ 1 h 3" name="T5"/>
              </a:gdLst>
              <a:cxnLst>
                <a:cxn ang="0">
                  <a:pos x="T0" y="T1"/>
                </a:cxn>
                <a:cxn ang="0">
                  <a:pos x="T2" y="T3"/>
                </a:cxn>
                <a:cxn ang="0">
                  <a:pos x="T4" y="T5"/>
                </a:cxn>
              </a:cxnLst>
              <a:rect b="b" l="0" r="r" t="0"/>
              <a:pathLst>
                <a:path h="3" w="2">
                  <a:moveTo>
                    <a:pt x="2" y="1"/>
                  </a:moveTo>
                  <a:cubicBezTo>
                    <a:pt x="1" y="0"/>
                    <a:pt x="0" y="1"/>
                    <a:pt x="1" y="1"/>
                  </a:cubicBezTo>
                  <a:cubicBezTo>
                    <a:pt x="1" y="1"/>
                    <a:pt x="2" y="3"/>
                    <a:pt x="2"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6" name="Freeform 108"/>
            <p:cNvSpPr/>
            <p:nvPr/>
          </p:nvSpPr>
          <p:spPr bwMode="auto">
            <a:xfrm>
              <a:off x="3033713" y="4708525"/>
              <a:ext cx="1588" cy="1588"/>
            </a:xfrm>
            <a:custGeom>
              <a:gdLst>
                <a:gd fmla="*/ 0 w 1" name="T0"/>
                <a:gd fmla="*/ 0 h 2" name="T1"/>
                <a:gd fmla="*/ 0 w 1" name="T2"/>
                <a:gd fmla="*/ 0 h 2" name="T3"/>
              </a:gdLst>
              <a:cxnLst>
                <a:cxn ang="0">
                  <a:pos x="T0" y="T1"/>
                </a:cxn>
                <a:cxn ang="0">
                  <a:pos x="T2" y="T3"/>
                </a:cxn>
              </a:cxnLst>
              <a:rect b="b" l="0" r="r" t="0"/>
              <a:pathLst>
                <a:path h="2" w="1">
                  <a:moveTo>
                    <a:pt x="0" y="0"/>
                  </a:moveTo>
                  <a:cubicBezTo>
                    <a:pt x="1" y="2"/>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7" name="Rectangle 109"/>
            <p:cNvSpPr>
              <a:spLocks noChangeArrowheads="1"/>
            </p:cNvSpPr>
            <p:nvPr/>
          </p:nvSpPr>
          <p:spPr bwMode="auto">
            <a:xfrm>
              <a:off x="3033713" y="4708525"/>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8" name="Freeform 110"/>
            <p:cNvSpPr/>
            <p:nvPr/>
          </p:nvSpPr>
          <p:spPr bwMode="auto">
            <a:xfrm>
              <a:off x="2954338" y="4845050"/>
              <a:ext cx="1588" cy="1588"/>
            </a:xfrm>
            <a:custGeom>
              <a:gdLst>
                <a:gd fmla="*/ 0 w 2" name="T0"/>
                <a:gd fmla="*/ 1 h 1" name="T1"/>
                <a:gd fmla="*/ 0 w 2" name="T2"/>
                <a:gd fmla="*/ 1 h 1" name="T3"/>
              </a:gdLst>
              <a:cxnLst>
                <a:cxn ang="0">
                  <a:pos x="T0" y="T1"/>
                </a:cxn>
                <a:cxn ang="0">
                  <a:pos x="T2" y="T3"/>
                </a:cxn>
              </a:cxnLst>
              <a:rect b="b" l="0" r="r" t="0"/>
              <a:pathLst>
                <a:path h="1" w="2">
                  <a:moveTo>
                    <a:pt x="0" y="1"/>
                  </a:moveTo>
                  <a:cubicBezTo>
                    <a:pt x="2" y="0"/>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19" name="Freeform 111"/>
            <p:cNvSpPr/>
            <p:nvPr/>
          </p:nvSpPr>
          <p:spPr bwMode="auto">
            <a:xfrm flipH="1">
              <a:off x="2954338" y="484663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0" name="Freeform 112"/>
            <p:cNvSpPr/>
            <p:nvPr/>
          </p:nvSpPr>
          <p:spPr bwMode="auto">
            <a:xfrm>
              <a:off x="2933700" y="4852988"/>
              <a:ext cx="3175" cy="1588"/>
            </a:xfrm>
            <a:custGeom>
              <a:gdLst>
                <a:gd fmla="*/ 2 w 4" name="T0"/>
                <a:gd fmla="*/ 2 h 2" name="T1"/>
                <a:gd fmla="*/ 2 w 4" name="T2"/>
                <a:gd fmla="*/ 2 h 2" name="T3"/>
              </a:gdLst>
              <a:cxnLst>
                <a:cxn ang="0">
                  <a:pos x="T0" y="T1"/>
                </a:cxn>
                <a:cxn ang="0">
                  <a:pos x="T2" y="T3"/>
                </a:cxn>
              </a:cxnLst>
              <a:rect b="b" l="0" r="r" t="0"/>
              <a:pathLst>
                <a:path h="2" w="4">
                  <a:moveTo>
                    <a:pt x="2" y="2"/>
                  </a:moveTo>
                  <a:cubicBezTo>
                    <a:pt x="4" y="2"/>
                    <a:pt x="0" y="0"/>
                    <a:pt x="2"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1" name="Freeform 113"/>
            <p:cNvSpPr/>
            <p:nvPr/>
          </p:nvSpPr>
          <p:spPr bwMode="auto">
            <a:xfrm>
              <a:off x="2832100" y="4757738"/>
              <a:ext cx="3175" cy="1588"/>
            </a:xfrm>
            <a:custGeom>
              <a:gdLst>
                <a:gd fmla="*/ 1 w 3" name="T0"/>
                <a:gd fmla="*/ 0 h 2" name="T1"/>
                <a:gd fmla="*/ 1 w 3" name="T2"/>
                <a:gd fmla="*/ 0 h 2" name="T3"/>
              </a:gdLst>
              <a:cxnLst>
                <a:cxn ang="0">
                  <a:pos x="T0" y="T1"/>
                </a:cxn>
                <a:cxn ang="0">
                  <a:pos x="T2" y="T3"/>
                </a:cxn>
              </a:cxnLst>
              <a:rect b="b" l="0" r="r" t="0"/>
              <a:pathLst>
                <a:path h="2" w="3">
                  <a:moveTo>
                    <a:pt x="1" y="0"/>
                  </a:moveTo>
                  <a:cubicBezTo>
                    <a:pt x="0" y="2"/>
                    <a:pt x="3"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2" name="Freeform 114"/>
            <p:cNvSpPr/>
            <p:nvPr/>
          </p:nvSpPr>
          <p:spPr bwMode="auto">
            <a:xfrm flipH="1">
              <a:off x="2840038" y="4757738"/>
              <a:ext cx="0" cy="0"/>
            </a:xfrm>
            <a:custGeom>
              <a:gdLst>
                <a:gd fmla="*/ 0 h 1" name="T0"/>
                <a:gd fmla="*/ 0 h 1" name="T1"/>
                <a:gd fmla="*/ 0 h 1" name="T2"/>
              </a:gdLst>
              <a:cxnLst>
                <a:cxn ang="0">
                  <a:pos x="0" y="T0"/>
                </a:cxn>
                <a:cxn ang="0">
                  <a:pos x="0" y="T1"/>
                </a:cxn>
                <a:cxn ang="0">
                  <a:pos x="0" y="T2"/>
                </a:cxn>
              </a:cxnLst>
              <a:rect b="b" l="0" r="r" t="0"/>
              <a:pathLst>
                <a:path h="1">
                  <a:moveTo>
                    <a:pt x="0" y="0"/>
                  </a:moveTo>
                  <a:cubicBezTo>
                    <a:pt x="0" y="1"/>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3" name="Freeform 115"/>
            <p:cNvSpPr/>
            <p:nvPr/>
          </p:nvSpPr>
          <p:spPr bwMode="auto">
            <a:xfrm>
              <a:off x="2965450" y="4832350"/>
              <a:ext cx="4763" cy="1588"/>
            </a:xfrm>
            <a:custGeom>
              <a:gdLst>
                <a:gd fmla="*/ 3 w 5" name="T0"/>
                <a:gd fmla="*/ 0 h 2" name="T1"/>
                <a:gd fmla="*/ 3 w 5" name="T2"/>
                <a:gd fmla="*/ 0 h 2" name="T3"/>
              </a:gdLst>
              <a:cxnLst>
                <a:cxn ang="0">
                  <a:pos x="T0" y="T1"/>
                </a:cxn>
                <a:cxn ang="0">
                  <a:pos x="T2" y="T3"/>
                </a:cxn>
              </a:cxnLst>
              <a:rect b="b" l="0" r="r" t="0"/>
              <a:pathLst>
                <a:path h="2" w="5">
                  <a:moveTo>
                    <a:pt x="3" y="0"/>
                  </a:moveTo>
                  <a:cubicBezTo>
                    <a:pt x="0" y="0"/>
                    <a:pt x="5" y="2"/>
                    <a:pt x="3"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4" name="Freeform 116"/>
            <p:cNvSpPr/>
            <p:nvPr/>
          </p:nvSpPr>
          <p:spPr bwMode="auto">
            <a:xfrm>
              <a:off x="2963863" y="4833938"/>
              <a:ext cx="1588"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5" name="Freeform 117"/>
            <p:cNvSpPr/>
            <p:nvPr/>
          </p:nvSpPr>
          <p:spPr bwMode="auto">
            <a:xfrm>
              <a:off x="2952750" y="48450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1" y="1"/>
                    <a:pt x="1" y="1"/>
                    <a:pt x="1" y="1"/>
                  </a:cubicBezTo>
                  <a:cubicBezTo>
                    <a:pt x="3" y="1"/>
                    <a:pt x="0" y="0"/>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6" name="Freeform 118"/>
            <p:cNvSpPr/>
            <p:nvPr/>
          </p:nvSpPr>
          <p:spPr bwMode="auto">
            <a:xfrm>
              <a:off x="2955925" y="4845050"/>
              <a:ext cx="1588" cy="1588"/>
            </a:xfrm>
            <a:custGeom>
              <a:gdLst>
                <a:gd fmla="*/ 0 w 1" name="T0"/>
                <a:gd fmla="*/ 1 h 3" name="T1"/>
                <a:gd fmla="*/ 0 w 1" name="T2"/>
                <a:gd fmla="*/ 1 h 3" name="T3"/>
              </a:gdLst>
              <a:cxnLst>
                <a:cxn ang="0">
                  <a:pos x="T0" y="T1"/>
                </a:cxn>
                <a:cxn ang="0">
                  <a:pos x="T2" y="T3"/>
                </a:cxn>
              </a:cxnLst>
              <a:rect b="b" l="0" r="r" t="0"/>
              <a:pathLst>
                <a:path h="3" w="1">
                  <a:moveTo>
                    <a:pt x="0" y="1"/>
                  </a:moveTo>
                  <a:cubicBezTo>
                    <a:pt x="0" y="3"/>
                    <a:pt x="1"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7" name="Rectangle 119"/>
            <p:cNvSpPr>
              <a:spLocks noChangeArrowheads="1"/>
            </p:cNvSpPr>
            <p:nvPr/>
          </p:nvSpPr>
          <p:spPr bwMode="auto">
            <a:xfrm>
              <a:off x="2968625" y="4845050"/>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8" name="Freeform 120"/>
            <p:cNvSpPr/>
            <p:nvPr/>
          </p:nvSpPr>
          <p:spPr bwMode="auto">
            <a:xfrm>
              <a:off x="2951163" y="4824413"/>
              <a:ext cx="1588" cy="1588"/>
            </a:xfrm>
            <a:custGeom>
              <a:gdLst>
                <a:gd fmla="*/ 0 w 2" name="T0"/>
                <a:gd fmla="*/ 1 h 1" name="T1"/>
                <a:gd fmla="*/ 2 w 2" name="T2"/>
                <a:gd fmla="*/ 0 h 1" name="T3"/>
                <a:gd fmla="*/ 2 w 2" name="T4"/>
                <a:gd fmla="*/ 0 h 1" name="T5"/>
                <a:gd fmla="*/ 0 w 2" name="T6"/>
                <a:gd fmla="*/ 1 h 1" name="T7"/>
              </a:gdLst>
              <a:cxnLst>
                <a:cxn ang="0">
                  <a:pos x="T0" y="T1"/>
                </a:cxn>
                <a:cxn ang="0">
                  <a:pos x="T2" y="T3"/>
                </a:cxn>
                <a:cxn ang="0">
                  <a:pos x="T4" y="T5"/>
                </a:cxn>
                <a:cxn ang="0">
                  <a:pos x="T6" y="T7"/>
                </a:cxn>
              </a:cxnLst>
              <a:rect b="b" l="0" r="r" t="0"/>
              <a:pathLst>
                <a:path h="1" w="2">
                  <a:moveTo>
                    <a:pt x="0" y="1"/>
                  </a:moveTo>
                  <a:cubicBezTo>
                    <a:pt x="1" y="1"/>
                    <a:pt x="2" y="0"/>
                    <a:pt x="2" y="0"/>
                  </a:cubicBezTo>
                  <a:cubicBezTo>
                    <a:pt x="2" y="0"/>
                    <a:pt x="2" y="0"/>
                    <a:pt x="2" y="0"/>
                  </a:cubicBezTo>
                  <a:cubicBezTo>
                    <a:pt x="1" y="0"/>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29" name="Freeform 121"/>
            <p:cNvSpPr/>
            <p:nvPr/>
          </p:nvSpPr>
          <p:spPr bwMode="auto">
            <a:xfrm>
              <a:off x="2873375" y="4802188"/>
              <a:ext cx="1588"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2" y="0"/>
                    <a:pt x="1" y="0"/>
                  </a:cubicBezTo>
                  <a:cubicBezTo>
                    <a:pt x="1" y="0"/>
                    <a:pt x="1"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0" name="Freeform 122"/>
            <p:cNvSpPr/>
            <p:nvPr/>
          </p:nvSpPr>
          <p:spPr bwMode="auto">
            <a:xfrm>
              <a:off x="2960688" y="4791075"/>
              <a:ext cx="1588" cy="0"/>
            </a:xfrm>
            <a:custGeom>
              <a:gdLst>
                <a:gd fmla="*/ 1 w 2" name="T0"/>
                <a:gd fmla="*/ 0 w 2" name="T1"/>
                <a:gd fmla="*/ 1 w 2" name="T2"/>
              </a:gdLst>
              <a:cxnLst>
                <a:cxn ang="0">
                  <a:pos x="T0" y="0"/>
                </a:cxn>
                <a:cxn ang="0">
                  <a:pos x="T1" y="0"/>
                </a:cxn>
                <a:cxn ang="0">
                  <a:pos x="T2" y="0"/>
                </a:cxn>
              </a:cxnLst>
              <a:rect b="b" l="0" r="r" t="0"/>
              <a:pathLst>
                <a:path w="2">
                  <a:moveTo>
                    <a:pt x="1" y="0"/>
                  </a:moveTo>
                  <a:cubicBezTo>
                    <a:pt x="1" y="0"/>
                    <a:pt x="1" y="0"/>
                    <a:pt x="0" y="0"/>
                  </a:cubicBezTo>
                  <a:cubicBezTo>
                    <a:pt x="2" y="0"/>
                    <a:pt x="1"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1" name="Freeform 123"/>
            <p:cNvSpPr/>
            <p:nvPr/>
          </p:nvSpPr>
          <p:spPr bwMode="auto">
            <a:xfrm>
              <a:off x="2963863" y="4848225"/>
              <a:ext cx="1588" cy="0"/>
            </a:xfrm>
            <a:custGeom>
              <a:gdLst>
                <a:gd fmla="*/ 1 w 3" name="T0"/>
                <a:gd fmla="*/ 0 h 1" name="T1"/>
                <a:gd fmla="*/ 1 w 3" name="T2"/>
                <a:gd fmla="*/ 0 h 1" name="T3"/>
              </a:gdLst>
              <a:cxnLst>
                <a:cxn ang="0">
                  <a:pos x="T0" y="T1"/>
                </a:cxn>
                <a:cxn ang="0">
                  <a:pos x="T2" y="T3"/>
                </a:cxn>
              </a:cxnLst>
              <a:rect b="b" l="0" r="r" t="0"/>
              <a:pathLst>
                <a:path h="1" w="3">
                  <a:moveTo>
                    <a:pt x="1" y="0"/>
                  </a:moveTo>
                  <a:cubicBezTo>
                    <a:pt x="0" y="1"/>
                    <a:pt x="3" y="1"/>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2" name="Freeform 124"/>
            <p:cNvSpPr/>
            <p:nvPr/>
          </p:nvSpPr>
          <p:spPr bwMode="auto">
            <a:xfrm flipH="1">
              <a:off x="2952750" y="4826000"/>
              <a:ext cx="0" cy="0"/>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1" y="0"/>
                    <a:pt x="0" y="1"/>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3" name="Freeform 125"/>
            <p:cNvSpPr/>
            <p:nvPr/>
          </p:nvSpPr>
          <p:spPr bwMode="auto">
            <a:xfrm>
              <a:off x="2954338" y="4746625"/>
              <a:ext cx="1588" cy="1588"/>
            </a:xfrm>
            <a:custGeom>
              <a:gdLst>
                <a:gd fmla="*/ 0 w 3" name="T0"/>
                <a:gd fmla="*/ 1 h 2" name="T1"/>
                <a:gd fmla="*/ 3 w 3" name="T2"/>
                <a:gd fmla="*/ 0 h 2" name="T3"/>
                <a:gd fmla="*/ 0 w 3" name="T4"/>
                <a:gd fmla="*/ 1 h 2" name="T5"/>
              </a:gdLst>
              <a:cxnLst>
                <a:cxn ang="0">
                  <a:pos x="T0" y="T1"/>
                </a:cxn>
                <a:cxn ang="0">
                  <a:pos x="T2" y="T3"/>
                </a:cxn>
                <a:cxn ang="0">
                  <a:pos x="T4" y="T5"/>
                </a:cxn>
              </a:cxnLst>
              <a:rect b="b" l="0" r="r" t="0"/>
              <a:pathLst>
                <a:path h="2" w="3">
                  <a:moveTo>
                    <a:pt x="0" y="1"/>
                  </a:moveTo>
                  <a:cubicBezTo>
                    <a:pt x="1" y="2"/>
                    <a:pt x="2" y="1"/>
                    <a:pt x="3" y="0"/>
                  </a:cubicBezTo>
                  <a:cubicBezTo>
                    <a:pt x="0" y="0"/>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4" name="Freeform 126"/>
            <p:cNvSpPr/>
            <p:nvPr/>
          </p:nvSpPr>
          <p:spPr bwMode="auto">
            <a:xfrm>
              <a:off x="2954338" y="4759325"/>
              <a:ext cx="1588" cy="1588"/>
            </a:xfrm>
            <a:custGeom>
              <a:gdLst>
                <a:gd fmla="*/ 1 w 3" name="T0"/>
                <a:gd fmla="*/ 0 h 2" name="T1"/>
                <a:gd fmla="*/ 0 w 3" name="T2"/>
                <a:gd fmla="*/ 2 h 2" name="T3"/>
                <a:gd fmla="*/ 3 w 3" name="T4"/>
                <a:gd fmla="*/ 1 h 2" name="T5"/>
                <a:gd fmla="*/ 1 w 3" name="T6"/>
                <a:gd fmla="*/ 0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1"/>
                    <a:pt x="0" y="2"/>
                  </a:cubicBezTo>
                  <a:cubicBezTo>
                    <a:pt x="1" y="2"/>
                    <a:pt x="2" y="1"/>
                    <a:pt x="3" y="1"/>
                  </a:cubicBezTo>
                  <a:cubicBezTo>
                    <a:pt x="2" y="0"/>
                    <a:pt x="2" y="0"/>
                    <a:pt x="1" y="0"/>
                  </a:cubicBezTo>
                  <a:cubicBezTo>
                    <a:pt x="1" y="0"/>
                    <a:pt x="1"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5" name="Freeform 127"/>
            <p:cNvSpPr/>
            <p:nvPr/>
          </p:nvSpPr>
          <p:spPr bwMode="auto">
            <a:xfrm>
              <a:off x="2954338" y="4759325"/>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6" name="Freeform 128"/>
            <p:cNvSpPr/>
            <p:nvPr/>
          </p:nvSpPr>
          <p:spPr bwMode="auto">
            <a:xfrm>
              <a:off x="2957513" y="4746625"/>
              <a:ext cx="1588" cy="3175"/>
            </a:xfrm>
            <a:custGeom>
              <a:gdLst>
                <a:gd fmla="*/ 2 w 2" name="T0"/>
                <a:gd fmla="*/ 1 h 3" name="T1"/>
                <a:gd fmla="*/ 0 w 2" name="T2"/>
                <a:gd fmla="*/ 2 h 3" name="T3"/>
                <a:gd fmla="*/ 0 w 2" name="T4"/>
                <a:gd fmla="*/ 2 h 3" name="T5"/>
                <a:gd fmla="*/ 2 w 2" name="T6"/>
                <a:gd fmla="*/ 1 h 3" name="T7"/>
              </a:gdLst>
              <a:cxnLst>
                <a:cxn ang="0">
                  <a:pos x="T0" y="T1"/>
                </a:cxn>
                <a:cxn ang="0">
                  <a:pos x="T2" y="T3"/>
                </a:cxn>
                <a:cxn ang="0">
                  <a:pos x="T4" y="T5"/>
                </a:cxn>
                <a:cxn ang="0">
                  <a:pos x="T6" y="T7"/>
                </a:cxn>
              </a:cxnLst>
              <a:rect b="b" l="0" r="r" t="0"/>
              <a:pathLst>
                <a:path h="3" w="2">
                  <a:moveTo>
                    <a:pt x="2" y="1"/>
                  </a:moveTo>
                  <a:cubicBezTo>
                    <a:pt x="1" y="0"/>
                    <a:pt x="1" y="0"/>
                    <a:pt x="0" y="2"/>
                  </a:cubicBezTo>
                  <a:cubicBezTo>
                    <a:pt x="0" y="2"/>
                    <a:pt x="0" y="2"/>
                    <a:pt x="0" y="2"/>
                  </a:cubicBezTo>
                  <a:cubicBezTo>
                    <a:pt x="0" y="3"/>
                    <a:pt x="1" y="3"/>
                    <a:pt x="2"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7" name="Freeform 129"/>
            <p:cNvSpPr/>
            <p:nvPr/>
          </p:nvSpPr>
          <p:spPr bwMode="auto">
            <a:xfrm flipH="1">
              <a:off x="2957513" y="4748213"/>
              <a:ext cx="0" cy="0"/>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8" name="Freeform 130"/>
            <p:cNvSpPr/>
            <p:nvPr/>
          </p:nvSpPr>
          <p:spPr bwMode="auto">
            <a:xfrm>
              <a:off x="2963863" y="4729163"/>
              <a:ext cx="1588" cy="3175"/>
            </a:xfrm>
            <a:custGeom>
              <a:gdLst>
                <a:gd fmla="*/ 0 w 3" name="T0"/>
                <a:gd fmla="*/ 5 h 5" name="T1"/>
                <a:gd fmla="*/ 3 w 3" name="T2"/>
                <a:gd fmla="*/ 3 h 5" name="T3"/>
                <a:gd fmla="*/ 0 w 3" name="T4"/>
                <a:gd fmla="*/ 5 h 5" name="T5"/>
              </a:gdLst>
              <a:cxnLst>
                <a:cxn ang="0">
                  <a:pos x="T0" y="T1"/>
                </a:cxn>
                <a:cxn ang="0">
                  <a:pos x="T2" y="T3"/>
                </a:cxn>
                <a:cxn ang="0">
                  <a:pos x="T4" y="T5"/>
                </a:cxn>
              </a:cxnLst>
              <a:rect b="b" l="0" r="r" t="0"/>
              <a:pathLst>
                <a:path h="5" w="3">
                  <a:moveTo>
                    <a:pt x="0" y="5"/>
                  </a:moveTo>
                  <a:cubicBezTo>
                    <a:pt x="1" y="5"/>
                    <a:pt x="2" y="4"/>
                    <a:pt x="3" y="3"/>
                  </a:cubicBezTo>
                  <a:cubicBezTo>
                    <a:pt x="3" y="0"/>
                    <a:pt x="0" y="5"/>
                    <a:pt x="0" y="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39" name="Freeform 131"/>
            <p:cNvSpPr/>
            <p:nvPr/>
          </p:nvSpPr>
          <p:spPr bwMode="auto">
            <a:xfrm>
              <a:off x="2960688" y="4745038"/>
              <a:ext cx="3175" cy="0"/>
            </a:xfrm>
            <a:custGeom>
              <a:gdLst>
                <a:gd fmla="*/ 1 w 5" name="T0"/>
                <a:gd fmla="*/ 1 h 1" name="T1"/>
                <a:gd fmla="*/ 1 w 5" name="T2"/>
                <a:gd fmla="*/ 1 h 1" name="T3"/>
              </a:gdLst>
              <a:cxnLst>
                <a:cxn ang="0">
                  <a:pos x="T0" y="T1"/>
                </a:cxn>
                <a:cxn ang="0">
                  <a:pos x="T2" y="T3"/>
                </a:cxn>
              </a:cxnLst>
              <a:rect b="b" l="0" r="r" t="0"/>
              <a:pathLst>
                <a:path h="1" w="5">
                  <a:moveTo>
                    <a:pt x="1" y="1"/>
                  </a:moveTo>
                  <a:cubicBezTo>
                    <a:pt x="5" y="0"/>
                    <a:pt x="0"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0" name="Freeform 132"/>
            <p:cNvSpPr/>
            <p:nvPr/>
          </p:nvSpPr>
          <p:spPr bwMode="auto">
            <a:xfrm>
              <a:off x="2962275" y="4745038"/>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0"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1" name="Freeform 133"/>
            <p:cNvSpPr/>
            <p:nvPr/>
          </p:nvSpPr>
          <p:spPr bwMode="auto">
            <a:xfrm>
              <a:off x="2971800" y="4751388"/>
              <a:ext cx="1588" cy="3175"/>
            </a:xfrm>
            <a:custGeom>
              <a:gdLst>
                <a:gd fmla="*/ 0 w 2" name="T0"/>
                <a:gd fmla="*/ 2 h 3" name="T1"/>
                <a:gd fmla="*/ 0 w 2" name="T2"/>
                <a:gd fmla="*/ 2 h 3" name="T3"/>
              </a:gdLst>
              <a:cxnLst>
                <a:cxn ang="0">
                  <a:pos x="T0" y="T1"/>
                </a:cxn>
                <a:cxn ang="0">
                  <a:pos x="T2" y="T3"/>
                </a:cxn>
              </a:cxnLst>
              <a:rect b="b" l="0" r="r" t="0"/>
              <a:pathLst>
                <a:path h="3" w="2">
                  <a:moveTo>
                    <a:pt x="0" y="2"/>
                  </a:moveTo>
                  <a:cubicBezTo>
                    <a:pt x="2" y="3"/>
                    <a:pt x="0" y="0"/>
                    <a:pt x="0"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2" name="Freeform 134"/>
            <p:cNvSpPr/>
            <p:nvPr/>
          </p:nvSpPr>
          <p:spPr bwMode="auto">
            <a:xfrm flipH="1">
              <a:off x="2962275" y="4743450"/>
              <a:ext cx="0" cy="1588"/>
            </a:xfrm>
            <a:custGeom>
              <a:gdLst>
                <a:gd fmla="*/ 0 h 1" name="T0"/>
                <a:gd fmla="*/ 0 h 1" name="T1"/>
              </a:gdLst>
              <a:cxnLst>
                <a:cxn ang="0">
                  <a:pos x="0" y="T0"/>
                </a:cxn>
                <a:cxn ang="0">
                  <a:pos x="0" y="T1"/>
                </a:cxn>
              </a:cxnLst>
              <a:rect b="b" l="0" r="r" t="0"/>
              <a:pathLst>
                <a:path h="1">
                  <a:moveTo>
                    <a:pt x="0" y="0"/>
                  </a:moveTo>
                  <a:cubicBezTo>
                    <a:pt x="0" y="1"/>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3" name="Freeform 135"/>
            <p:cNvSpPr/>
            <p:nvPr/>
          </p:nvSpPr>
          <p:spPr bwMode="auto">
            <a:xfrm flipH="1">
              <a:off x="2952750" y="4768850"/>
              <a:ext cx="0" cy="0"/>
            </a:xfrm>
            <a:custGeom>
              <a:gdLst>
                <a:gd fmla="*/ 1 w 1" name="T0"/>
                <a:gd fmla="*/ 1 h 1" name="T1"/>
                <a:gd fmla="*/ 1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1" y="1"/>
                  </a:cubicBezTo>
                  <a:cubicBezTo>
                    <a:pt x="0" y="1"/>
                    <a:pt x="1" y="0"/>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4" name="Freeform 136"/>
            <p:cNvSpPr/>
            <p:nvPr/>
          </p:nvSpPr>
          <p:spPr bwMode="auto">
            <a:xfrm>
              <a:off x="2954338" y="4697413"/>
              <a:ext cx="36513" cy="22225"/>
            </a:xfrm>
            <a:custGeom>
              <a:gdLst>
                <a:gd fmla="*/ 12 w 49" name="T0"/>
                <a:gd fmla="*/ 4 h 28" name="T1"/>
                <a:gd fmla="*/ 14 w 49" name="T2"/>
                <a:gd fmla="*/ 8 h 28" name="T3"/>
                <a:gd fmla="*/ 6 w 49" name="T4"/>
                <a:gd fmla="*/ 8 h 28" name="T5"/>
                <a:gd fmla="*/ 8 w 49" name="T6"/>
                <a:gd fmla="*/ 13 h 28" name="T7"/>
                <a:gd fmla="*/ 9 w 49" name="T8"/>
                <a:gd fmla="*/ 17 h 28" name="T9"/>
                <a:gd fmla="*/ 9 w 49" name="T10"/>
                <a:gd fmla="*/ 20 h 28" name="T11"/>
                <a:gd fmla="*/ 0 w 49" name="T12"/>
                <a:gd fmla="*/ 20 h 28" name="T13"/>
                <a:gd fmla="*/ 3 w 49" name="T14"/>
                <a:gd fmla="*/ 22 h 28" name="T15"/>
                <a:gd fmla="*/ 4 w 49" name="T16"/>
                <a:gd fmla="*/ 23 h 28" name="T17"/>
                <a:gd fmla="*/ 5 w 49" name="T18"/>
                <a:gd fmla="*/ 28 h 28" name="T19"/>
                <a:gd fmla="*/ 7 w 49" name="T20"/>
                <a:gd fmla="*/ 28 h 28" name="T21"/>
                <a:gd fmla="*/ 7 w 49" name="T22"/>
                <a:gd fmla="*/ 23 h 28" name="T23"/>
                <a:gd fmla="*/ 12 w 49" name="T24"/>
                <a:gd fmla="*/ 23 h 28" name="T25"/>
                <a:gd fmla="*/ 19 w 49" name="T26"/>
                <a:gd fmla="*/ 24 h 28" name="T27"/>
                <a:gd fmla="*/ 23 w 49" name="T28"/>
                <a:gd fmla="*/ 21 h 28" name="T29"/>
                <a:gd fmla="*/ 49 w 49" name="T30"/>
                <a:gd fmla="*/ 5 h 28" name="T31"/>
                <a:gd fmla="*/ 12 w 49" name="T32"/>
                <a:gd fmla="*/ 4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49">
                  <a:moveTo>
                    <a:pt x="12" y="4"/>
                  </a:moveTo>
                  <a:cubicBezTo>
                    <a:pt x="12" y="6"/>
                    <a:pt x="14" y="7"/>
                    <a:pt x="14" y="8"/>
                  </a:cubicBezTo>
                  <a:cubicBezTo>
                    <a:pt x="9" y="6"/>
                    <a:pt x="11" y="6"/>
                    <a:pt x="6" y="8"/>
                  </a:cubicBezTo>
                  <a:cubicBezTo>
                    <a:pt x="1" y="11"/>
                    <a:pt x="8" y="12"/>
                    <a:pt x="8" y="13"/>
                  </a:cubicBezTo>
                  <a:cubicBezTo>
                    <a:pt x="4" y="14"/>
                    <a:pt x="8" y="16"/>
                    <a:pt x="9" y="17"/>
                  </a:cubicBezTo>
                  <a:cubicBezTo>
                    <a:pt x="14" y="19"/>
                    <a:pt x="12" y="20"/>
                    <a:pt x="9" y="20"/>
                  </a:cubicBezTo>
                  <a:cubicBezTo>
                    <a:pt x="6" y="21"/>
                    <a:pt x="0" y="20"/>
                    <a:pt x="0" y="20"/>
                  </a:cubicBezTo>
                  <a:cubicBezTo>
                    <a:pt x="0" y="23"/>
                    <a:pt x="2" y="22"/>
                    <a:pt x="3" y="22"/>
                  </a:cubicBezTo>
                  <a:cubicBezTo>
                    <a:pt x="3" y="23"/>
                    <a:pt x="4" y="23"/>
                    <a:pt x="4" y="23"/>
                  </a:cubicBezTo>
                  <a:cubicBezTo>
                    <a:pt x="5" y="25"/>
                    <a:pt x="1" y="27"/>
                    <a:pt x="5" y="28"/>
                  </a:cubicBezTo>
                  <a:cubicBezTo>
                    <a:pt x="5" y="28"/>
                    <a:pt x="6" y="28"/>
                    <a:pt x="7" y="28"/>
                  </a:cubicBezTo>
                  <a:cubicBezTo>
                    <a:pt x="7" y="27"/>
                    <a:pt x="7" y="25"/>
                    <a:pt x="7" y="23"/>
                  </a:cubicBezTo>
                  <a:cubicBezTo>
                    <a:pt x="9" y="23"/>
                    <a:pt x="10" y="23"/>
                    <a:pt x="12" y="23"/>
                  </a:cubicBezTo>
                  <a:cubicBezTo>
                    <a:pt x="15" y="23"/>
                    <a:pt x="17" y="23"/>
                    <a:pt x="19" y="24"/>
                  </a:cubicBezTo>
                  <a:cubicBezTo>
                    <a:pt x="23" y="24"/>
                    <a:pt x="23" y="21"/>
                    <a:pt x="23" y="21"/>
                  </a:cubicBezTo>
                  <a:cubicBezTo>
                    <a:pt x="20" y="19"/>
                    <a:pt x="49" y="5"/>
                    <a:pt x="49" y="5"/>
                  </a:cubicBezTo>
                  <a:cubicBezTo>
                    <a:pt x="35" y="0"/>
                    <a:pt x="25" y="1"/>
                    <a:pt x="12" y="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5" name="Freeform 137"/>
            <p:cNvSpPr/>
            <p:nvPr/>
          </p:nvSpPr>
          <p:spPr bwMode="auto">
            <a:xfrm>
              <a:off x="2959100" y="4716463"/>
              <a:ext cx="9525" cy="3175"/>
            </a:xfrm>
            <a:custGeom>
              <a:gdLst>
                <a:gd fmla="*/ 7 w 13" name="T0"/>
                <a:gd fmla="*/ 0 h 4" name="T1"/>
                <a:gd fmla="*/ 1 w 13" name="T2"/>
                <a:gd fmla="*/ 0 h 4" name="T3"/>
                <a:gd fmla="*/ 0 w 13" name="T4"/>
                <a:gd fmla="*/ 3 h 4" name="T5"/>
                <a:gd fmla="*/ 7 w 13" name="T6"/>
                <a:gd fmla="*/ 3 h 4" name="T7"/>
                <a:gd fmla="*/ 10 w 13" name="T8"/>
                <a:gd fmla="*/ 4 h 4" name="T9"/>
                <a:gd fmla="*/ 13 w 13" name="T10"/>
                <a:gd fmla="*/ 1 h 4" name="T11"/>
                <a:gd fmla="*/ 7 w 13"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3">
                  <a:moveTo>
                    <a:pt x="7" y="0"/>
                  </a:moveTo>
                  <a:cubicBezTo>
                    <a:pt x="4" y="0"/>
                    <a:pt x="1" y="0"/>
                    <a:pt x="1" y="0"/>
                  </a:cubicBezTo>
                  <a:cubicBezTo>
                    <a:pt x="1" y="0"/>
                    <a:pt x="1" y="1"/>
                    <a:pt x="0" y="3"/>
                  </a:cubicBezTo>
                  <a:cubicBezTo>
                    <a:pt x="3" y="3"/>
                    <a:pt x="6" y="3"/>
                    <a:pt x="7" y="3"/>
                  </a:cubicBezTo>
                  <a:cubicBezTo>
                    <a:pt x="8" y="4"/>
                    <a:pt x="9" y="4"/>
                    <a:pt x="10" y="4"/>
                  </a:cubicBezTo>
                  <a:cubicBezTo>
                    <a:pt x="12" y="3"/>
                    <a:pt x="13" y="3"/>
                    <a:pt x="13" y="1"/>
                  </a:cubicBezTo>
                  <a:cubicBezTo>
                    <a:pt x="12" y="0"/>
                    <a:pt x="9" y="0"/>
                    <a:pt x="7"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6" name="Freeform 138"/>
            <p:cNvSpPr/>
            <p:nvPr/>
          </p:nvSpPr>
          <p:spPr bwMode="auto">
            <a:xfrm>
              <a:off x="2951163" y="4716463"/>
              <a:ext cx="3175" cy="1588"/>
            </a:xfrm>
            <a:custGeom>
              <a:gdLst>
                <a:gd fmla="*/ 0 w 5" name="T0"/>
                <a:gd fmla="*/ 2 h 3" name="T1"/>
                <a:gd fmla="*/ 3 w 5" name="T2"/>
                <a:gd fmla="*/ 3 h 3" name="T3"/>
                <a:gd fmla="*/ 4 w 5" name="T4"/>
                <a:gd fmla="*/ 1 h 3" name="T5"/>
                <a:gd fmla="*/ 0 w 5" name="T6"/>
                <a:gd fmla="*/ 2 h 3" name="T7"/>
              </a:gdLst>
              <a:cxnLst>
                <a:cxn ang="0">
                  <a:pos x="T0" y="T1"/>
                </a:cxn>
                <a:cxn ang="0">
                  <a:pos x="T2" y="T3"/>
                </a:cxn>
                <a:cxn ang="0">
                  <a:pos x="T4" y="T5"/>
                </a:cxn>
                <a:cxn ang="0">
                  <a:pos x="T6" y="T7"/>
                </a:cxn>
              </a:cxnLst>
              <a:rect b="b" l="0" r="r" t="0"/>
              <a:pathLst>
                <a:path h="3" w="5">
                  <a:moveTo>
                    <a:pt x="0" y="2"/>
                  </a:moveTo>
                  <a:cubicBezTo>
                    <a:pt x="1" y="2"/>
                    <a:pt x="2" y="3"/>
                    <a:pt x="3" y="3"/>
                  </a:cubicBezTo>
                  <a:cubicBezTo>
                    <a:pt x="4" y="3"/>
                    <a:pt x="5" y="2"/>
                    <a:pt x="4" y="1"/>
                  </a:cubicBezTo>
                  <a:cubicBezTo>
                    <a:pt x="3" y="0"/>
                    <a:pt x="2" y="0"/>
                    <a:pt x="0"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7" name="Freeform 139"/>
            <p:cNvSpPr/>
            <p:nvPr/>
          </p:nvSpPr>
          <p:spPr bwMode="auto">
            <a:xfrm>
              <a:off x="2959100" y="4711700"/>
              <a:ext cx="1588" cy="1588"/>
            </a:xfrm>
            <a:custGeom>
              <a:gdLst>
                <a:gd fmla="*/ 0 w 2" name="T0"/>
                <a:gd fmla="*/ 1 h 2" name="T1"/>
                <a:gd fmla="*/ 0 w 2" name="T2"/>
                <a:gd fmla="*/ 1 h 2" name="T3"/>
                <a:gd fmla="*/ 1 w 2" name="T4"/>
                <a:gd fmla="*/ 2 h 2" name="T5"/>
                <a:gd fmla="*/ 2 w 2" name="T6"/>
                <a:gd fmla="*/ 1 h 2" name="T7"/>
                <a:gd fmla="*/ 2 w 2" name="T8"/>
                <a:gd fmla="*/ 1 h 2" name="T9"/>
                <a:gd fmla="*/ 0 w 2" name="T10"/>
                <a:gd fmla="*/ 1 h 2" name="T11"/>
              </a:gdLst>
              <a:cxnLst>
                <a:cxn ang="0">
                  <a:pos x="T0" y="T1"/>
                </a:cxn>
                <a:cxn ang="0">
                  <a:pos x="T2" y="T3"/>
                </a:cxn>
                <a:cxn ang="0">
                  <a:pos x="T4" y="T5"/>
                </a:cxn>
                <a:cxn ang="0">
                  <a:pos x="T6" y="T7"/>
                </a:cxn>
                <a:cxn ang="0">
                  <a:pos x="T8" y="T9"/>
                </a:cxn>
                <a:cxn ang="0">
                  <a:pos x="T10" y="T11"/>
                </a:cxn>
              </a:cxnLst>
              <a:rect b="b" l="0" r="r" t="0"/>
              <a:pathLst>
                <a:path h="2" w="2">
                  <a:moveTo>
                    <a:pt x="0" y="1"/>
                  </a:moveTo>
                  <a:cubicBezTo>
                    <a:pt x="0" y="1"/>
                    <a:pt x="0" y="1"/>
                    <a:pt x="0" y="1"/>
                  </a:cubicBezTo>
                  <a:cubicBezTo>
                    <a:pt x="0" y="2"/>
                    <a:pt x="0" y="2"/>
                    <a:pt x="1" y="2"/>
                  </a:cubicBezTo>
                  <a:cubicBezTo>
                    <a:pt x="1" y="2"/>
                    <a:pt x="2" y="2"/>
                    <a:pt x="2" y="1"/>
                  </a:cubicBezTo>
                  <a:cubicBezTo>
                    <a:pt x="2" y="1"/>
                    <a:pt x="2" y="1"/>
                    <a:pt x="2" y="1"/>
                  </a:cubicBezTo>
                  <a:cubicBezTo>
                    <a:pt x="1" y="0"/>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8" name="Rectangle 140"/>
            <p:cNvSpPr>
              <a:spLocks noChangeArrowheads="1"/>
            </p:cNvSpPr>
            <p:nvPr/>
          </p:nvSpPr>
          <p:spPr bwMode="auto">
            <a:xfrm>
              <a:off x="2957513" y="4711700"/>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49" name="Freeform 141"/>
            <p:cNvSpPr/>
            <p:nvPr/>
          </p:nvSpPr>
          <p:spPr bwMode="auto">
            <a:xfrm>
              <a:off x="2954338" y="4708525"/>
              <a:ext cx="3175" cy="3175"/>
            </a:xfrm>
            <a:custGeom>
              <a:gdLst>
                <a:gd fmla="*/ 2 w 4" name="T0"/>
                <a:gd fmla="*/ 3 h 5" name="T1"/>
                <a:gd fmla="*/ 3 w 4" name="T2"/>
                <a:gd fmla="*/ 1 h 5" name="T3"/>
                <a:gd fmla="*/ 2 w 4" name="T4"/>
                <a:gd fmla="*/ 0 h 5" name="T5"/>
                <a:gd fmla="*/ 0 w 4" name="T6"/>
                <a:gd fmla="*/ 0 h 5" name="T7"/>
                <a:gd fmla="*/ 0 w 4" name="T8"/>
                <a:gd fmla="*/ 3 h 5" name="T9"/>
                <a:gd fmla="*/ 4 w 4" name="T10"/>
                <a:gd fmla="*/ 4 h 5" name="T11"/>
                <a:gd fmla="*/ 2 w 4"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4">
                  <a:moveTo>
                    <a:pt x="2" y="3"/>
                  </a:moveTo>
                  <a:cubicBezTo>
                    <a:pt x="4" y="3"/>
                    <a:pt x="4" y="2"/>
                    <a:pt x="3" y="1"/>
                  </a:cubicBezTo>
                  <a:cubicBezTo>
                    <a:pt x="3" y="1"/>
                    <a:pt x="2" y="0"/>
                    <a:pt x="2" y="0"/>
                  </a:cubicBezTo>
                  <a:cubicBezTo>
                    <a:pt x="1" y="0"/>
                    <a:pt x="0" y="0"/>
                    <a:pt x="0" y="0"/>
                  </a:cubicBezTo>
                  <a:cubicBezTo>
                    <a:pt x="0" y="1"/>
                    <a:pt x="0" y="2"/>
                    <a:pt x="0" y="3"/>
                  </a:cubicBezTo>
                  <a:cubicBezTo>
                    <a:pt x="1" y="4"/>
                    <a:pt x="3" y="5"/>
                    <a:pt x="4" y="4"/>
                  </a:cubicBezTo>
                  <a:cubicBezTo>
                    <a:pt x="4" y="4"/>
                    <a:pt x="3" y="4"/>
                    <a:pt x="2"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0" name="Freeform 142"/>
            <p:cNvSpPr/>
            <p:nvPr/>
          </p:nvSpPr>
          <p:spPr bwMode="auto">
            <a:xfrm>
              <a:off x="2927350" y="4708525"/>
              <a:ext cx="15875" cy="9525"/>
            </a:xfrm>
            <a:custGeom>
              <a:gdLst>
                <a:gd fmla="*/ 21 w 21" name="T0"/>
                <a:gd fmla="*/ 10 h 14" name="T1"/>
                <a:gd fmla="*/ 8 w 21" name="T2"/>
                <a:gd fmla="*/ 12 h 14" name="T3"/>
                <a:gd fmla="*/ 10 w 21" name="T4"/>
                <a:gd fmla="*/ 11 h 14" name="T5"/>
                <a:gd fmla="*/ 3 w 21" name="T6"/>
                <a:gd fmla="*/ 8 h 14" name="T7"/>
                <a:gd fmla="*/ 1 w 21" name="T8"/>
                <a:gd fmla="*/ 7 h 14" name="T9"/>
                <a:gd fmla="*/ 0 w 21" name="T10"/>
                <a:gd fmla="*/ 7 h 14" name="T11"/>
                <a:gd fmla="*/ 10 w 21" name="T12"/>
                <a:gd fmla="*/ 5 h 14" name="T13"/>
                <a:gd fmla="*/ 13 w 21" name="T14"/>
                <a:gd fmla="*/ 6 h 14" name="T15"/>
                <a:gd fmla="*/ 12 w 21" name="T16"/>
                <a:gd fmla="*/ 6 h 14" name="T17"/>
                <a:gd fmla="*/ 19 w 21" name="T18"/>
                <a:gd fmla="*/ 6 h 14" name="T19"/>
                <a:gd fmla="*/ 21 w 21" name="T20"/>
                <a:gd fmla="*/ 10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21">
                  <a:moveTo>
                    <a:pt x="21" y="10"/>
                  </a:moveTo>
                  <a:cubicBezTo>
                    <a:pt x="19" y="12"/>
                    <a:pt x="10" y="14"/>
                    <a:pt x="8" y="12"/>
                  </a:cubicBezTo>
                  <a:cubicBezTo>
                    <a:pt x="8" y="11"/>
                    <a:pt x="9" y="11"/>
                    <a:pt x="10" y="11"/>
                  </a:cubicBezTo>
                  <a:cubicBezTo>
                    <a:pt x="9" y="10"/>
                    <a:pt x="4" y="9"/>
                    <a:pt x="3" y="8"/>
                  </a:cubicBezTo>
                  <a:cubicBezTo>
                    <a:pt x="4" y="8"/>
                    <a:pt x="1" y="7"/>
                    <a:pt x="1" y="7"/>
                  </a:cubicBezTo>
                  <a:cubicBezTo>
                    <a:pt x="1" y="7"/>
                    <a:pt x="1" y="6"/>
                    <a:pt x="0" y="7"/>
                  </a:cubicBezTo>
                  <a:cubicBezTo>
                    <a:pt x="1" y="4"/>
                    <a:pt x="11" y="0"/>
                    <a:pt x="10" y="5"/>
                  </a:cubicBezTo>
                  <a:cubicBezTo>
                    <a:pt x="11" y="6"/>
                    <a:pt x="13" y="3"/>
                    <a:pt x="13" y="6"/>
                  </a:cubicBezTo>
                  <a:cubicBezTo>
                    <a:pt x="13" y="6"/>
                    <a:pt x="12" y="6"/>
                    <a:pt x="12" y="6"/>
                  </a:cubicBezTo>
                  <a:cubicBezTo>
                    <a:pt x="11" y="13"/>
                    <a:pt x="18" y="6"/>
                    <a:pt x="19" y="6"/>
                  </a:cubicBezTo>
                  <a:cubicBezTo>
                    <a:pt x="19" y="6"/>
                    <a:pt x="20" y="10"/>
                    <a:pt x="21" y="1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1" name="Freeform 143"/>
            <p:cNvSpPr/>
            <p:nvPr/>
          </p:nvSpPr>
          <p:spPr bwMode="auto">
            <a:xfrm>
              <a:off x="2943225" y="4714875"/>
              <a:ext cx="1588" cy="1588"/>
            </a:xfrm>
            <a:custGeom>
              <a:gdLst>
                <a:gd fmla="*/ 0 w 2" name="T0"/>
                <a:gd fmla="*/ 1 h 2" name="T1"/>
                <a:gd fmla="*/ 0 w 2" name="T2"/>
                <a:gd fmla="*/ 1 h 2" name="T3"/>
                <a:gd fmla="*/ 0 w 2" name="T4"/>
                <a:gd fmla="*/ 2 h 2" name="T5"/>
                <a:gd fmla="*/ 0 w 2" name="T6"/>
                <a:gd fmla="*/ 2 h 2" name="T7"/>
                <a:gd fmla="*/ 2 w 2" name="T8"/>
                <a:gd fmla="*/ 1 h 2" name="T9"/>
                <a:gd fmla="*/ 0 w 2" name="T10"/>
                <a:gd fmla="*/ 1 h 2" name="T11"/>
              </a:gdLst>
              <a:cxnLst>
                <a:cxn ang="0">
                  <a:pos x="T0" y="T1"/>
                </a:cxn>
                <a:cxn ang="0">
                  <a:pos x="T2" y="T3"/>
                </a:cxn>
                <a:cxn ang="0">
                  <a:pos x="T4" y="T5"/>
                </a:cxn>
                <a:cxn ang="0">
                  <a:pos x="T6" y="T7"/>
                </a:cxn>
                <a:cxn ang="0">
                  <a:pos x="T8" y="T9"/>
                </a:cxn>
                <a:cxn ang="0">
                  <a:pos x="T10" y="T11"/>
                </a:cxn>
              </a:cxnLst>
              <a:rect b="b" l="0" r="r" t="0"/>
              <a:pathLst>
                <a:path h="2" w="2">
                  <a:moveTo>
                    <a:pt x="0" y="1"/>
                  </a:moveTo>
                  <a:cubicBezTo>
                    <a:pt x="0" y="1"/>
                    <a:pt x="0" y="1"/>
                    <a:pt x="0" y="1"/>
                  </a:cubicBezTo>
                  <a:cubicBezTo>
                    <a:pt x="0" y="2"/>
                    <a:pt x="0" y="2"/>
                    <a:pt x="0" y="2"/>
                  </a:cubicBezTo>
                  <a:cubicBezTo>
                    <a:pt x="0" y="2"/>
                    <a:pt x="0" y="2"/>
                    <a:pt x="0" y="2"/>
                  </a:cubicBezTo>
                  <a:cubicBezTo>
                    <a:pt x="1" y="2"/>
                    <a:pt x="2" y="2"/>
                    <a:pt x="2" y="1"/>
                  </a:cubicBezTo>
                  <a:cubicBezTo>
                    <a:pt x="1" y="0"/>
                    <a:pt x="1"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2" name="Freeform 144"/>
            <p:cNvSpPr/>
            <p:nvPr/>
          </p:nvSpPr>
          <p:spPr bwMode="auto">
            <a:xfrm>
              <a:off x="2944813" y="4711700"/>
              <a:ext cx="9525" cy="6350"/>
            </a:xfrm>
            <a:custGeom>
              <a:gdLst>
                <a:gd fmla="*/ 6 w 12" name="T0"/>
                <a:gd fmla="*/ 3 h 8" name="T1"/>
                <a:gd fmla="*/ 6 w 12" name="T2"/>
                <a:gd fmla="*/ 4 h 8" name="T3"/>
                <a:gd fmla="*/ 5 w 12" name="T4"/>
                <a:gd fmla="*/ 3 h 8" name="T5"/>
                <a:gd fmla="*/ 4 w 12" name="T6"/>
                <a:gd fmla="*/ 4 h 8" name="T7"/>
                <a:gd fmla="*/ 2 w 12" name="T8"/>
                <a:gd fmla="*/ 2 h 8" name="T9"/>
                <a:gd fmla="*/ 2 w 12" name="T10"/>
                <a:gd fmla="*/ 4 h 8" name="T11"/>
                <a:gd fmla="*/ 5 w 12" name="T12"/>
                <a:gd fmla="*/ 7 h 8" name="T13"/>
                <a:gd fmla="*/ 6 w 12" name="T14"/>
                <a:gd fmla="*/ 3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2">
                  <a:moveTo>
                    <a:pt x="6" y="3"/>
                  </a:moveTo>
                  <a:cubicBezTo>
                    <a:pt x="6" y="3"/>
                    <a:pt x="6" y="3"/>
                    <a:pt x="6" y="4"/>
                  </a:cubicBezTo>
                  <a:cubicBezTo>
                    <a:pt x="6" y="4"/>
                    <a:pt x="5" y="3"/>
                    <a:pt x="5" y="3"/>
                  </a:cubicBezTo>
                  <a:cubicBezTo>
                    <a:pt x="5" y="3"/>
                    <a:pt x="4" y="4"/>
                    <a:pt x="4" y="4"/>
                  </a:cubicBezTo>
                  <a:cubicBezTo>
                    <a:pt x="4" y="3"/>
                    <a:pt x="3" y="2"/>
                    <a:pt x="2" y="2"/>
                  </a:cubicBezTo>
                  <a:cubicBezTo>
                    <a:pt x="0" y="2"/>
                    <a:pt x="2" y="4"/>
                    <a:pt x="2" y="4"/>
                  </a:cubicBezTo>
                  <a:cubicBezTo>
                    <a:pt x="3" y="6"/>
                    <a:pt x="3" y="5"/>
                    <a:pt x="5" y="7"/>
                  </a:cubicBezTo>
                  <a:cubicBezTo>
                    <a:pt x="12" y="8"/>
                    <a:pt x="9" y="0"/>
                    <a:pt x="6"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3" name="Freeform 145"/>
            <p:cNvSpPr/>
            <p:nvPr/>
          </p:nvSpPr>
          <p:spPr bwMode="auto">
            <a:xfrm>
              <a:off x="2974975" y="4695825"/>
              <a:ext cx="65088" cy="61913"/>
            </a:xfrm>
            <a:custGeom>
              <a:gdLst>
                <a:gd fmla="*/ 84 w 84" name="T0"/>
                <a:gd fmla="*/ 10 h 80" name="T1"/>
                <a:gd fmla="*/ 72 w 84" name="T2"/>
                <a:gd fmla="*/ 7 h 80" name="T3"/>
                <a:gd fmla="*/ 53 w 84" name="T4"/>
                <a:gd fmla="*/ 4 h 80" name="T5"/>
                <a:gd fmla="*/ 39 w 84" name="T6"/>
                <a:gd fmla="*/ 7 h 80" name="T7"/>
                <a:gd fmla="*/ 39 w 84" name="T8"/>
                <a:gd fmla="*/ 9 h 80" name="T9"/>
                <a:gd fmla="*/ 35 w 84" name="T10"/>
                <a:gd fmla="*/ 8 h 80" name="T11"/>
                <a:gd fmla="*/ 35 w 84" name="T12"/>
                <a:gd fmla="*/ 10 h 80" name="T13"/>
                <a:gd fmla="*/ 32 w 84" name="T14"/>
                <a:gd fmla="*/ 10 h 80" name="T15"/>
                <a:gd fmla="*/ 12 w 84" name="T16"/>
                <a:gd fmla="*/ 15 h 80" name="T17"/>
                <a:gd fmla="*/ 14 w 84" name="T18"/>
                <a:gd fmla="*/ 18 h 80" name="T19"/>
                <a:gd fmla="*/ 4 w 84" name="T20"/>
                <a:gd fmla="*/ 20 h 80" name="T21"/>
                <a:gd fmla="*/ 6 w 84" name="T22"/>
                <a:gd fmla="*/ 23 h 80" name="T23"/>
                <a:gd fmla="*/ 3 w 84" name="T24"/>
                <a:gd fmla="*/ 23 h 80" name="T25"/>
                <a:gd fmla="*/ 16 w 84" name="T26"/>
                <a:gd fmla="*/ 28 h 80" name="T27"/>
                <a:gd fmla="*/ 21 w 84" name="T28"/>
                <a:gd fmla="*/ 43 h 80" name="T29"/>
                <a:gd fmla="*/ 24 w 84" name="T30"/>
                <a:gd fmla="*/ 44 h 80" name="T31"/>
                <a:gd fmla="*/ 27 w 84" name="T32"/>
                <a:gd fmla="*/ 46 h 80" name="T33"/>
                <a:gd fmla="*/ 22 w 84" name="T34"/>
                <a:gd fmla="*/ 49 h 80" name="T35"/>
                <a:gd fmla="*/ 27 w 84" name="T36"/>
                <a:gd fmla="*/ 48 h 80" name="T37"/>
                <a:gd fmla="*/ 23 w 84" name="T38"/>
                <a:gd fmla="*/ 55 h 80" name="T39"/>
                <a:gd fmla="*/ 26 w 84" name="T40"/>
                <a:gd fmla="*/ 65 h 80" name="T41"/>
                <a:gd fmla="*/ 28 w 84" name="T42"/>
                <a:gd fmla="*/ 70 h 80" name="T43"/>
                <a:gd fmla="*/ 28 w 84" name="T44"/>
                <a:gd fmla="*/ 70 h 80" name="T45"/>
                <a:gd fmla="*/ 31 w 84" name="T46"/>
                <a:gd fmla="*/ 73 h 80" name="T47"/>
                <a:gd fmla="*/ 32 w 84" name="T48"/>
                <a:gd fmla="*/ 74 h 80" name="T49"/>
                <a:gd fmla="*/ 38 w 84" name="T50"/>
                <a:gd fmla="*/ 77 h 80" name="T51"/>
                <a:gd fmla="*/ 45 w 84" name="T52"/>
                <a:gd fmla="*/ 62 h 80" name="T53"/>
                <a:gd fmla="*/ 56 w 84" name="T54"/>
                <a:gd fmla="*/ 55 h 80" name="T55"/>
                <a:gd fmla="*/ 72 w 84" name="T56"/>
                <a:gd fmla="*/ 47 h 80" name="T57"/>
                <a:gd fmla="*/ 67 w 84" name="T58"/>
                <a:gd fmla="*/ 46 h 80" name="T59"/>
                <a:gd fmla="*/ 67 w 84" name="T60"/>
                <a:gd fmla="*/ 46 h 80" name="T61"/>
                <a:gd fmla="*/ 67 w 84" name="T62"/>
                <a:gd fmla="*/ 45 h 80" name="T63"/>
                <a:gd fmla="*/ 69 w 84" name="T64"/>
                <a:gd fmla="*/ 43 h 80" name="T65"/>
                <a:gd fmla="*/ 74 w 84" name="T66"/>
                <a:gd fmla="*/ 43 h 80" name="T67"/>
                <a:gd fmla="*/ 74 w 84" name="T68"/>
                <a:gd fmla="*/ 35 h 80" name="T69"/>
                <a:gd fmla="*/ 75 w 84" name="T70"/>
                <a:gd fmla="*/ 32 h 80" name="T71"/>
                <a:gd fmla="*/ 74 w 84" name="T72"/>
                <a:gd fmla="*/ 31 h 80" name="T73"/>
                <a:gd fmla="*/ 72 w 84" name="T74"/>
                <a:gd fmla="*/ 27 h 80" name="T75"/>
                <a:gd fmla="*/ 77 w 84" name="T76"/>
                <a:gd fmla="*/ 28 h 80" name="T77"/>
                <a:gd fmla="*/ 74 w 84" name="T78"/>
                <a:gd fmla="*/ 23 h 80" name="T79"/>
                <a:gd fmla="*/ 75 w 84" name="T80"/>
                <a:gd fmla="*/ 23 h 80" name="T81"/>
                <a:gd fmla="*/ 72 w 84" name="T82"/>
                <a:gd fmla="*/ 23 h 80" name="T83"/>
                <a:gd fmla="*/ 76 w 84" name="T84"/>
                <a:gd fmla="*/ 19 h 80" name="T85"/>
                <a:gd fmla="*/ 75 w 84" name="T86"/>
                <a:gd fmla="*/ 17 h 80" name="T87"/>
                <a:gd fmla="*/ 84 w 84" name="T88"/>
                <a:gd fmla="*/ 10 h 8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0" w="84">
                  <a:moveTo>
                    <a:pt x="84" y="10"/>
                  </a:moveTo>
                  <a:cubicBezTo>
                    <a:pt x="79" y="9"/>
                    <a:pt x="70" y="13"/>
                    <a:pt x="72" y="7"/>
                  </a:cubicBezTo>
                  <a:cubicBezTo>
                    <a:pt x="67" y="6"/>
                    <a:pt x="58" y="0"/>
                    <a:pt x="53" y="4"/>
                  </a:cubicBezTo>
                  <a:cubicBezTo>
                    <a:pt x="49" y="5"/>
                    <a:pt x="42" y="5"/>
                    <a:pt x="39" y="7"/>
                  </a:cubicBezTo>
                  <a:cubicBezTo>
                    <a:pt x="39" y="8"/>
                    <a:pt x="40" y="9"/>
                    <a:pt x="39" y="9"/>
                  </a:cubicBezTo>
                  <a:cubicBezTo>
                    <a:pt x="38" y="8"/>
                    <a:pt x="37" y="7"/>
                    <a:pt x="35" y="8"/>
                  </a:cubicBezTo>
                  <a:cubicBezTo>
                    <a:pt x="35" y="8"/>
                    <a:pt x="35" y="9"/>
                    <a:pt x="35" y="10"/>
                  </a:cubicBezTo>
                  <a:cubicBezTo>
                    <a:pt x="34" y="10"/>
                    <a:pt x="32" y="7"/>
                    <a:pt x="32" y="10"/>
                  </a:cubicBezTo>
                  <a:cubicBezTo>
                    <a:pt x="30" y="8"/>
                    <a:pt x="14" y="11"/>
                    <a:pt x="12" y="15"/>
                  </a:cubicBezTo>
                  <a:cubicBezTo>
                    <a:pt x="12" y="16"/>
                    <a:pt x="17" y="15"/>
                    <a:pt x="14" y="18"/>
                  </a:cubicBezTo>
                  <a:cubicBezTo>
                    <a:pt x="13" y="19"/>
                    <a:pt x="6" y="19"/>
                    <a:pt x="4" y="20"/>
                  </a:cubicBezTo>
                  <a:cubicBezTo>
                    <a:pt x="3" y="21"/>
                    <a:pt x="5" y="22"/>
                    <a:pt x="6" y="23"/>
                  </a:cubicBezTo>
                  <a:cubicBezTo>
                    <a:pt x="5" y="23"/>
                    <a:pt x="4" y="23"/>
                    <a:pt x="3" y="23"/>
                  </a:cubicBezTo>
                  <a:cubicBezTo>
                    <a:pt x="0" y="27"/>
                    <a:pt x="14" y="28"/>
                    <a:pt x="16" y="28"/>
                  </a:cubicBezTo>
                  <a:cubicBezTo>
                    <a:pt x="25" y="28"/>
                    <a:pt x="22" y="39"/>
                    <a:pt x="21" y="43"/>
                  </a:cubicBezTo>
                  <a:cubicBezTo>
                    <a:pt x="21" y="43"/>
                    <a:pt x="23" y="43"/>
                    <a:pt x="24" y="44"/>
                  </a:cubicBezTo>
                  <a:cubicBezTo>
                    <a:pt x="26" y="44"/>
                    <a:pt x="28" y="45"/>
                    <a:pt x="27" y="46"/>
                  </a:cubicBezTo>
                  <a:cubicBezTo>
                    <a:pt x="25" y="45"/>
                    <a:pt x="20" y="47"/>
                    <a:pt x="22" y="49"/>
                  </a:cubicBezTo>
                  <a:cubicBezTo>
                    <a:pt x="25" y="51"/>
                    <a:pt x="25" y="48"/>
                    <a:pt x="27" y="48"/>
                  </a:cubicBezTo>
                  <a:cubicBezTo>
                    <a:pt x="26" y="51"/>
                    <a:pt x="23" y="52"/>
                    <a:pt x="23" y="55"/>
                  </a:cubicBezTo>
                  <a:cubicBezTo>
                    <a:pt x="22" y="57"/>
                    <a:pt x="26" y="65"/>
                    <a:pt x="26" y="65"/>
                  </a:cubicBezTo>
                  <a:cubicBezTo>
                    <a:pt x="25" y="67"/>
                    <a:pt x="27" y="68"/>
                    <a:pt x="28" y="70"/>
                  </a:cubicBezTo>
                  <a:cubicBezTo>
                    <a:pt x="28" y="70"/>
                    <a:pt x="28" y="70"/>
                    <a:pt x="28" y="70"/>
                  </a:cubicBezTo>
                  <a:cubicBezTo>
                    <a:pt x="29" y="72"/>
                    <a:pt x="30" y="73"/>
                    <a:pt x="31" y="73"/>
                  </a:cubicBezTo>
                  <a:cubicBezTo>
                    <a:pt x="32" y="74"/>
                    <a:pt x="32" y="74"/>
                    <a:pt x="32" y="74"/>
                  </a:cubicBezTo>
                  <a:cubicBezTo>
                    <a:pt x="34" y="75"/>
                    <a:pt x="36" y="75"/>
                    <a:pt x="38" y="77"/>
                  </a:cubicBezTo>
                  <a:cubicBezTo>
                    <a:pt x="40" y="80"/>
                    <a:pt x="46" y="62"/>
                    <a:pt x="45" y="62"/>
                  </a:cubicBezTo>
                  <a:cubicBezTo>
                    <a:pt x="49" y="60"/>
                    <a:pt x="54" y="60"/>
                    <a:pt x="56" y="55"/>
                  </a:cubicBezTo>
                  <a:cubicBezTo>
                    <a:pt x="57" y="53"/>
                    <a:pt x="70" y="48"/>
                    <a:pt x="72" y="47"/>
                  </a:cubicBezTo>
                  <a:cubicBezTo>
                    <a:pt x="75" y="45"/>
                    <a:pt x="69" y="46"/>
                    <a:pt x="67" y="46"/>
                  </a:cubicBezTo>
                  <a:cubicBezTo>
                    <a:pt x="67" y="46"/>
                    <a:pt x="67" y="46"/>
                    <a:pt x="67" y="46"/>
                  </a:cubicBezTo>
                  <a:cubicBezTo>
                    <a:pt x="67" y="46"/>
                    <a:pt x="66" y="46"/>
                    <a:pt x="67" y="45"/>
                  </a:cubicBezTo>
                  <a:cubicBezTo>
                    <a:pt x="69" y="45"/>
                    <a:pt x="67" y="43"/>
                    <a:pt x="69" y="43"/>
                  </a:cubicBezTo>
                  <a:cubicBezTo>
                    <a:pt x="71" y="46"/>
                    <a:pt x="76" y="45"/>
                    <a:pt x="74" y="43"/>
                  </a:cubicBezTo>
                  <a:cubicBezTo>
                    <a:pt x="72" y="42"/>
                    <a:pt x="73" y="34"/>
                    <a:pt x="74" y="35"/>
                  </a:cubicBezTo>
                  <a:cubicBezTo>
                    <a:pt x="77" y="33"/>
                    <a:pt x="77" y="34"/>
                    <a:pt x="75" y="32"/>
                  </a:cubicBezTo>
                  <a:cubicBezTo>
                    <a:pt x="75" y="31"/>
                    <a:pt x="75" y="31"/>
                    <a:pt x="74" y="31"/>
                  </a:cubicBezTo>
                  <a:cubicBezTo>
                    <a:pt x="78" y="28"/>
                    <a:pt x="73" y="29"/>
                    <a:pt x="72" y="27"/>
                  </a:cubicBezTo>
                  <a:cubicBezTo>
                    <a:pt x="74" y="24"/>
                    <a:pt x="76" y="26"/>
                    <a:pt x="77" y="28"/>
                  </a:cubicBezTo>
                  <a:cubicBezTo>
                    <a:pt x="79" y="29"/>
                    <a:pt x="76" y="25"/>
                    <a:pt x="74" y="23"/>
                  </a:cubicBezTo>
                  <a:cubicBezTo>
                    <a:pt x="75" y="23"/>
                    <a:pt x="75" y="23"/>
                    <a:pt x="75" y="23"/>
                  </a:cubicBezTo>
                  <a:cubicBezTo>
                    <a:pt x="74" y="22"/>
                    <a:pt x="73" y="22"/>
                    <a:pt x="72" y="23"/>
                  </a:cubicBezTo>
                  <a:cubicBezTo>
                    <a:pt x="74" y="16"/>
                    <a:pt x="71" y="22"/>
                    <a:pt x="76" y="19"/>
                  </a:cubicBezTo>
                  <a:cubicBezTo>
                    <a:pt x="76" y="19"/>
                    <a:pt x="75" y="16"/>
                    <a:pt x="75" y="17"/>
                  </a:cubicBezTo>
                  <a:cubicBezTo>
                    <a:pt x="75" y="15"/>
                    <a:pt x="84" y="11"/>
                    <a:pt x="84" y="1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4" name="Freeform 146"/>
            <p:cNvSpPr/>
            <p:nvPr/>
          </p:nvSpPr>
          <p:spPr bwMode="auto">
            <a:xfrm>
              <a:off x="2940050" y="4730750"/>
              <a:ext cx="1588" cy="1588"/>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0"/>
                    <a:pt x="1" y="0"/>
                  </a:cubicBezTo>
                  <a:cubicBezTo>
                    <a:pt x="0" y="0"/>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5" name="Freeform 147"/>
            <p:cNvSpPr/>
            <p:nvPr/>
          </p:nvSpPr>
          <p:spPr bwMode="auto">
            <a:xfrm flipH="1">
              <a:off x="2938463" y="4730750"/>
              <a:ext cx="0" cy="1588"/>
            </a:xfrm>
            <a:custGeom>
              <a:gdLst>
                <a:gd fmla="*/ 1 w 1" name="T0"/>
                <a:gd fmla="*/ 1 h 1" name="T1"/>
                <a:gd fmla="*/ 1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1" y="1"/>
                  </a:cubicBezTo>
                  <a:cubicBezTo>
                    <a:pt x="0" y="0"/>
                    <a:pt x="1"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6" name="Freeform 148"/>
            <p:cNvSpPr/>
            <p:nvPr/>
          </p:nvSpPr>
          <p:spPr bwMode="auto">
            <a:xfrm>
              <a:off x="3033713" y="4718050"/>
              <a:ext cx="1588" cy="1588"/>
            </a:xfrm>
            <a:custGeom>
              <a:gdLst>
                <a:gd fmla="*/ 0 w 2" name="T0"/>
                <a:gd fmla="*/ 1 h 2" name="T1"/>
                <a:gd fmla="*/ 0 w 2" name="T2"/>
                <a:gd fmla="*/ 1 h 2" name="T3"/>
                <a:gd fmla="*/ 0 w 2" name="T4"/>
                <a:gd fmla="*/ 1 h 2" name="T5"/>
                <a:gd fmla="*/ 2 w 2" name="T6"/>
                <a:gd fmla="*/ 2 h 2" name="T7"/>
                <a:gd fmla="*/ 0 w 2" name="T8"/>
                <a:gd fmla="*/ 1 h 2" name="T9"/>
              </a:gdLst>
              <a:cxnLst>
                <a:cxn ang="0">
                  <a:pos x="T0" y="T1"/>
                </a:cxn>
                <a:cxn ang="0">
                  <a:pos x="T2" y="T3"/>
                </a:cxn>
                <a:cxn ang="0">
                  <a:pos x="T4" y="T5"/>
                </a:cxn>
                <a:cxn ang="0">
                  <a:pos x="T6" y="T7"/>
                </a:cxn>
                <a:cxn ang="0">
                  <a:pos x="T8" y="T9"/>
                </a:cxn>
              </a:cxnLst>
              <a:rect b="b" l="0" r="r" t="0"/>
              <a:pathLst>
                <a:path h="2" w="2">
                  <a:moveTo>
                    <a:pt x="0" y="1"/>
                  </a:moveTo>
                  <a:cubicBezTo>
                    <a:pt x="0" y="1"/>
                    <a:pt x="0" y="1"/>
                    <a:pt x="0" y="1"/>
                  </a:cubicBezTo>
                  <a:cubicBezTo>
                    <a:pt x="0" y="1"/>
                    <a:pt x="0" y="1"/>
                    <a:pt x="0" y="1"/>
                  </a:cubicBezTo>
                  <a:cubicBezTo>
                    <a:pt x="0" y="2"/>
                    <a:pt x="1" y="2"/>
                    <a:pt x="2" y="2"/>
                  </a:cubicBezTo>
                  <a:cubicBezTo>
                    <a:pt x="2" y="0"/>
                    <a:pt x="1"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7" name="Freeform 149"/>
            <p:cNvSpPr/>
            <p:nvPr/>
          </p:nvSpPr>
          <p:spPr bwMode="auto">
            <a:xfrm>
              <a:off x="2941638" y="4718050"/>
              <a:ext cx="7938" cy="7938"/>
            </a:xfrm>
            <a:custGeom>
              <a:gdLst>
                <a:gd fmla="*/ 9 w 10" name="T0"/>
                <a:gd fmla="*/ 1 h 10" name="T1"/>
                <a:gd fmla="*/ 4 w 10" name="T2"/>
                <a:gd fmla="*/ 5 h 10" name="T3"/>
                <a:gd fmla="*/ 2 w 10" name="T4"/>
                <a:gd fmla="*/ 4 h 10" name="T5"/>
                <a:gd fmla="*/ 5 w 10" name="T6"/>
                <a:gd fmla="*/ 9 h 10" name="T7"/>
                <a:gd fmla="*/ 10 w 10" name="T8"/>
                <a:gd fmla="*/ 3 h 10" name="T9"/>
                <a:gd fmla="*/ 9 w 10" name="T10"/>
                <a:gd fmla="*/ 1 h 10" name="T11"/>
              </a:gdLst>
              <a:cxnLst>
                <a:cxn ang="0">
                  <a:pos x="T0" y="T1"/>
                </a:cxn>
                <a:cxn ang="0">
                  <a:pos x="T2" y="T3"/>
                </a:cxn>
                <a:cxn ang="0">
                  <a:pos x="T4" y="T5"/>
                </a:cxn>
                <a:cxn ang="0">
                  <a:pos x="T6" y="T7"/>
                </a:cxn>
                <a:cxn ang="0">
                  <a:pos x="T8" y="T9"/>
                </a:cxn>
                <a:cxn ang="0">
                  <a:pos x="T10" y="T11"/>
                </a:cxn>
              </a:cxnLst>
              <a:rect b="b" l="0" r="r" t="0"/>
              <a:pathLst>
                <a:path h="10" w="10">
                  <a:moveTo>
                    <a:pt x="9" y="1"/>
                  </a:moveTo>
                  <a:cubicBezTo>
                    <a:pt x="5" y="0"/>
                    <a:pt x="5" y="4"/>
                    <a:pt x="4" y="5"/>
                  </a:cubicBezTo>
                  <a:cubicBezTo>
                    <a:pt x="3" y="5"/>
                    <a:pt x="2" y="4"/>
                    <a:pt x="2" y="4"/>
                  </a:cubicBezTo>
                  <a:cubicBezTo>
                    <a:pt x="0" y="4"/>
                    <a:pt x="3" y="10"/>
                    <a:pt x="5" y="9"/>
                  </a:cubicBezTo>
                  <a:cubicBezTo>
                    <a:pt x="5" y="9"/>
                    <a:pt x="9" y="3"/>
                    <a:pt x="10" y="3"/>
                  </a:cubicBezTo>
                  <a:cubicBezTo>
                    <a:pt x="10" y="3"/>
                    <a:pt x="9" y="1"/>
                    <a:pt x="9"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58" name="Freeform 150"/>
            <p:cNvSpPr/>
            <p:nvPr/>
          </p:nvSpPr>
          <p:spPr bwMode="auto">
            <a:xfrm flipH="1">
              <a:off x="2949575" y="4721225"/>
              <a:ext cx="0" cy="0"/>
            </a:xfrm>
            <a:custGeom>
              <a:gdLst>
                <a:gd fmla="*/ 1 w 1" name="T0"/>
                <a:gd fmla="*/ 1 w 1" name="T1"/>
              </a:gdLst>
              <a:cxnLst>
                <a:cxn ang="0">
                  <a:pos x="T0" y="0"/>
                </a:cxn>
                <a:cxn ang="0">
                  <a:pos x="T1" y="0"/>
                </a:cxn>
              </a:cxnLst>
              <a:rect b="b" l="0" r="r" t="0"/>
              <a:pathLst>
                <a:path w="1">
                  <a:moveTo>
                    <a:pt x="1" y="0"/>
                  </a:moveTo>
                  <a:cubicBezTo>
                    <a:pt x="0" y="0"/>
                    <a:pt x="1" y="0"/>
                    <a:pt x="1" y="0"/>
                  </a:cubicBezTo>
                  <a:close/>
                </a:path>
              </a:pathLst>
            </a:custGeom>
            <a:grpFill/>
            <a:ln>
              <a:noFill/>
            </a:ln>
          </p:spPr>
          <p:txBody>
            <a:bodyPr/>
            <a:lstStyle/>
            <a:p>
              <a:pPr defTabSz="914400">
                <a:defRPr/>
              </a:pPr>
              <a:endParaRPr kern="0" lang="en-AU" sz="1800">
                <a:solidFill>
                  <a:srgbClr val="000000"/>
                </a:solidFill>
                <a:latin typeface="+mn-cs"/>
                <a:ea charset="-122" panose="020b0503020204020204" typeface="Microsoft YaHei UI"/>
              </a:endParaRPr>
            </a:p>
          </p:txBody>
        </p:sp>
        <p:sp>
          <p:nvSpPr>
            <p:cNvPr id="159" name="Freeform 151"/>
            <p:cNvSpPr/>
            <p:nvPr/>
          </p:nvSpPr>
          <p:spPr bwMode="auto">
            <a:xfrm flipH="1">
              <a:off x="2994025" y="4729163"/>
              <a:ext cx="0" cy="1588"/>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1"/>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0" name="Freeform 152"/>
            <p:cNvSpPr/>
            <p:nvPr/>
          </p:nvSpPr>
          <p:spPr bwMode="auto">
            <a:xfrm>
              <a:off x="2946400" y="4706938"/>
              <a:ext cx="7938" cy="3175"/>
            </a:xfrm>
            <a:custGeom>
              <a:gdLst>
                <a:gd fmla="*/ 3 w 11" name="T0"/>
                <a:gd fmla="*/ 2 h 6" name="T1"/>
                <a:gd fmla="*/ 3 w 11" name="T2"/>
                <a:gd fmla="*/ 3 h 6" name="T3"/>
                <a:gd fmla="*/ 3 w 11" name="T4"/>
                <a:gd fmla="*/ 5 h 6" name="T5"/>
                <a:gd fmla="*/ 3 w 11" name="T6"/>
                <a:gd fmla="*/ 5 h 6" name="T7"/>
                <a:gd fmla="*/ 7 w 11" name="T8"/>
                <a:gd fmla="*/ 6 h 6" name="T9"/>
                <a:gd fmla="*/ 3 w 11" name="T10"/>
                <a:gd fmla="*/ 2 h 6" name="T11"/>
              </a:gdLst>
              <a:cxnLst>
                <a:cxn ang="0">
                  <a:pos x="T0" y="T1"/>
                </a:cxn>
                <a:cxn ang="0">
                  <a:pos x="T2" y="T3"/>
                </a:cxn>
                <a:cxn ang="0">
                  <a:pos x="T4" y="T5"/>
                </a:cxn>
                <a:cxn ang="0">
                  <a:pos x="T6" y="T7"/>
                </a:cxn>
                <a:cxn ang="0">
                  <a:pos x="T8" y="T9"/>
                </a:cxn>
                <a:cxn ang="0">
                  <a:pos x="T10" y="T11"/>
                </a:cxn>
              </a:cxnLst>
              <a:rect b="b" l="0" r="r" t="0"/>
              <a:pathLst>
                <a:path h="6" w="11">
                  <a:moveTo>
                    <a:pt x="3" y="2"/>
                  </a:moveTo>
                  <a:cubicBezTo>
                    <a:pt x="2" y="2"/>
                    <a:pt x="3" y="3"/>
                    <a:pt x="3" y="3"/>
                  </a:cubicBezTo>
                  <a:cubicBezTo>
                    <a:pt x="3" y="3"/>
                    <a:pt x="0" y="4"/>
                    <a:pt x="3" y="5"/>
                  </a:cubicBezTo>
                  <a:cubicBezTo>
                    <a:pt x="3" y="5"/>
                    <a:pt x="3" y="5"/>
                    <a:pt x="3" y="5"/>
                  </a:cubicBezTo>
                  <a:cubicBezTo>
                    <a:pt x="4" y="5"/>
                    <a:pt x="7" y="6"/>
                    <a:pt x="7" y="6"/>
                  </a:cubicBezTo>
                  <a:cubicBezTo>
                    <a:pt x="11" y="5"/>
                    <a:pt x="5" y="0"/>
                    <a:pt x="3"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1" name="Freeform 153"/>
            <p:cNvSpPr/>
            <p:nvPr/>
          </p:nvSpPr>
          <p:spPr bwMode="auto">
            <a:xfrm>
              <a:off x="2949575" y="4710113"/>
              <a:ext cx="1588" cy="1588"/>
            </a:xfrm>
            <a:custGeom>
              <a:gdLst>
                <a:gd fmla="*/ 1 w 3" name="T0"/>
                <a:gd fmla="*/ 0 h 2" name="T1"/>
                <a:gd fmla="*/ 3 w 3" name="T2"/>
                <a:gd fmla="*/ 1 h 2" name="T3"/>
                <a:gd fmla="*/ 1 w 3" name="T4"/>
                <a:gd fmla="*/ 0 h 2" name="T5"/>
              </a:gdLst>
              <a:cxnLst>
                <a:cxn ang="0">
                  <a:pos x="T0" y="T1"/>
                </a:cxn>
                <a:cxn ang="0">
                  <a:pos x="T2" y="T3"/>
                </a:cxn>
                <a:cxn ang="0">
                  <a:pos x="T4" y="T5"/>
                </a:cxn>
              </a:cxnLst>
              <a:rect b="b" l="0" r="r" t="0"/>
              <a:pathLst>
                <a:path h="2" w="3">
                  <a:moveTo>
                    <a:pt x="1" y="0"/>
                  </a:moveTo>
                  <a:cubicBezTo>
                    <a:pt x="0" y="1"/>
                    <a:pt x="2" y="2"/>
                    <a:pt x="3" y="1"/>
                  </a:cubicBezTo>
                  <a:cubicBezTo>
                    <a:pt x="2" y="0"/>
                    <a:pt x="1" y="1"/>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2" name="Freeform 154"/>
            <p:cNvSpPr/>
            <p:nvPr/>
          </p:nvSpPr>
          <p:spPr bwMode="auto">
            <a:xfrm>
              <a:off x="2871788" y="4800600"/>
              <a:ext cx="1588" cy="0"/>
            </a:xfrm>
            <a:custGeom>
              <a:gdLst>
                <a:gd fmla="*/ 1 w 2" name="T0"/>
                <a:gd fmla="*/ 1 w 2" name="T1"/>
              </a:gdLst>
              <a:cxnLst>
                <a:cxn ang="0">
                  <a:pos x="T0" y="0"/>
                </a:cxn>
                <a:cxn ang="0">
                  <a:pos x="T1" y="0"/>
                </a:cxn>
              </a:cxnLst>
              <a:rect b="b" l="0" r="r" t="0"/>
              <a:pathLst>
                <a:path w="2">
                  <a:moveTo>
                    <a:pt x="1" y="0"/>
                  </a:moveTo>
                  <a:cubicBezTo>
                    <a:pt x="2" y="0"/>
                    <a:pt x="0"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3" name="Freeform 155"/>
            <p:cNvSpPr/>
            <p:nvPr/>
          </p:nvSpPr>
          <p:spPr bwMode="auto">
            <a:xfrm>
              <a:off x="2976563" y="4749800"/>
              <a:ext cx="1588" cy="1588"/>
            </a:xfrm>
            <a:custGeom>
              <a:gdLst>
                <a:gd fmla="*/ 1 w 2" name="T0"/>
                <a:gd fmla="*/ 2 h 2" name="T1"/>
                <a:gd fmla="*/ 2 w 2" name="T2"/>
                <a:gd fmla="*/ 0 h 2" name="T3"/>
                <a:gd fmla="*/ 1 w 2" name="T4"/>
                <a:gd fmla="*/ 2 h 2" name="T5"/>
              </a:gdLst>
              <a:cxnLst>
                <a:cxn ang="0">
                  <a:pos x="T0" y="T1"/>
                </a:cxn>
                <a:cxn ang="0">
                  <a:pos x="T2" y="T3"/>
                </a:cxn>
                <a:cxn ang="0">
                  <a:pos x="T4" y="T5"/>
                </a:cxn>
              </a:cxnLst>
              <a:rect b="b" l="0" r="r" t="0"/>
              <a:pathLst>
                <a:path h="2" w="2">
                  <a:moveTo>
                    <a:pt x="1" y="2"/>
                  </a:moveTo>
                  <a:cubicBezTo>
                    <a:pt x="2" y="2"/>
                    <a:pt x="2" y="0"/>
                    <a:pt x="2" y="0"/>
                  </a:cubicBezTo>
                  <a:cubicBezTo>
                    <a:pt x="0" y="1"/>
                    <a:pt x="0" y="1"/>
                    <a:pt x="1" y="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4" name="Freeform 156"/>
            <p:cNvSpPr/>
            <p:nvPr/>
          </p:nvSpPr>
          <p:spPr bwMode="auto">
            <a:xfrm>
              <a:off x="2959100" y="4965700"/>
              <a:ext cx="1588" cy="1588"/>
            </a:xfrm>
            <a:custGeom>
              <a:gdLst>
                <a:gd fmla="*/ 2 w 2" name="T0"/>
                <a:gd fmla="*/ 0 h 1" name="T1"/>
                <a:gd fmla="*/ 2 w 2" name="T2"/>
                <a:gd fmla="*/ 0 h 1" name="T3"/>
              </a:gdLst>
              <a:cxnLst>
                <a:cxn ang="0">
                  <a:pos x="T0" y="T1"/>
                </a:cxn>
                <a:cxn ang="0">
                  <a:pos x="T2" y="T3"/>
                </a:cxn>
              </a:cxnLst>
              <a:rect b="b" l="0" r="r" t="0"/>
              <a:pathLst>
                <a:path h="1" w="2">
                  <a:moveTo>
                    <a:pt x="2" y="0"/>
                  </a:moveTo>
                  <a:cubicBezTo>
                    <a:pt x="0" y="0"/>
                    <a:pt x="2" y="1"/>
                    <a:pt x="2" y="0"/>
                  </a:cubicBezTo>
                  <a:close/>
                </a:path>
              </a:pathLst>
            </a:custGeom>
            <a:grpFill/>
            <a:ln>
              <a:noFill/>
            </a:ln>
          </p:spPr>
          <p:txBody>
            <a:bodyPr/>
            <a:lstStyle/>
            <a:p>
              <a:pPr defTabSz="914400">
                <a:defRPr/>
              </a:pPr>
              <a:endParaRPr kern="0" lang="en-AU" sz="1800">
                <a:solidFill>
                  <a:srgbClr val="000000"/>
                </a:solidFill>
                <a:latin charset="-122" panose="02010600030101010101" pitchFamily="2" typeface="宋体"/>
                <a:ea charset="-122" panose="020b0503020204020204" typeface="Microsoft YaHei UI"/>
              </a:endParaRPr>
            </a:p>
          </p:txBody>
        </p:sp>
        <p:sp>
          <p:nvSpPr>
            <p:cNvPr id="165" name="Freeform 157"/>
            <p:cNvSpPr/>
            <p:nvPr/>
          </p:nvSpPr>
          <p:spPr bwMode="auto">
            <a:xfrm>
              <a:off x="3033713" y="4711700"/>
              <a:ext cx="1588" cy="1588"/>
            </a:xfrm>
            <a:custGeom>
              <a:gdLst>
                <a:gd fmla="*/ 1 w 3" name="T0"/>
                <a:gd fmla="*/ 1 h 1" name="T1"/>
                <a:gd fmla="*/ 2 w 3" name="T2"/>
                <a:gd fmla="*/ 1 h 1" name="T3"/>
                <a:gd fmla="*/ 1 w 3" name="T4"/>
                <a:gd fmla="*/ 1 h 1" name="T5"/>
              </a:gdLst>
              <a:cxnLst>
                <a:cxn ang="0">
                  <a:pos x="T0" y="T1"/>
                </a:cxn>
                <a:cxn ang="0">
                  <a:pos x="T2" y="T3"/>
                </a:cxn>
                <a:cxn ang="0">
                  <a:pos x="T4" y="T5"/>
                </a:cxn>
              </a:cxnLst>
              <a:rect b="b" l="0" r="r" t="0"/>
              <a:pathLst>
                <a:path h="1" w="3">
                  <a:moveTo>
                    <a:pt x="1" y="1"/>
                  </a:moveTo>
                  <a:cubicBezTo>
                    <a:pt x="1" y="1"/>
                    <a:pt x="1" y="1"/>
                    <a:pt x="2" y="1"/>
                  </a:cubicBezTo>
                  <a:cubicBezTo>
                    <a:pt x="3" y="0"/>
                    <a:pt x="0" y="0"/>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6" name="Freeform 158"/>
            <p:cNvSpPr/>
            <p:nvPr/>
          </p:nvSpPr>
          <p:spPr bwMode="auto">
            <a:xfrm>
              <a:off x="2954338" y="4705350"/>
              <a:ext cx="1588" cy="1588"/>
            </a:xfrm>
            <a:custGeom>
              <a:gdLst>
                <a:gd fmla="*/ 1 w 2" name="T0"/>
                <a:gd fmla="*/ 0 h 3" name="T1"/>
                <a:gd fmla="*/ 2 w 2" name="T2"/>
                <a:gd fmla="*/ 2 h 3" name="T3"/>
                <a:gd fmla="*/ 1 w 2" name="T4"/>
                <a:gd fmla="*/ 0 h 3" name="T5"/>
              </a:gdLst>
              <a:cxnLst>
                <a:cxn ang="0">
                  <a:pos x="T0" y="T1"/>
                </a:cxn>
                <a:cxn ang="0">
                  <a:pos x="T2" y="T3"/>
                </a:cxn>
                <a:cxn ang="0">
                  <a:pos x="T4" y="T5"/>
                </a:cxn>
              </a:cxnLst>
              <a:rect b="b" l="0" r="r" t="0"/>
              <a:pathLst>
                <a:path h="3" w="2">
                  <a:moveTo>
                    <a:pt x="1" y="0"/>
                  </a:moveTo>
                  <a:cubicBezTo>
                    <a:pt x="0" y="0"/>
                    <a:pt x="0" y="3"/>
                    <a:pt x="2" y="2"/>
                  </a:cubicBezTo>
                  <a:cubicBezTo>
                    <a:pt x="1" y="1"/>
                    <a:pt x="2"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7" name="Freeform 159"/>
            <p:cNvSpPr/>
            <p:nvPr/>
          </p:nvSpPr>
          <p:spPr bwMode="auto">
            <a:xfrm flipH="1">
              <a:off x="2978150" y="4748213"/>
              <a:ext cx="0" cy="1588"/>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0" y="1"/>
                    <a:pt x="0" y="1"/>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8" name="Freeform 160"/>
            <p:cNvSpPr/>
            <p:nvPr/>
          </p:nvSpPr>
          <p:spPr bwMode="auto">
            <a:xfrm>
              <a:off x="2940050" y="4819650"/>
              <a:ext cx="1588" cy="3175"/>
            </a:xfrm>
            <a:custGeom>
              <a:gdLst>
                <a:gd fmla="*/ 2 w 2" name="T0"/>
                <a:gd fmla="*/ 4 h 4" name="T1"/>
                <a:gd fmla="*/ 2 w 2" name="T2"/>
                <a:gd fmla="*/ 1 h 4" name="T3"/>
                <a:gd fmla="*/ 2 w 2" name="T4"/>
                <a:gd fmla="*/ 4 h 4" name="T5"/>
              </a:gdLst>
              <a:cxnLst>
                <a:cxn ang="0">
                  <a:pos x="T0" y="T1"/>
                </a:cxn>
                <a:cxn ang="0">
                  <a:pos x="T2" y="T3"/>
                </a:cxn>
                <a:cxn ang="0">
                  <a:pos x="T4" y="T5"/>
                </a:cxn>
              </a:cxnLst>
              <a:rect b="b" l="0" r="r" t="0"/>
              <a:pathLst>
                <a:path h="4" w="2">
                  <a:moveTo>
                    <a:pt x="2" y="4"/>
                  </a:moveTo>
                  <a:cubicBezTo>
                    <a:pt x="2" y="3"/>
                    <a:pt x="2" y="2"/>
                    <a:pt x="2" y="1"/>
                  </a:cubicBezTo>
                  <a:cubicBezTo>
                    <a:pt x="1" y="0"/>
                    <a:pt x="0" y="4"/>
                    <a:pt x="2" y="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69" name="Freeform 161"/>
            <p:cNvSpPr/>
            <p:nvPr/>
          </p:nvSpPr>
          <p:spPr bwMode="auto">
            <a:xfrm>
              <a:off x="2852738" y="4732338"/>
              <a:ext cx="1588" cy="0"/>
            </a:xfrm>
            <a:custGeom>
              <a:gdLst>
                <a:gd fmla="*/ 1 w 3" name="T0"/>
                <a:gd fmla="*/ 1 w 3" name="T1"/>
              </a:gdLst>
              <a:cxnLst>
                <a:cxn ang="0">
                  <a:pos x="T0" y="0"/>
                </a:cxn>
                <a:cxn ang="0">
                  <a:pos x="T1" y="0"/>
                </a:cxn>
              </a:cxnLst>
              <a:rect b="b" l="0" r="r" t="0"/>
              <a:pathLst>
                <a:path w="3">
                  <a:moveTo>
                    <a:pt x="1" y="0"/>
                  </a:moveTo>
                  <a:cubicBezTo>
                    <a:pt x="3" y="0"/>
                    <a:pt x="0"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0" name="Freeform 162"/>
            <p:cNvSpPr/>
            <p:nvPr/>
          </p:nvSpPr>
          <p:spPr bwMode="auto">
            <a:xfrm flipH="1">
              <a:off x="2930525" y="4854575"/>
              <a:ext cx="0" cy="1588"/>
            </a:xfrm>
            <a:custGeom>
              <a:gdLst>
                <a:gd fmla="*/ 1 h 2" name="T0"/>
                <a:gd fmla="*/ 1 h 2" name="T1"/>
              </a:gdLst>
              <a:cxnLst>
                <a:cxn ang="0">
                  <a:pos x="0" y="T0"/>
                </a:cxn>
                <a:cxn ang="0">
                  <a:pos x="0" y="T1"/>
                </a:cxn>
              </a:cxnLst>
              <a:rect b="b" l="0" r="r" t="0"/>
              <a:pathLst>
                <a:path h="2">
                  <a:moveTo>
                    <a:pt x="0" y="1"/>
                  </a:moveTo>
                  <a:cubicBezTo>
                    <a:pt x="0" y="2"/>
                    <a:pt x="0"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1" name="Rectangle 163"/>
            <p:cNvSpPr>
              <a:spLocks noChangeArrowheads="1"/>
            </p:cNvSpPr>
            <p:nvPr/>
          </p:nvSpPr>
          <p:spPr bwMode="auto">
            <a:xfrm>
              <a:off x="2943225" y="4727575"/>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2" name="Oval 164"/>
            <p:cNvSpPr>
              <a:spLocks noChangeArrowheads="1"/>
            </p:cNvSpPr>
            <p:nvPr/>
          </p:nvSpPr>
          <p:spPr bwMode="auto">
            <a:xfrm>
              <a:off x="2943225" y="4727575"/>
              <a:ext cx="1588" cy="1588"/>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3" name="Freeform 165"/>
            <p:cNvSpPr/>
            <p:nvPr/>
          </p:nvSpPr>
          <p:spPr bwMode="auto">
            <a:xfrm flipH="1">
              <a:off x="2943225" y="47275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4" name="Freeform 166"/>
            <p:cNvSpPr/>
            <p:nvPr/>
          </p:nvSpPr>
          <p:spPr bwMode="auto">
            <a:xfrm flipH="1">
              <a:off x="2870200" y="4810125"/>
              <a:ext cx="0" cy="1588"/>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5" name="Freeform 167"/>
            <p:cNvSpPr/>
            <p:nvPr/>
          </p:nvSpPr>
          <p:spPr bwMode="auto">
            <a:xfrm>
              <a:off x="2878138" y="4756150"/>
              <a:ext cx="4763" cy="7938"/>
            </a:xfrm>
            <a:custGeom>
              <a:gdLst>
                <a:gd fmla="*/ 6 w 6" name="T0"/>
                <a:gd fmla="*/ 5 h 10" name="T1"/>
                <a:gd fmla="*/ 3 w 6" name="T2"/>
                <a:gd fmla="*/ 10 h 10" name="T3"/>
                <a:gd fmla="*/ 4 w 6" name="T4"/>
                <a:gd fmla="*/ 8 h 10" name="T5"/>
                <a:gd fmla="*/ 6 w 6" name="T6"/>
                <a:gd fmla="*/ 5 h 10" name="T7"/>
              </a:gdLst>
              <a:cxnLst>
                <a:cxn ang="0">
                  <a:pos x="T0" y="T1"/>
                </a:cxn>
                <a:cxn ang="0">
                  <a:pos x="T2" y="T3"/>
                </a:cxn>
                <a:cxn ang="0">
                  <a:pos x="T4" y="T5"/>
                </a:cxn>
                <a:cxn ang="0">
                  <a:pos x="T6" y="T7"/>
                </a:cxn>
              </a:cxnLst>
              <a:rect b="b" l="0" r="r" t="0"/>
              <a:pathLst>
                <a:path h="10" w="6">
                  <a:moveTo>
                    <a:pt x="6" y="5"/>
                  </a:moveTo>
                  <a:cubicBezTo>
                    <a:pt x="3" y="0"/>
                    <a:pt x="0" y="10"/>
                    <a:pt x="3" y="10"/>
                  </a:cubicBezTo>
                  <a:cubicBezTo>
                    <a:pt x="3" y="9"/>
                    <a:pt x="3" y="8"/>
                    <a:pt x="4" y="8"/>
                  </a:cubicBezTo>
                  <a:cubicBezTo>
                    <a:pt x="4" y="7"/>
                    <a:pt x="5" y="6"/>
                    <a:pt x="6" y="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6" name="Freeform 168"/>
            <p:cNvSpPr/>
            <p:nvPr/>
          </p:nvSpPr>
          <p:spPr bwMode="auto">
            <a:xfrm>
              <a:off x="2970213" y="4841875"/>
              <a:ext cx="1588" cy="1588"/>
            </a:xfrm>
            <a:custGeom>
              <a:gdLst>
                <a:gd fmla="*/ 0 w 1" name="T0"/>
                <a:gd fmla="*/ 0 h 2" name="T1"/>
                <a:gd fmla="*/ 1 w 1" name="T2"/>
                <a:gd fmla="*/ 0 h 2" name="T3"/>
                <a:gd fmla="*/ 0 w 1" name="T4"/>
                <a:gd fmla="*/ 0 h 2" name="T5"/>
              </a:gdLst>
              <a:cxnLst>
                <a:cxn ang="0">
                  <a:pos x="T0" y="T1"/>
                </a:cxn>
                <a:cxn ang="0">
                  <a:pos x="T2" y="T3"/>
                </a:cxn>
                <a:cxn ang="0">
                  <a:pos x="T4" y="T5"/>
                </a:cxn>
              </a:cxnLst>
              <a:rect b="b" l="0" r="r" t="0"/>
              <a:pathLst>
                <a:path h="2" w="1">
                  <a:moveTo>
                    <a:pt x="0" y="0"/>
                  </a:moveTo>
                  <a:cubicBezTo>
                    <a:pt x="0" y="2"/>
                    <a:pt x="1" y="1"/>
                    <a:pt x="1" y="0"/>
                  </a:cubicBezTo>
                  <a:cubicBezTo>
                    <a:pt x="1" y="0"/>
                    <a:pt x="1"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7" name="Rectangle 169"/>
            <p:cNvSpPr>
              <a:spLocks noChangeArrowheads="1"/>
            </p:cNvSpPr>
            <p:nvPr/>
          </p:nvSpPr>
          <p:spPr bwMode="auto">
            <a:xfrm>
              <a:off x="2959100" y="4965700"/>
              <a:ext cx="1588" cy="1588"/>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8" name="Freeform 170"/>
            <p:cNvSpPr/>
            <p:nvPr/>
          </p:nvSpPr>
          <p:spPr bwMode="auto">
            <a:xfrm flipH="1">
              <a:off x="2841625" y="475615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79" name="Freeform 171"/>
            <p:cNvSpPr/>
            <p:nvPr/>
          </p:nvSpPr>
          <p:spPr bwMode="auto">
            <a:xfrm flipH="1">
              <a:off x="2943225" y="484981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0" name="Freeform 172"/>
            <p:cNvSpPr/>
            <p:nvPr/>
          </p:nvSpPr>
          <p:spPr bwMode="auto">
            <a:xfrm flipH="1">
              <a:off x="2924175" y="481171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1" name="Freeform 173"/>
            <p:cNvSpPr/>
            <p:nvPr/>
          </p:nvSpPr>
          <p:spPr bwMode="auto">
            <a:xfrm flipH="1">
              <a:off x="2986088" y="4772025"/>
              <a:ext cx="0" cy="0"/>
            </a:xfrm>
            <a:custGeom>
              <a:gdLst>
                <a:gd fmla="*/ 1 w 1" name="T0"/>
                <a:gd fmla="*/ 1 w 1" name="T1"/>
              </a:gdLst>
              <a:cxnLst>
                <a:cxn ang="0">
                  <a:pos x="T0" y="0"/>
                </a:cxn>
                <a:cxn ang="0">
                  <a:pos x="T1" y="0"/>
                </a:cxn>
              </a:cxnLst>
              <a:rect b="b" l="0" r="r" t="0"/>
              <a:pathLst>
                <a:path w="1">
                  <a:moveTo>
                    <a:pt x="1" y="0"/>
                  </a:moveTo>
                  <a:cubicBezTo>
                    <a:pt x="1" y="0"/>
                    <a:pt x="0"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2" name="Freeform 174"/>
            <p:cNvSpPr/>
            <p:nvPr/>
          </p:nvSpPr>
          <p:spPr bwMode="auto">
            <a:xfrm>
              <a:off x="2881313" y="4757738"/>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3" name="Freeform 175"/>
            <p:cNvSpPr/>
            <p:nvPr/>
          </p:nvSpPr>
          <p:spPr bwMode="auto">
            <a:xfrm flipH="1">
              <a:off x="2962275" y="496887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4" name="Freeform 176"/>
            <p:cNvSpPr/>
            <p:nvPr/>
          </p:nvSpPr>
          <p:spPr bwMode="auto">
            <a:xfrm>
              <a:off x="2841625" y="4716463"/>
              <a:ext cx="179388" cy="274638"/>
            </a:xfrm>
            <a:custGeom>
              <a:gdLst>
                <a:gd fmla="*/ 219 w 234" name="T0"/>
                <a:gd fmla="*/ 264 h 357" name="T1"/>
                <a:gd fmla="*/ 188 w 234" name="T2"/>
                <a:gd fmla="*/ 305 h 357" name="T3"/>
                <a:gd fmla="*/ 176 w 234" name="T4"/>
                <a:gd fmla="*/ 323 h 357" name="T5"/>
                <a:gd fmla="*/ 176 w 234" name="T6"/>
                <a:gd fmla="*/ 349 h 357" name="T7"/>
                <a:gd fmla="*/ 165 w 234" name="T8"/>
                <a:gd fmla="*/ 349 h 357" name="T9"/>
                <a:gd fmla="*/ 161 w 234" name="T10"/>
                <a:gd fmla="*/ 343 h 357" name="T11"/>
                <a:gd fmla="*/ 157 w 234" name="T12"/>
                <a:gd fmla="*/ 328 h 357" name="T13"/>
                <a:gd fmla="*/ 149 w 234" name="T14"/>
                <a:gd fmla="*/ 286 h 357" name="T15"/>
                <a:gd fmla="*/ 118 w 234" name="T16"/>
                <a:gd fmla="*/ 218 h 357" name="T17"/>
                <a:gd fmla="*/ 109 w 234" name="T18"/>
                <a:gd fmla="*/ 176 h 357" name="T19"/>
                <a:gd fmla="*/ 57 w 234" name="T20"/>
                <a:gd fmla="*/ 137 h 357" name="T21"/>
                <a:gd fmla="*/ 51 w 234" name="T22"/>
                <a:gd fmla="*/ 131 h 357" name="T23"/>
                <a:gd fmla="*/ 46 w 234" name="T24"/>
                <a:gd fmla="*/ 126 h 357" name="T25"/>
                <a:gd fmla="*/ 40 w 234" name="T26"/>
                <a:gd fmla="*/ 95 h 357" name="T27"/>
                <a:gd fmla="*/ 56 w 234" name="T28"/>
                <a:gd fmla="*/ 66 h 357" name="T29"/>
                <a:gd fmla="*/ 53 w 234" name="T30"/>
                <a:gd fmla="*/ 45 h 357" name="T31"/>
                <a:gd fmla="*/ 28 w 234" name="T32"/>
                <a:gd fmla="*/ 41 h 357" name="T33"/>
                <a:gd fmla="*/ 17 w 234" name="T34"/>
                <a:gd fmla="*/ 44 h 357" name="T35"/>
                <a:gd fmla="*/ 24 w 234" name="T36"/>
                <a:gd fmla="*/ 27 h 357" name="T37"/>
                <a:gd fmla="*/ 30 w 234" name="T38"/>
                <a:gd fmla="*/ 19 h 357" name="T39"/>
                <a:gd fmla="*/ 69 w 234" name="T40"/>
                <a:gd fmla="*/ 8 h 357" name="T41"/>
                <a:gd fmla="*/ 94 w 234" name="T42"/>
                <a:gd fmla="*/ 10 h 357" name="T43"/>
                <a:gd fmla="*/ 108 w 234" name="T44"/>
                <a:gd fmla="*/ 19 h 357" name="T45"/>
                <a:gd fmla="*/ 108 w 234" name="T46"/>
                <a:gd fmla="*/ 7 h 357" name="T47"/>
                <a:gd fmla="*/ 125 w 234" name="T48"/>
                <a:gd fmla="*/ 5 h 357" name="T49"/>
                <a:gd fmla="*/ 122 w 234" name="T50"/>
                <a:gd fmla="*/ 18 h 357" name="T51"/>
                <a:gd fmla="*/ 142 w 234" name="T52"/>
                <a:gd fmla="*/ 6 h 357" name="T53"/>
                <a:gd fmla="*/ 152 w 234" name="T54"/>
                <a:gd fmla="*/ 7 h 357" name="T55"/>
                <a:gd fmla="*/ 167 w 234" name="T56"/>
                <a:gd fmla="*/ 11 h 357" name="T57"/>
                <a:gd fmla="*/ 176 w 234" name="T58"/>
                <a:gd fmla="*/ 21 h 357" name="T59"/>
                <a:gd fmla="*/ 177 w 234" name="T60"/>
                <a:gd fmla="*/ 42 h 357" name="T61"/>
                <a:gd fmla="*/ 158 w 234" name="T62"/>
                <a:gd fmla="*/ 35 h 357" name="T63"/>
                <a:gd fmla="*/ 162 w 234" name="T64"/>
                <a:gd fmla="*/ 18 h 357" name="T65"/>
                <a:gd fmla="*/ 149 w 234" name="T66"/>
                <a:gd fmla="*/ 30 h 357" name="T67"/>
                <a:gd fmla="*/ 145 w 234" name="T68"/>
                <a:gd fmla="*/ 31 h 357" name="T69"/>
                <a:gd fmla="*/ 143 w 234" name="T70"/>
                <a:gd fmla="*/ 67 h 357" name="T71"/>
                <a:gd fmla="*/ 155 w 234" name="T72"/>
                <a:gd fmla="*/ 41 h 357" name="T73"/>
                <a:gd fmla="*/ 190 w 234" name="T74"/>
                <a:gd fmla="*/ 72 h 357" name="T75"/>
                <a:gd fmla="*/ 187 w 234" name="T76"/>
                <a:gd fmla="*/ 85 h 357" name="T77"/>
                <a:gd fmla="*/ 177 w 234" name="T78"/>
                <a:gd fmla="*/ 77 h 357" name="T79"/>
                <a:gd fmla="*/ 177 w 234" name="T80"/>
                <a:gd fmla="*/ 78 h 357" name="T81"/>
                <a:gd fmla="*/ 173 w 234" name="T82"/>
                <a:gd fmla="*/ 80 h 357" name="T83"/>
                <a:gd fmla="*/ 179 w 234" name="T84"/>
                <a:gd fmla="*/ 84 h 357" name="T85"/>
                <a:gd fmla="*/ 158 w 234" name="T86"/>
                <a:gd fmla="*/ 96 h 357" name="T87"/>
                <a:gd fmla="*/ 123 w 234" name="T88"/>
                <a:gd fmla="*/ 135 h 357" name="T89"/>
                <a:gd fmla="*/ 95 w 234" name="T90"/>
                <a:gd fmla="*/ 123 h 357" name="T91"/>
                <a:gd fmla="*/ 89 w 234" name="T92"/>
                <a:gd fmla="*/ 151 h 357" name="T93"/>
                <a:gd fmla="*/ 112 w 234" name="T94"/>
                <a:gd fmla="*/ 172 h 357" name="T95"/>
                <a:gd fmla="*/ 132 w 234" name="T96"/>
                <a:gd fmla="*/ 173 h 357" name="T97"/>
                <a:gd fmla="*/ 145 w 234" name="T98"/>
                <a:gd fmla="*/ 169 h 357" name="T99"/>
                <a:gd fmla="*/ 166 w 234" name="T100"/>
                <a:gd fmla="*/ 175 h 357" name="T101"/>
                <a:gd fmla="*/ 221 w 234" name="T102"/>
                <a:gd fmla="*/ 211 h 357" name="T103"/>
                <a:gd fmla="*/ 227 w 234" name="T104"/>
                <a:gd fmla="*/ 234 h 35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57" w="234">
                  <a:moveTo>
                    <a:pt x="227" y="234"/>
                  </a:moveTo>
                  <a:cubicBezTo>
                    <a:pt x="226" y="236"/>
                    <a:pt x="225" y="237"/>
                    <a:pt x="224" y="239"/>
                  </a:cubicBezTo>
                  <a:cubicBezTo>
                    <a:pt x="223" y="239"/>
                    <a:pt x="224" y="239"/>
                    <a:pt x="223" y="239"/>
                  </a:cubicBezTo>
                  <a:cubicBezTo>
                    <a:pt x="221" y="243"/>
                    <a:pt x="224" y="249"/>
                    <a:pt x="222" y="254"/>
                  </a:cubicBezTo>
                  <a:cubicBezTo>
                    <a:pt x="222" y="257"/>
                    <a:pt x="219" y="261"/>
                    <a:pt x="219" y="264"/>
                  </a:cubicBezTo>
                  <a:cubicBezTo>
                    <a:pt x="220" y="268"/>
                    <a:pt x="211" y="266"/>
                    <a:pt x="210" y="269"/>
                  </a:cubicBezTo>
                  <a:cubicBezTo>
                    <a:pt x="209" y="269"/>
                    <a:pt x="208" y="270"/>
                    <a:pt x="206" y="271"/>
                  </a:cubicBezTo>
                  <a:cubicBezTo>
                    <a:pt x="203" y="274"/>
                    <a:pt x="201" y="281"/>
                    <a:pt x="201" y="285"/>
                  </a:cubicBezTo>
                  <a:cubicBezTo>
                    <a:pt x="199" y="292"/>
                    <a:pt x="192" y="306"/>
                    <a:pt x="183" y="299"/>
                  </a:cubicBezTo>
                  <a:cubicBezTo>
                    <a:pt x="183" y="300"/>
                    <a:pt x="187" y="304"/>
                    <a:pt x="188" y="305"/>
                  </a:cubicBezTo>
                  <a:cubicBezTo>
                    <a:pt x="190" y="310"/>
                    <a:pt x="179" y="315"/>
                    <a:pt x="177" y="312"/>
                  </a:cubicBezTo>
                  <a:cubicBezTo>
                    <a:pt x="177" y="313"/>
                    <a:pt x="178" y="316"/>
                    <a:pt x="179" y="317"/>
                  </a:cubicBezTo>
                  <a:cubicBezTo>
                    <a:pt x="177" y="320"/>
                    <a:pt x="174" y="316"/>
                    <a:pt x="172" y="317"/>
                  </a:cubicBezTo>
                  <a:cubicBezTo>
                    <a:pt x="172" y="319"/>
                    <a:pt x="174" y="321"/>
                    <a:pt x="176" y="320"/>
                  </a:cubicBezTo>
                  <a:cubicBezTo>
                    <a:pt x="178" y="319"/>
                    <a:pt x="176" y="325"/>
                    <a:pt x="176" y="323"/>
                  </a:cubicBezTo>
                  <a:cubicBezTo>
                    <a:pt x="175" y="325"/>
                    <a:pt x="174" y="332"/>
                    <a:pt x="172" y="332"/>
                  </a:cubicBezTo>
                  <a:cubicBezTo>
                    <a:pt x="172" y="334"/>
                    <a:pt x="176" y="333"/>
                    <a:pt x="177" y="335"/>
                  </a:cubicBezTo>
                  <a:cubicBezTo>
                    <a:pt x="178" y="338"/>
                    <a:pt x="176" y="337"/>
                    <a:pt x="175" y="339"/>
                  </a:cubicBezTo>
                  <a:cubicBezTo>
                    <a:pt x="173" y="342"/>
                    <a:pt x="175" y="346"/>
                    <a:pt x="177" y="348"/>
                  </a:cubicBezTo>
                  <a:cubicBezTo>
                    <a:pt x="175" y="350"/>
                    <a:pt x="178" y="347"/>
                    <a:pt x="176" y="349"/>
                  </a:cubicBezTo>
                  <a:cubicBezTo>
                    <a:pt x="176" y="349"/>
                    <a:pt x="186" y="354"/>
                    <a:pt x="187" y="355"/>
                  </a:cubicBezTo>
                  <a:cubicBezTo>
                    <a:pt x="189" y="357"/>
                    <a:pt x="175" y="357"/>
                    <a:pt x="176" y="356"/>
                  </a:cubicBezTo>
                  <a:cubicBezTo>
                    <a:pt x="176" y="356"/>
                    <a:pt x="170" y="354"/>
                    <a:pt x="170" y="353"/>
                  </a:cubicBezTo>
                  <a:cubicBezTo>
                    <a:pt x="170" y="354"/>
                    <a:pt x="166" y="350"/>
                    <a:pt x="164" y="350"/>
                  </a:cubicBezTo>
                  <a:cubicBezTo>
                    <a:pt x="164" y="350"/>
                    <a:pt x="165" y="349"/>
                    <a:pt x="165" y="349"/>
                  </a:cubicBezTo>
                  <a:cubicBezTo>
                    <a:pt x="165" y="349"/>
                    <a:pt x="163" y="348"/>
                    <a:pt x="162" y="347"/>
                  </a:cubicBezTo>
                  <a:cubicBezTo>
                    <a:pt x="163" y="346"/>
                    <a:pt x="163" y="348"/>
                    <a:pt x="164" y="348"/>
                  </a:cubicBezTo>
                  <a:cubicBezTo>
                    <a:pt x="164" y="348"/>
                    <a:pt x="163" y="344"/>
                    <a:pt x="163" y="345"/>
                  </a:cubicBezTo>
                  <a:cubicBezTo>
                    <a:pt x="162" y="345"/>
                    <a:pt x="163" y="347"/>
                    <a:pt x="161" y="346"/>
                  </a:cubicBezTo>
                  <a:cubicBezTo>
                    <a:pt x="161" y="345"/>
                    <a:pt x="162" y="344"/>
                    <a:pt x="161" y="343"/>
                  </a:cubicBezTo>
                  <a:cubicBezTo>
                    <a:pt x="160" y="344"/>
                    <a:pt x="158" y="343"/>
                    <a:pt x="160" y="342"/>
                  </a:cubicBezTo>
                  <a:cubicBezTo>
                    <a:pt x="158" y="342"/>
                    <a:pt x="157" y="340"/>
                    <a:pt x="158" y="339"/>
                  </a:cubicBezTo>
                  <a:cubicBezTo>
                    <a:pt x="156" y="338"/>
                    <a:pt x="160" y="334"/>
                    <a:pt x="154" y="334"/>
                  </a:cubicBezTo>
                  <a:cubicBezTo>
                    <a:pt x="154" y="333"/>
                    <a:pt x="155" y="329"/>
                    <a:pt x="154" y="327"/>
                  </a:cubicBezTo>
                  <a:cubicBezTo>
                    <a:pt x="155" y="326"/>
                    <a:pt x="157" y="327"/>
                    <a:pt x="157" y="328"/>
                  </a:cubicBezTo>
                  <a:cubicBezTo>
                    <a:pt x="157" y="327"/>
                    <a:pt x="156" y="319"/>
                    <a:pt x="155" y="320"/>
                  </a:cubicBezTo>
                  <a:cubicBezTo>
                    <a:pt x="155" y="320"/>
                    <a:pt x="155" y="323"/>
                    <a:pt x="155" y="324"/>
                  </a:cubicBezTo>
                  <a:cubicBezTo>
                    <a:pt x="155" y="324"/>
                    <a:pt x="150" y="311"/>
                    <a:pt x="150" y="309"/>
                  </a:cubicBezTo>
                  <a:cubicBezTo>
                    <a:pt x="147" y="307"/>
                    <a:pt x="153" y="293"/>
                    <a:pt x="149" y="289"/>
                  </a:cubicBezTo>
                  <a:cubicBezTo>
                    <a:pt x="149" y="289"/>
                    <a:pt x="149" y="287"/>
                    <a:pt x="149" y="286"/>
                  </a:cubicBezTo>
                  <a:cubicBezTo>
                    <a:pt x="149" y="285"/>
                    <a:pt x="149" y="285"/>
                    <a:pt x="149" y="285"/>
                  </a:cubicBezTo>
                  <a:cubicBezTo>
                    <a:pt x="149" y="280"/>
                    <a:pt x="151" y="255"/>
                    <a:pt x="145" y="253"/>
                  </a:cubicBezTo>
                  <a:cubicBezTo>
                    <a:pt x="142" y="250"/>
                    <a:pt x="138" y="248"/>
                    <a:pt x="135" y="246"/>
                  </a:cubicBezTo>
                  <a:cubicBezTo>
                    <a:pt x="131" y="239"/>
                    <a:pt x="126" y="230"/>
                    <a:pt x="122" y="224"/>
                  </a:cubicBezTo>
                  <a:cubicBezTo>
                    <a:pt x="120" y="223"/>
                    <a:pt x="118" y="219"/>
                    <a:pt x="118" y="218"/>
                  </a:cubicBezTo>
                  <a:cubicBezTo>
                    <a:pt x="117" y="213"/>
                    <a:pt x="120" y="214"/>
                    <a:pt x="120" y="211"/>
                  </a:cubicBezTo>
                  <a:cubicBezTo>
                    <a:pt x="116" y="209"/>
                    <a:pt x="118" y="203"/>
                    <a:pt x="120" y="200"/>
                  </a:cubicBezTo>
                  <a:cubicBezTo>
                    <a:pt x="125" y="193"/>
                    <a:pt x="129" y="191"/>
                    <a:pt x="124" y="180"/>
                  </a:cubicBezTo>
                  <a:cubicBezTo>
                    <a:pt x="128" y="175"/>
                    <a:pt x="118" y="182"/>
                    <a:pt x="119" y="182"/>
                  </a:cubicBezTo>
                  <a:cubicBezTo>
                    <a:pt x="116" y="182"/>
                    <a:pt x="111" y="178"/>
                    <a:pt x="109" y="176"/>
                  </a:cubicBezTo>
                  <a:cubicBezTo>
                    <a:pt x="107" y="174"/>
                    <a:pt x="105" y="169"/>
                    <a:pt x="102" y="166"/>
                  </a:cubicBezTo>
                  <a:cubicBezTo>
                    <a:pt x="95" y="166"/>
                    <a:pt x="92" y="161"/>
                    <a:pt x="87" y="158"/>
                  </a:cubicBezTo>
                  <a:cubicBezTo>
                    <a:pt x="87" y="157"/>
                    <a:pt x="84" y="158"/>
                    <a:pt x="83" y="159"/>
                  </a:cubicBezTo>
                  <a:cubicBezTo>
                    <a:pt x="77" y="159"/>
                    <a:pt x="70" y="154"/>
                    <a:pt x="66" y="151"/>
                  </a:cubicBezTo>
                  <a:cubicBezTo>
                    <a:pt x="61" y="147"/>
                    <a:pt x="61" y="141"/>
                    <a:pt x="57" y="137"/>
                  </a:cubicBezTo>
                  <a:cubicBezTo>
                    <a:pt x="56" y="135"/>
                    <a:pt x="55" y="134"/>
                    <a:pt x="55" y="134"/>
                  </a:cubicBezTo>
                  <a:cubicBezTo>
                    <a:pt x="55" y="134"/>
                    <a:pt x="55" y="134"/>
                    <a:pt x="55" y="134"/>
                  </a:cubicBezTo>
                  <a:cubicBezTo>
                    <a:pt x="56" y="133"/>
                    <a:pt x="53" y="127"/>
                    <a:pt x="52" y="126"/>
                  </a:cubicBezTo>
                  <a:cubicBezTo>
                    <a:pt x="51" y="125"/>
                    <a:pt x="52" y="117"/>
                    <a:pt x="50" y="117"/>
                  </a:cubicBezTo>
                  <a:cubicBezTo>
                    <a:pt x="48" y="117"/>
                    <a:pt x="50" y="129"/>
                    <a:pt x="51" y="131"/>
                  </a:cubicBezTo>
                  <a:cubicBezTo>
                    <a:pt x="51" y="132"/>
                    <a:pt x="53" y="145"/>
                    <a:pt x="51" y="143"/>
                  </a:cubicBezTo>
                  <a:cubicBezTo>
                    <a:pt x="51" y="141"/>
                    <a:pt x="50" y="139"/>
                    <a:pt x="48" y="138"/>
                  </a:cubicBezTo>
                  <a:cubicBezTo>
                    <a:pt x="48" y="137"/>
                    <a:pt x="48" y="133"/>
                    <a:pt x="47" y="131"/>
                  </a:cubicBezTo>
                  <a:cubicBezTo>
                    <a:pt x="47" y="131"/>
                    <a:pt x="43" y="128"/>
                    <a:pt x="44" y="127"/>
                  </a:cubicBezTo>
                  <a:cubicBezTo>
                    <a:pt x="44" y="127"/>
                    <a:pt x="46" y="126"/>
                    <a:pt x="46" y="126"/>
                  </a:cubicBezTo>
                  <a:cubicBezTo>
                    <a:pt x="46" y="126"/>
                    <a:pt x="46" y="124"/>
                    <a:pt x="46" y="124"/>
                  </a:cubicBezTo>
                  <a:cubicBezTo>
                    <a:pt x="44" y="120"/>
                    <a:pt x="47" y="115"/>
                    <a:pt x="45" y="111"/>
                  </a:cubicBezTo>
                  <a:cubicBezTo>
                    <a:pt x="45" y="109"/>
                    <a:pt x="41" y="109"/>
                    <a:pt x="40" y="108"/>
                  </a:cubicBezTo>
                  <a:cubicBezTo>
                    <a:pt x="40" y="107"/>
                    <a:pt x="41" y="105"/>
                    <a:pt x="40" y="104"/>
                  </a:cubicBezTo>
                  <a:cubicBezTo>
                    <a:pt x="39" y="102"/>
                    <a:pt x="40" y="97"/>
                    <a:pt x="40" y="95"/>
                  </a:cubicBezTo>
                  <a:cubicBezTo>
                    <a:pt x="40" y="95"/>
                    <a:pt x="43" y="91"/>
                    <a:pt x="43" y="90"/>
                  </a:cubicBezTo>
                  <a:cubicBezTo>
                    <a:pt x="45" y="88"/>
                    <a:pt x="46" y="84"/>
                    <a:pt x="49" y="82"/>
                  </a:cubicBezTo>
                  <a:cubicBezTo>
                    <a:pt x="50" y="81"/>
                    <a:pt x="52" y="78"/>
                    <a:pt x="52" y="77"/>
                  </a:cubicBezTo>
                  <a:cubicBezTo>
                    <a:pt x="53" y="76"/>
                    <a:pt x="54" y="73"/>
                    <a:pt x="54" y="72"/>
                  </a:cubicBezTo>
                  <a:cubicBezTo>
                    <a:pt x="53" y="67"/>
                    <a:pt x="50" y="66"/>
                    <a:pt x="56" y="66"/>
                  </a:cubicBezTo>
                  <a:cubicBezTo>
                    <a:pt x="52" y="64"/>
                    <a:pt x="55" y="56"/>
                    <a:pt x="56" y="55"/>
                  </a:cubicBezTo>
                  <a:cubicBezTo>
                    <a:pt x="55" y="54"/>
                    <a:pt x="55" y="54"/>
                    <a:pt x="55" y="53"/>
                  </a:cubicBezTo>
                  <a:cubicBezTo>
                    <a:pt x="54" y="55"/>
                    <a:pt x="54" y="54"/>
                    <a:pt x="53" y="55"/>
                  </a:cubicBezTo>
                  <a:cubicBezTo>
                    <a:pt x="53" y="53"/>
                    <a:pt x="52" y="48"/>
                    <a:pt x="52" y="48"/>
                  </a:cubicBezTo>
                  <a:cubicBezTo>
                    <a:pt x="52" y="47"/>
                    <a:pt x="53" y="45"/>
                    <a:pt x="53" y="45"/>
                  </a:cubicBezTo>
                  <a:cubicBezTo>
                    <a:pt x="53" y="39"/>
                    <a:pt x="45" y="40"/>
                    <a:pt x="43" y="38"/>
                  </a:cubicBezTo>
                  <a:cubicBezTo>
                    <a:pt x="40" y="37"/>
                    <a:pt x="41" y="37"/>
                    <a:pt x="38" y="39"/>
                  </a:cubicBezTo>
                  <a:cubicBezTo>
                    <a:pt x="40" y="39"/>
                    <a:pt x="39" y="38"/>
                    <a:pt x="40" y="38"/>
                  </a:cubicBezTo>
                  <a:cubicBezTo>
                    <a:pt x="40" y="41"/>
                    <a:pt x="32" y="40"/>
                    <a:pt x="30" y="41"/>
                  </a:cubicBezTo>
                  <a:cubicBezTo>
                    <a:pt x="31" y="41"/>
                    <a:pt x="30" y="41"/>
                    <a:pt x="28" y="41"/>
                  </a:cubicBezTo>
                  <a:cubicBezTo>
                    <a:pt x="28" y="41"/>
                    <a:pt x="28" y="41"/>
                    <a:pt x="28" y="41"/>
                  </a:cubicBezTo>
                  <a:cubicBezTo>
                    <a:pt x="24" y="44"/>
                    <a:pt x="10" y="49"/>
                    <a:pt x="9" y="51"/>
                  </a:cubicBezTo>
                  <a:cubicBezTo>
                    <a:pt x="10" y="51"/>
                    <a:pt x="1" y="52"/>
                    <a:pt x="0" y="52"/>
                  </a:cubicBezTo>
                  <a:cubicBezTo>
                    <a:pt x="2" y="51"/>
                    <a:pt x="12" y="49"/>
                    <a:pt x="13" y="47"/>
                  </a:cubicBezTo>
                  <a:cubicBezTo>
                    <a:pt x="15" y="46"/>
                    <a:pt x="16" y="45"/>
                    <a:pt x="17" y="44"/>
                  </a:cubicBezTo>
                  <a:cubicBezTo>
                    <a:pt x="17" y="44"/>
                    <a:pt x="17" y="43"/>
                    <a:pt x="17" y="43"/>
                  </a:cubicBezTo>
                  <a:cubicBezTo>
                    <a:pt x="16" y="42"/>
                    <a:pt x="13" y="43"/>
                    <a:pt x="11" y="42"/>
                  </a:cubicBezTo>
                  <a:cubicBezTo>
                    <a:pt x="12" y="42"/>
                    <a:pt x="13" y="40"/>
                    <a:pt x="13" y="39"/>
                  </a:cubicBezTo>
                  <a:cubicBezTo>
                    <a:pt x="11" y="38"/>
                    <a:pt x="9" y="36"/>
                    <a:pt x="11" y="33"/>
                  </a:cubicBezTo>
                  <a:cubicBezTo>
                    <a:pt x="13" y="31"/>
                    <a:pt x="24" y="26"/>
                    <a:pt x="24" y="27"/>
                  </a:cubicBezTo>
                  <a:cubicBezTo>
                    <a:pt x="24" y="26"/>
                    <a:pt x="25" y="26"/>
                    <a:pt x="25" y="25"/>
                  </a:cubicBezTo>
                  <a:cubicBezTo>
                    <a:pt x="22" y="25"/>
                    <a:pt x="19" y="26"/>
                    <a:pt x="17" y="24"/>
                  </a:cubicBezTo>
                  <a:cubicBezTo>
                    <a:pt x="17" y="22"/>
                    <a:pt x="18" y="20"/>
                    <a:pt x="21" y="20"/>
                  </a:cubicBezTo>
                  <a:cubicBezTo>
                    <a:pt x="20" y="20"/>
                    <a:pt x="23" y="19"/>
                    <a:pt x="23" y="19"/>
                  </a:cubicBezTo>
                  <a:cubicBezTo>
                    <a:pt x="26" y="17"/>
                    <a:pt x="28" y="18"/>
                    <a:pt x="30" y="19"/>
                  </a:cubicBezTo>
                  <a:cubicBezTo>
                    <a:pt x="30" y="18"/>
                    <a:pt x="30" y="16"/>
                    <a:pt x="30" y="16"/>
                  </a:cubicBezTo>
                  <a:cubicBezTo>
                    <a:pt x="31" y="14"/>
                    <a:pt x="28" y="13"/>
                    <a:pt x="29" y="12"/>
                  </a:cubicBezTo>
                  <a:cubicBezTo>
                    <a:pt x="30" y="10"/>
                    <a:pt x="36" y="10"/>
                    <a:pt x="36" y="9"/>
                  </a:cubicBezTo>
                  <a:cubicBezTo>
                    <a:pt x="44" y="4"/>
                    <a:pt x="57" y="0"/>
                    <a:pt x="64" y="6"/>
                  </a:cubicBezTo>
                  <a:cubicBezTo>
                    <a:pt x="66" y="7"/>
                    <a:pt x="68" y="8"/>
                    <a:pt x="69" y="8"/>
                  </a:cubicBezTo>
                  <a:cubicBezTo>
                    <a:pt x="70" y="8"/>
                    <a:pt x="71" y="8"/>
                    <a:pt x="72" y="8"/>
                  </a:cubicBezTo>
                  <a:cubicBezTo>
                    <a:pt x="74" y="9"/>
                    <a:pt x="76" y="12"/>
                    <a:pt x="78" y="13"/>
                  </a:cubicBezTo>
                  <a:cubicBezTo>
                    <a:pt x="78" y="13"/>
                    <a:pt x="78" y="13"/>
                    <a:pt x="78" y="13"/>
                  </a:cubicBezTo>
                  <a:cubicBezTo>
                    <a:pt x="78" y="13"/>
                    <a:pt x="79" y="13"/>
                    <a:pt x="80" y="13"/>
                  </a:cubicBezTo>
                  <a:cubicBezTo>
                    <a:pt x="81" y="12"/>
                    <a:pt x="93" y="10"/>
                    <a:pt x="94" y="10"/>
                  </a:cubicBezTo>
                  <a:cubicBezTo>
                    <a:pt x="94" y="10"/>
                    <a:pt x="94" y="13"/>
                    <a:pt x="94" y="13"/>
                  </a:cubicBezTo>
                  <a:cubicBezTo>
                    <a:pt x="95" y="13"/>
                    <a:pt x="97" y="11"/>
                    <a:pt x="97" y="12"/>
                  </a:cubicBezTo>
                  <a:cubicBezTo>
                    <a:pt x="97" y="12"/>
                    <a:pt x="97" y="14"/>
                    <a:pt x="97" y="14"/>
                  </a:cubicBezTo>
                  <a:cubicBezTo>
                    <a:pt x="100" y="12"/>
                    <a:pt x="101" y="13"/>
                    <a:pt x="103" y="15"/>
                  </a:cubicBezTo>
                  <a:cubicBezTo>
                    <a:pt x="103" y="15"/>
                    <a:pt x="114" y="18"/>
                    <a:pt x="108" y="19"/>
                  </a:cubicBezTo>
                  <a:cubicBezTo>
                    <a:pt x="111" y="21"/>
                    <a:pt x="114" y="18"/>
                    <a:pt x="116" y="22"/>
                  </a:cubicBezTo>
                  <a:cubicBezTo>
                    <a:pt x="116" y="21"/>
                    <a:pt x="116" y="20"/>
                    <a:pt x="117" y="19"/>
                  </a:cubicBezTo>
                  <a:cubicBezTo>
                    <a:pt x="113" y="16"/>
                    <a:pt x="110" y="19"/>
                    <a:pt x="107" y="14"/>
                  </a:cubicBezTo>
                  <a:cubicBezTo>
                    <a:pt x="108" y="12"/>
                    <a:pt x="111" y="12"/>
                    <a:pt x="114" y="13"/>
                  </a:cubicBezTo>
                  <a:cubicBezTo>
                    <a:pt x="111" y="12"/>
                    <a:pt x="105" y="11"/>
                    <a:pt x="108" y="7"/>
                  </a:cubicBezTo>
                  <a:cubicBezTo>
                    <a:pt x="108" y="7"/>
                    <a:pt x="108" y="7"/>
                    <a:pt x="107" y="7"/>
                  </a:cubicBezTo>
                  <a:cubicBezTo>
                    <a:pt x="104" y="11"/>
                    <a:pt x="98" y="6"/>
                    <a:pt x="100" y="5"/>
                  </a:cubicBezTo>
                  <a:cubicBezTo>
                    <a:pt x="101" y="0"/>
                    <a:pt x="113" y="0"/>
                    <a:pt x="116" y="2"/>
                  </a:cubicBezTo>
                  <a:cubicBezTo>
                    <a:pt x="118" y="4"/>
                    <a:pt x="124" y="7"/>
                    <a:pt x="124" y="9"/>
                  </a:cubicBezTo>
                  <a:cubicBezTo>
                    <a:pt x="125" y="6"/>
                    <a:pt x="126" y="5"/>
                    <a:pt x="125" y="5"/>
                  </a:cubicBezTo>
                  <a:cubicBezTo>
                    <a:pt x="125" y="4"/>
                    <a:pt x="130" y="4"/>
                    <a:pt x="131" y="5"/>
                  </a:cubicBezTo>
                  <a:cubicBezTo>
                    <a:pt x="129" y="7"/>
                    <a:pt x="125" y="12"/>
                    <a:pt x="128" y="13"/>
                  </a:cubicBezTo>
                  <a:cubicBezTo>
                    <a:pt x="128" y="11"/>
                    <a:pt x="130" y="16"/>
                    <a:pt x="130" y="16"/>
                  </a:cubicBezTo>
                  <a:cubicBezTo>
                    <a:pt x="127" y="19"/>
                    <a:pt x="126" y="21"/>
                    <a:pt x="122" y="18"/>
                  </a:cubicBezTo>
                  <a:cubicBezTo>
                    <a:pt x="122" y="18"/>
                    <a:pt x="122" y="18"/>
                    <a:pt x="122" y="18"/>
                  </a:cubicBezTo>
                  <a:cubicBezTo>
                    <a:pt x="123" y="20"/>
                    <a:pt x="131" y="25"/>
                    <a:pt x="132" y="20"/>
                  </a:cubicBezTo>
                  <a:cubicBezTo>
                    <a:pt x="132" y="20"/>
                    <a:pt x="131" y="19"/>
                    <a:pt x="131" y="19"/>
                  </a:cubicBezTo>
                  <a:cubicBezTo>
                    <a:pt x="131" y="16"/>
                    <a:pt x="136" y="17"/>
                    <a:pt x="137" y="17"/>
                  </a:cubicBezTo>
                  <a:cubicBezTo>
                    <a:pt x="136" y="16"/>
                    <a:pt x="137" y="14"/>
                    <a:pt x="137" y="13"/>
                  </a:cubicBezTo>
                  <a:cubicBezTo>
                    <a:pt x="139" y="11"/>
                    <a:pt x="141" y="9"/>
                    <a:pt x="142" y="6"/>
                  </a:cubicBezTo>
                  <a:cubicBezTo>
                    <a:pt x="146" y="0"/>
                    <a:pt x="154" y="8"/>
                    <a:pt x="145" y="9"/>
                  </a:cubicBezTo>
                  <a:cubicBezTo>
                    <a:pt x="141" y="10"/>
                    <a:pt x="144" y="18"/>
                    <a:pt x="144" y="21"/>
                  </a:cubicBezTo>
                  <a:cubicBezTo>
                    <a:pt x="147" y="16"/>
                    <a:pt x="147" y="25"/>
                    <a:pt x="147" y="25"/>
                  </a:cubicBezTo>
                  <a:cubicBezTo>
                    <a:pt x="149" y="24"/>
                    <a:pt x="151" y="21"/>
                    <a:pt x="151" y="18"/>
                  </a:cubicBezTo>
                  <a:cubicBezTo>
                    <a:pt x="146" y="15"/>
                    <a:pt x="147" y="9"/>
                    <a:pt x="152" y="7"/>
                  </a:cubicBezTo>
                  <a:cubicBezTo>
                    <a:pt x="152" y="6"/>
                    <a:pt x="153" y="5"/>
                    <a:pt x="153" y="4"/>
                  </a:cubicBezTo>
                  <a:cubicBezTo>
                    <a:pt x="153" y="4"/>
                    <a:pt x="153" y="4"/>
                    <a:pt x="153" y="4"/>
                  </a:cubicBezTo>
                  <a:cubicBezTo>
                    <a:pt x="153" y="5"/>
                    <a:pt x="153" y="6"/>
                    <a:pt x="153" y="7"/>
                  </a:cubicBezTo>
                  <a:cubicBezTo>
                    <a:pt x="154" y="6"/>
                    <a:pt x="155" y="6"/>
                    <a:pt x="156" y="6"/>
                  </a:cubicBezTo>
                  <a:cubicBezTo>
                    <a:pt x="156" y="5"/>
                    <a:pt x="171" y="11"/>
                    <a:pt x="167" y="11"/>
                  </a:cubicBezTo>
                  <a:cubicBezTo>
                    <a:pt x="167" y="11"/>
                    <a:pt x="167" y="11"/>
                    <a:pt x="167" y="11"/>
                  </a:cubicBezTo>
                  <a:cubicBezTo>
                    <a:pt x="167" y="11"/>
                    <a:pt x="167" y="11"/>
                    <a:pt x="167" y="11"/>
                  </a:cubicBezTo>
                  <a:cubicBezTo>
                    <a:pt x="169" y="13"/>
                    <a:pt x="173" y="15"/>
                    <a:pt x="175" y="16"/>
                  </a:cubicBezTo>
                  <a:cubicBezTo>
                    <a:pt x="176" y="18"/>
                    <a:pt x="176" y="18"/>
                    <a:pt x="176" y="18"/>
                  </a:cubicBezTo>
                  <a:cubicBezTo>
                    <a:pt x="177" y="18"/>
                    <a:pt x="177" y="20"/>
                    <a:pt x="176" y="21"/>
                  </a:cubicBezTo>
                  <a:cubicBezTo>
                    <a:pt x="177" y="22"/>
                    <a:pt x="175" y="25"/>
                    <a:pt x="181" y="27"/>
                  </a:cubicBezTo>
                  <a:cubicBezTo>
                    <a:pt x="182" y="28"/>
                    <a:pt x="183" y="29"/>
                    <a:pt x="185" y="30"/>
                  </a:cubicBezTo>
                  <a:cubicBezTo>
                    <a:pt x="185" y="36"/>
                    <a:pt x="178" y="36"/>
                    <a:pt x="176" y="31"/>
                  </a:cubicBezTo>
                  <a:cubicBezTo>
                    <a:pt x="172" y="30"/>
                    <a:pt x="177" y="37"/>
                    <a:pt x="177" y="37"/>
                  </a:cubicBezTo>
                  <a:cubicBezTo>
                    <a:pt x="177" y="39"/>
                    <a:pt x="177" y="41"/>
                    <a:pt x="177" y="42"/>
                  </a:cubicBezTo>
                  <a:cubicBezTo>
                    <a:pt x="176" y="42"/>
                    <a:pt x="175" y="41"/>
                    <a:pt x="174" y="40"/>
                  </a:cubicBezTo>
                  <a:cubicBezTo>
                    <a:pt x="172" y="41"/>
                    <a:pt x="176" y="43"/>
                    <a:pt x="175" y="44"/>
                  </a:cubicBezTo>
                  <a:cubicBezTo>
                    <a:pt x="173" y="45"/>
                    <a:pt x="168" y="41"/>
                    <a:pt x="167" y="40"/>
                  </a:cubicBezTo>
                  <a:cubicBezTo>
                    <a:pt x="166" y="39"/>
                    <a:pt x="166" y="37"/>
                    <a:pt x="165" y="35"/>
                  </a:cubicBezTo>
                  <a:cubicBezTo>
                    <a:pt x="164" y="36"/>
                    <a:pt x="158" y="36"/>
                    <a:pt x="158" y="35"/>
                  </a:cubicBezTo>
                  <a:cubicBezTo>
                    <a:pt x="157" y="32"/>
                    <a:pt x="170" y="32"/>
                    <a:pt x="168" y="26"/>
                  </a:cubicBezTo>
                  <a:cubicBezTo>
                    <a:pt x="167" y="26"/>
                    <a:pt x="162" y="28"/>
                    <a:pt x="162" y="27"/>
                  </a:cubicBezTo>
                  <a:cubicBezTo>
                    <a:pt x="160" y="25"/>
                    <a:pt x="163" y="23"/>
                    <a:pt x="165" y="24"/>
                  </a:cubicBezTo>
                  <a:cubicBezTo>
                    <a:pt x="164" y="23"/>
                    <a:pt x="161" y="20"/>
                    <a:pt x="164" y="21"/>
                  </a:cubicBezTo>
                  <a:cubicBezTo>
                    <a:pt x="163" y="19"/>
                    <a:pt x="163" y="18"/>
                    <a:pt x="162" y="18"/>
                  </a:cubicBezTo>
                  <a:cubicBezTo>
                    <a:pt x="162" y="21"/>
                    <a:pt x="158" y="19"/>
                    <a:pt x="158" y="19"/>
                  </a:cubicBezTo>
                  <a:cubicBezTo>
                    <a:pt x="158" y="19"/>
                    <a:pt x="158" y="19"/>
                    <a:pt x="158" y="19"/>
                  </a:cubicBezTo>
                  <a:cubicBezTo>
                    <a:pt x="158" y="19"/>
                    <a:pt x="157" y="18"/>
                    <a:pt x="156" y="19"/>
                  </a:cubicBezTo>
                  <a:cubicBezTo>
                    <a:pt x="160" y="25"/>
                    <a:pt x="150" y="28"/>
                    <a:pt x="151" y="31"/>
                  </a:cubicBezTo>
                  <a:cubicBezTo>
                    <a:pt x="150" y="31"/>
                    <a:pt x="149" y="30"/>
                    <a:pt x="149" y="30"/>
                  </a:cubicBezTo>
                  <a:cubicBezTo>
                    <a:pt x="147" y="32"/>
                    <a:pt x="153" y="35"/>
                    <a:pt x="153" y="36"/>
                  </a:cubicBezTo>
                  <a:cubicBezTo>
                    <a:pt x="152" y="36"/>
                    <a:pt x="146" y="38"/>
                    <a:pt x="145" y="38"/>
                  </a:cubicBezTo>
                  <a:cubicBezTo>
                    <a:pt x="144" y="37"/>
                    <a:pt x="144" y="37"/>
                    <a:pt x="143" y="36"/>
                  </a:cubicBezTo>
                  <a:cubicBezTo>
                    <a:pt x="143" y="35"/>
                    <a:pt x="146" y="31"/>
                    <a:pt x="147" y="30"/>
                  </a:cubicBezTo>
                  <a:cubicBezTo>
                    <a:pt x="146" y="30"/>
                    <a:pt x="146" y="30"/>
                    <a:pt x="145" y="31"/>
                  </a:cubicBezTo>
                  <a:cubicBezTo>
                    <a:pt x="143" y="34"/>
                    <a:pt x="138" y="34"/>
                    <a:pt x="136" y="36"/>
                  </a:cubicBezTo>
                  <a:cubicBezTo>
                    <a:pt x="139" y="36"/>
                    <a:pt x="130" y="42"/>
                    <a:pt x="130" y="42"/>
                  </a:cubicBezTo>
                  <a:cubicBezTo>
                    <a:pt x="125" y="46"/>
                    <a:pt x="128" y="46"/>
                    <a:pt x="128" y="50"/>
                  </a:cubicBezTo>
                  <a:cubicBezTo>
                    <a:pt x="127" y="57"/>
                    <a:pt x="148" y="57"/>
                    <a:pt x="141" y="65"/>
                  </a:cubicBezTo>
                  <a:cubicBezTo>
                    <a:pt x="142" y="65"/>
                    <a:pt x="143" y="66"/>
                    <a:pt x="143" y="67"/>
                  </a:cubicBezTo>
                  <a:cubicBezTo>
                    <a:pt x="143" y="67"/>
                    <a:pt x="141" y="66"/>
                    <a:pt x="141" y="66"/>
                  </a:cubicBezTo>
                  <a:cubicBezTo>
                    <a:pt x="142" y="68"/>
                    <a:pt x="146" y="72"/>
                    <a:pt x="146" y="67"/>
                  </a:cubicBezTo>
                  <a:cubicBezTo>
                    <a:pt x="147" y="59"/>
                    <a:pt x="146" y="63"/>
                    <a:pt x="152" y="59"/>
                  </a:cubicBezTo>
                  <a:cubicBezTo>
                    <a:pt x="156" y="55"/>
                    <a:pt x="150" y="52"/>
                    <a:pt x="153" y="49"/>
                  </a:cubicBezTo>
                  <a:cubicBezTo>
                    <a:pt x="155" y="48"/>
                    <a:pt x="155" y="43"/>
                    <a:pt x="155" y="41"/>
                  </a:cubicBezTo>
                  <a:cubicBezTo>
                    <a:pt x="156" y="36"/>
                    <a:pt x="169" y="44"/>
                    <a:pt x="169" y="47"/>
                  </a:cubicBezTo>
                  <a:cubicBezTo>
                    <a:pt x="167" y="58"/>
                    <a:pt x="173" y="48"/>
                    <a:pt x="177" y="48"/>
                  </a:cubicBezTo>
                  <a:cubicBezTo>
                    <a:pt x="181" y="51"/>
                    <a:pt x="180" y="60"/>
                    <a:pt x="184" y="63"/>
                  </a:cubicBezTo>
                  <a:cubicBezTo>
                    <a:pt x="185" y="63"/>
                    <a:pt x="186" y="64"/>
                    <a:pt x="188" y="66"/>
                  </a:cubicBezTo>
                  <a:cubicBezTo>
                    <a:pt x="189" y="67"/>
                    <a:pt x="190" y="69"/>
                    <a:pt x="190" y="72"/>
                  </a:cubicBezTo>
                  <a:cubicBezTo>
                    <a:pt x="190" y="72"/>
                    <a:pt x="189" y="72"/>
                    <a:pt x="189" y="72"/>
                  </a:cubicBezTo>
                  <a:cubicBezTo>
                    <a:pt x="191" y="72"/>
                    <a:pt x="189" y="76"/>
                    <a:pt x="190" y="77"/>
                  </a:cubicBezTo>
                  <a:cubicBezTo>
                    <a:pt x="191" y="77"/>
                    <a:pt x="198" y="80"/>
                    <a:pt x="193" y="82"/>
                  </a:cubicBezTo>
                  <a:cubicBezTo>
                    <a:pt x="194" y="83"/>
                    <a:pt x="194" y="88"/>
                    <a:pt x="192" y="83"/>
                  </a:cubicBezTo>
                  <a:cubicBezTo>
                    <a:pt x="190" y="87"/>
                    <a:pt x="190" y="85"/>
                    <a:pt x="187" y="85"/>
                  </a:cubicBezTo>
                  <a:cubicBezTo>
                    <a:pt x="187" y="84"/>
                    <a:pt x="187" y="84"/>
                    <a:pt x="188" y="84"/>
                  </a:cubicBezTo>
                  <a:cubicBezTo>
                    <a:pt x="189" y="81"/>
                    <a:pt x="183" y="84"/>
                    <a:pt x="182" y="83"/>
                  </a:cubicBezTo>
                  <a:cubicBezTo>
                    <a:pt x="181" y="82"/>
                    <a:pt x="186" y="74"/>
                    <a:pt x="188" y="73"/>
                  </a:cubicBezTo>
                  <a:cubicBezTo>
                    <a:pt x="185" y="73"/>
                    <a:pt x="184" y="75"/>
                    <a:pt x="182" y="76"/>
                  </a:cubicBezTo>
                  <a:cubicBezTo>
                    <a:pt x="180" y="76"/>
                    <a:pt x="178" y="76"/>
                    <a:pt x="177" y="77"/>
                  </a:cubicBezTo>
                  <a:cubicBezTo>
                    <a:pt x="176" y="77"/>
                    <a:pt x="175" y="77"/>
                    <a:pt x="174" y="77"/>
                  </a:cubicBezTo>
                  <a:cubicBezTo>
                    <a:pt x="174" y="77"/>
                    <a:pt x="175" y="77"/>
                    <a:pt x="175" y="77"/>
                  </a:cubicBezTo>
                  <a:cubicBezTo>
                    <a:pt x="175" y="77"/>
                    <a:pt x="176" y="77"/>
                    <a:pt x="176" y="78"/>
                  </a:cubicBezTo>
                  <a:cubicBezTo>
                    <a:pt x="176" y="78"/>
                    <a:pt x="176" y="78"/>
                    <a:pt x="176" y="78"/>
                  </a:cubicBezTo>
                  <a:cubicBezTo>
                    <a:pt x="176" y="78"/>
                    <a:pt x="177" y="78"/>
                    <a:pt x="177" y="78"/>
                  </a:cubicBezTo>
                  <a:cubicBezTo>
                    <a:pt x="178" y="80"/>
                    <a:pt x="176" y="79"/>
                    <a:pt x="175" y="79"/>
                  </a:cubicBezTo>
                  <a:cubicBezTo>
                    <a:pt x="174" y="78"/>
                    <a:pt x="173" y="77"/>
                    <a:pt x="172" y="77"/>
                  </a:cubicBezTo>
                  <a:cubicBezTo>
                    <a:pt x="172" y="77"/>
                    <a:pt x="172" y="77"/>
                    <a:pt x="172" y="77"/>
                  </a:cubicBezTo>
                  <a:cubicBezTo>
                    <a:pt x="170" y="77"/>
                    <a:pt x="167" y="78"/>
                    <a:pt x="165" y="79"/>
                  </a:cubicBezTo>
                  <a:cubicBezTo>
                    <a:pt x="167" y="79"/>
                    <a:pt x="172" y="79"/>
                    <a:pt x="173" y="80"/>
                  </a:cubicBezTo>
                  <a:cubicBezTo>
                    <a:pt x="173" y="81"/>
                    <a:pt x="173" y="81"/>
                    <a:pt x="172" y="81"/>
                  </a:cubicBezTo>
                  <a:cubicBezTo>
                    <a:pt x="172" y="82"/>
                    <a:pt x="171" y="82"/>
                    <a:pt x="170" y="82"/>
                  </a:cubicBezTo>
                  <a:cubicBezTo>
                    <a:pt x="170" y="82"/>
                    <a:pt x="170" y="82"/>
                    <a:pt x="171" y="83"/>
                  </a:cubicBezTo>
                  <a:cubicBezTo>
                    <a:pt x="172" y="84"/>
                    <a:pt x="173" y="85"/>
                    <a:pt x="176" y="85"/>
                  </a:cubicBezTo>
                  <a:cubicBezTo>
                    <a:pt x="174" y="90"/>
                    <a:pt x="177" y="85"/>
                    <a:pt x="179" y="84"/>
                  </a:cubicBezTo>
                  <a:cubicBezTo>
                    <a:pt x="184" y="88"/>
                    <a:pt x="173" y="90"/>
                    <a:pt x="170" y="91"/>
                  </a:cubicBezTo>
                  <a:cubicBezTo>
                    <a:pt x="170" y="91"/>
                    <a:pt x="164" y="95"/>
                    <a:pt x="166" y="91"/>
                  </a:cubicBezTo>
                  <a:cubicBezTo>
                    <a:pt x="166" y="91"/>
                    <a:pt x="166" y="90"/>
                    <a:pt x="167" y="90"/>
                  </a:cubicBezTo>
                  <a:cubicBezTo>
                    <a:pt x="166" y="90"/>
                    <a:pt x="164" y="90"/>
                    <a:pt x="163" y="90"/>
                  </a:cubicBezTo>
                  <a:cubicBezTo>
                    <a:pt x="159" y="91"/>
                    <a:pt x="155" y="92"/>
                    <a:pt x="158" y="96"/>
                  </a:cubicBezTo>
                  <a:cubicBezTo>
                    <a:pt x="158" y="96"/>
                    <a:pt x="158" y="96"/>
                    <a:pt x="157" y="97"/>
                  </a:cubicBezTo>
                  <a:cubicBezTo>
                    <a:pt x="147" y="97"/>
                    <a:pt x="144" y="104"/>
                    <a:pt x="140" y="112"/>
                  </a:cubicBezTo>
                  <a:cubicBezTo>
                    <a:pt x="137" y="116"/>
                    <a:pt x="129" y="116"/>
                    <a:pt x="126" y="121"/>
                  </a:cubicBezTo>
                  <a:cubicBezTo>
                    <a:pt x="127" y="121"/>
                    <a:pt x="127" y="126"/>
                    <a:pt x="126" y="125"/>
                  </a:cubicBezTo>
                  <a:cubicBezTo>
                    <a:pt x="127" y="129"/>
                    <a:pt x="128" y="134"/>
                    <a:pt x="123" y="135"/>
                  </a:cubicBezTo>
                  <a:cubicBezTo>
                    <a:pt x="118" y="133"/>
                    <a:pt x="124" y="119"/>
                    <a:pt x="116" y="123"/>
                  </a:cubicBezTo>
                  <a:cubicBezTo>
                    <a:pt x="116" y="123"/>
                    <a:pt x="114" y="122"/>
                    <a:pt x="114" y="122"/>
                  </a:cubicBezTo>
                  <a:cubicBezTo>
                    <a:pt x="113" y="121"/>
                    <a:pt x="107" y="123"/>
                    <a:pt x="106" y="123"/>
                  </a:cubicBezTo>
                  <a:cubicBezTo>
                    <a:pt x="106" y="124"/>
                    <a:pt x="107" y="124"/>
                    <a:pt x="107" y="125"/>
                  </a:cubicBezTo>
                  <a:cubicBezTo>
                    <a:pt x="105" y="126"/>
                    <a:pt x="97" y="122"/>
                    <a:pt x="95" y="123"/>
                  </a:cubicBezTo>
                  <a:cubicBezTo>
                    <a:pt x="95" y="123"/>
                    <a:pt x="92" y="125"/>
                    <a:pt x="91" y="125"/>
                  </a:cubicBezTo>
                  <a:cubicBezTo>
                    <a:pt x="91" y="125"/>
                    <a:pt x="89" y="127"/>
                    <a:pt x="88" y="127"/>
                  </a:cubicBezTo>
                  <a:cubicBezTo>
                    <a:pt x="87" y="127"/>
                    <a:pt x="87" y="128"/>
                    <a:pt x="85" y="130"/>
                  </a:cubicBezTo>
                  <a:cubicBezTo>
                    <a:pt x="86" y="137"/>
                    <a:pt x="80" y="139"/>
                    <a:pt x="84" y="146"/>
                  </a:cubicBezTo>
                  <a:cubicBezTo>
                    <a:pt x="85" y="147"/>
                    <a:pt x="86" y="153"/>
                    <a:pt x="89" y="151"/>
                  </a:cubicBezTo>
                  <a:cubicBezTo>
                    <a:pt x="91" y="152"/>
                    <a:pt x="96" y="150"/>
                    <a:pt x="97" y="148"/>
                  </a:cubicBezTo>
                  <a:cubicBezTo>
                    <a:pt x="98" y="139"/>
                    <a:pt x="112" y="143"/>
                    <a:pt x="106" y="146"/>
                  </a:cubicBezTo>
                  <a:cubicBezTo>
                    <a:pt x="104" y="148"/>
                    <a:pt x="102" y="156"/>
                    <a:pt x="101" y="158"/>
                  </a:cubicBezTo>
                  <a:cubicBezTo>
                    <a:pt x="104" y="159"/>
                    <a:pt x="111" y="156"/>
                    <a:pt x="114" y="160"/>
                  </a:cubicBezTo>
                  <a:cubicBezTo>
                    <a:pt x="116" y="162"/>
                    <a:pt x="111" y="169"/>
                    <a:pt x="112" y="172"/>
                  </a:cubicBezTo>
                  <a:cubicBezTo>
                    <a:pt x="113" y="173"/>
                    <a:pt x="116" y="179"/>
                    <a:pt x="118" y="178"/>
                  </a:cubicBezTo>
                  <a:cubicBezTo>
                    <a:pt x="120" y="178"/>
                    <a:pt x="123" y="173"/>
                    <a:pt x="126" y="177"/>
                  </a:cubicBezTo>
                  <a:cubicBezTo>
                    <a:pt x="126" y="178"/>
                    <a:pt x="127" y="178"/>
                    <a:pt x="128" y="179"/>
                  </a:cubicBezTo>
                  <a:cubicBezTo>
                    <a:pt x="129" y="178"/>
                    <a:pt x="131" y="176"/>
                    <a:pt x="132" y="175"/>
                  </a:cubicBezTo>
                  <a:cubicBezTo>
                    <a:pt x="132" y="175"/>
                    <a:pt x="132" y="173"/>
                    <a:pt x="132" y="173"/>
                  </a:cubicBezTo>
                  <a:cubicBezTo>
                    <a:pt x="133" y="171"/>
                    <a:pt x="136" y="173"/>
                    <a:pt x="138" y="171"/>
                  </a:cubicBezTo>
                  <a:cubicBezTo>
                    <a:pt x="140" y="169"/>
                    <a:pt x="145" y="167"/>
                    <a:pt x="141" y="170"/>
                  </a:cubicBezTo>
                  <a:cubicBezTo>
                    <a:pt x="141" y="170"/>
                    <a:pt x="141" y="171"/>
                    <a:pt x="141" y="171"/>
                  </a:cubicBezTo>
                  <a:cubicBezTo>
                    <a:pt x="143" y="171"/>
                    <a:pt x="144" y="171"/>
                    <a:pt x="146" y="170"/>
                  </a:cubicBezTo>
                  <a:cubicBezTo>
                    <a:pt x="145" y="170"/>
                    <a:pt x="145" y="170"/>
                    <a:pt x="145" y="169"/>
                  </a:cubicBezTo>
                  <a:cubicBezTo>
                    <a:pt x="145" y="170"/>
                    <a:pt x="155" y="173"/>
                    <a:pt x="156" y="173"/>
                  </a:cubicBezTo>
                  <a:cubicBezTo>
                    <a:pt x="157" y="174"/>
                    <a:pt x="158" y="174"/>
                    <a:pt x="159" y="174"/>
                  </a:cubicBezTo>
                  <a:cubicBezTo>
                    <a:pt x="163" y="172"/>
                    <a:pt x="163" y="174"/>
                    <a:pt x="166" y="175"/>
                  </a:cubicBezTo>
                  <a:cubicBezTo>
                    <a:pt x="166" y="173"/>
                    <a:pt x="166" y="172"/>
                    <a:pt x="168" y="172"/>
                  </a:cubicBezTo>
                  <a:cubicBezTo>
                    <a:pt x="169" y="172"/>
                    <a:pt x="168" y="175"/>
                    <a:pt x="166" y="175"/>
                  </a:cubicBezTo>
                  <a:cubicBezTo>
                    <a:pt x="173" y="177"/>
                    <a:pt x="173" y="186"/>
                    <a:pt x="181" y="186"/>
                  </a:cubicBezTo>
                  <a:cubicBezTo>
                    <a:pt x="183" y="187"/>
                    <a:pt x="187" y="187"/>
                    <a:pt x="190" y="189"/>
                  </a:cubicBezTo>
                  <a:cubicBezTo>
                    <a:pt x="191" y="190"/>
                    <a:pt x="198" y="205"/>
                    <a:pt x="198" y="205"/>
                  </a:cubicBezTo>
                  <a:cubicBezTo>
                    <a:pt x="203" y="205"/>
                    <a:pt x="205" y="204"/>
                    <a:pt x="208" y="208"/>
                  </a:cubicBezTo>
                  <a:cubicBezTo>
                    <a:pt x="211" y="211"/>
                    <a:pt x="218" y="210"/>
                    <a:pt x="221" y="211"/>
                  </a:cubicBezTo>
                  <a:cubicBezTo>
                    <a:pt x="223" y="212"/>
                    <a:pt x="230" y="217"/>
                    <a:pt x="232" y="219"/>
                  </a:cubicBezTo>
                  <a:cubicBezTo>
                    <a:pt x="232" y="219"/>
                    <a:pt x="232" y="219"/>
                    <a:pt x="232" y="219"/>
                  </a:cubicBezTo>
                  <a:cubicBezTo>
                    <a:pt x="232" y="219"/>
                    <a:pt x="232" y="219"/>
                    <a:pt x="232" y="219"/>
                  </a:cubicBezTo>
                  <a:cubicBezTo>
                    <a:pt x="232" y="219"/>
                    <a:pt x="232" y="219"/>
                    <a:pt x="232" y="219"/>
                  </a:cubicBezTo>
                  <a:cubicBezTo>
                    <a:pt x="234" y="225"/>
                    <a:pt x="231" y="230"/>
                    <a:pt x="227" y="23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5" name="Freeform 177"/>
            <p:cNvSpPr/>
            <p:nvPr/>
          </p:nvSpPr>
          <p:spPr bwMode="auto">
            <a:xfrm>
              <a:off x="2941638" y="4779963"/>
              <a:ext cx="6350" cy="4763"/>
            </a:xfrm>
            <a:custGeom>
              <a:gdLst>
                <a:gd fmla="*/ 0 w 7" name="T0"/>
                <a:gd fmla="*/ 1 h 7" name="T1"/>
                <a:gd fmla="*/ 1 w 7" name="T2"/>
                <a:gd fmla="*/ 7 h 7" name="T3"/>
                <a:gd fmla="*/ 7 w 7" name="T4"/>
                <a:gd fmla="*/ 4 h 7" name="T5"/>
                <a:gd fmla="*/ 7 w 7" name="T6"/>
                <a:gd fmla="*/ 4 h 7" name="T7"/>
                <a:gd fmla="*/ 7 w 7" name="T8"/>
                <a:gd fmla="*/ 3 h 7" name="T9"/>
                <a:gd fmla="*/ 7 w 7" name="T10"/>
                <a:gd fmla="*/ 3 h 7" name="T11"/>
                <a:gd fmla="*/ 0 w 7" name="T12"/>
                <a:gd fmla="*/ 1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0" y="1"/>
                  </a:moveTo>
                  <a:cubicBezTo>
                    <a:pt x="0" y="1"/>
                    <a:pt x="2" y="7"/>
                    <a:pt x="1" y="7"/>
                  </a:cubicBezTo>
                  <a:cubicBezTo>
                    <a:pt x="5" y="6"/>
                    <a:pt x="3" y="4"/>
                    <a:pt x="7" y="4"/>
                  </a:cubicBezTo>
                  <a:cubicBezTo>
                    <a:pt x="7" y="4"/>
                    <a:pt x="7" y="4"/>
                    <a:pt x="7" y="4"/>
                  </a:cubicBezTo>
                  <a:cubicBezTo>
                    <a:pt x="7" y="4"/>
                    <a:pt x="7" y="4"/>
                    <a:pt x="7" y="3"/>
                  </a:cubicBezTo>
                  <a:cubicBezTo>
                    <a:pt x="7" y="3"/>
                    <a:pt x="7" y="3"/>
                    <a:pt x="7" y="3"/>
                  </a:cubicBezTo>
                  <a:cubicBezTo>
                    <a:pt x="6" y="1"/>
                    <a:pt x="1"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6" name="Freeform 178"/>
            <p:cNvSpPr/>
            <p:nvPr/>
          </p:nvSpPr>
          <p:spPr bwMode="auto">
            <a:xfrm>
              <a:off x="2932113" y="4775200"/>
              <a:ext cx="9525" cy="4763"/>
            </a:xfrm>
            <a:custGeom>
              <a:gdLst>
                <a:gd fmla="*/ 0 w 13" name="T0"/>
                <a:gd fmla="*/ 4 h 6" name="T1"/>
                <a:gd fmla="*/ 12 w 13" name="T2"/>
                <a:gd fmla="*/ 6 h 6" name="T3"/>
                <a:gd fmla="*/ 8 w 13" name="T4"/>
                <a:gd fmla="*/ 0 h 6" name="T5"/>
                <a:gd fmla="*/ 0 w 13" name="T6"/>
                <a:gd fmla="*/ 4 h 6" name="T7"/>
              </a:gdLst>
              <a:cxnLst>
                <a:cxn ang="0">
                  <a:pos x="T0" y="T1"/>
                </a:cxn>
                <a:cxn ang="0">
                  <a:pos x="T2" y="T3"/>
                </a:cxn>
                <a:cxn ang="0">
                  <a:pos x="T4" y="T5"/>
                </a:cxn>
                <a:cxn ang="0">
                  <a:pos x="T6" y="T7"/>
                </a:cxn>
              </a:cxnLst>
              <a:rect b="b" l="0" r="r" t="0"/>
              <a:pathLst>
                <a:path h="6" w="13">
                  <a:moveTo>
                    <a:pt x="0" y="4"/>
                  </a:moveTo>
                  <a:cubicBezTo>
                    <a:pt x="4" y="5"/>
                    <a:pt x="9" y="1"/>
                    <a:pt x="12" y="6"/>
                  </a:cubicBezTo>
                  <a:cubicBezTo>
                    <a:pt x="13" y="3"/>
                    <a:pt x="11" y="0"/>
                    <a:pt x="8" y="0"/>
                  </a:cubicBezTo>
                  <a:cubicBezTo>
                    <a:pt x="5" y="1"/>
                    <a:pt x="2" y="3"/>
                    <a:pt x="0" y="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7" name="Freeform 179"/>
            <p:cNvSpPr/>
            <p:nvPr/>
          </p:nvSpPr>
          <p:spPr bwMode="auto">
            <a:xfrm flipH="1">
              <a:off x="2962275" y="4968875"/>
              <a:ext cx="0" cy="0"/>
            </a:xfrm>
            <a:custGeom>
              <a:gdLst>
                <a:gd fmla="*/ 1 h 1" name="T0"/>
                <a:gd fmla="*/ 1 h 1" name="T1"/>
                <a:gd fmla="*/ 1 h 1" name="T2"/>
              </a:gdLst>
              <a:cxnLst>
                <a:cxn ang="0">
                  <a:pos x="0" y="T0"/>
                </a:cxn>
                <a:cxn ang="0">
                  <a:pos x="0" y="T1"/>
                </a:cxn>
                <a:cxn ang="0">
                  <a:pos x="0" y="T2"/>
                </a:cxn>
              </a:cxnLst>
              <a:rect b="b" l="0" r="r" t="0"/>
              <a:pathLst>
                <a:path h="1">
                  <a:moveTo>
                    <a:pt x="0" y="1"/>
                  </a:moveTo>
                  <a:cubicBezTo>
                    <a:pt x="0" y="0"/>
                    <a:pt x="0" y="0"/>
                    <a:pt x="0" y="1"/>
                  </a:cubicBezTo>
                  <a:cubicBezTo>
                    <a:pt x="0" y="1"/>
                    <a:pt x="0" y="1"/>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8" name="Freeform 180"/>
            <p:cNvSpPr/>
            <p:nvPr/>
          </p:nvSpPr>
          <p:spPr bwMode="auto">
            <a:xfrm>
              <a:off x="2882900" y="4819650"/>
              <a:ext cx="1588" cy="3175"/>
            </a:xfrm>
            <a:custGeom>
              <a:gdLst>
                <a:gd fmla="*/ 0 w 2" name="T0"/>
                <a:gd fmla="*/ 0 h 3" name="T1"/>
                <a:gd fmla="*/ 0 w 2" name="T2"/>
                <a:gd fmla="*/ 0 h 3" name="T3"/>
              </a:gdLst>
              <a:cxnLst>
                <a:cxn ang="0">
                  <a:pos x="T0" y="T1"/>
                </a:cxn>
                <a:cxn ang="0">
                  <a:pos x="T2" y="T3"/>
                </a:cxn>
              </a:cxnLst>
              <a:rect b="b" l="0" r="r" t="0"/>
              <a:pathLst>
                <a:path h="3" w="2">
                  <a:moveTo>
                    <a:pt x="0" y="0"/>
                  </a:moveTo>
                  <a:cubicBezTo>
                    <a:pt x="1" y="1"/>
                    <a:pt x="2" y="3"/>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89" name="Freeform 181"/>
            <p:cNvSpPr/>
            <p:nvPr/>
          </p:nvSpPr>
          <p:spPr bwMode="auto">
            <a:xfrm flipH="1">
              <a:off x="3019425" y="4883150"/>
              <a:ext cx="0" cy="1588"/>
            </a:xfrm>
            <a:custGeom>
              <a:gdLst>
                <a:gd fmla="*/ 1 w 1" name="T0"/>
                <a:gd fmla="*/ 1 h 1" name="T1"/>
                <a:gd fmla="*/ 1 w 1" name="T2"/>
                <a:gd fmla="*/ 1 h 1" name="T3"/>
              </a:gdLst>
              <a:cxnLst>
                <a:cxn ang="0">
                  <a:pos x="T0" y="T1"/>
                </a:cxn>
                <a:cxn ang="0">
                  <a:pos x="T2" y="T3"/>
                </a:cxn>
              </a:cxnLst>
              <a:rect b="b" l="0" r="r" t="0"/>
              <a:pathLst>
                <a:path h="1" w="1">
                  <a:moveTo>
                    <a:pt x="1" y="1"/>
                  </a:moveTo>
                  <a:cubicBezTo>
                    <a:pt x="0" y="0"/>
                    <a:pt x="1"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0" name="Freeform 182"/>
            <p:cNvSpPr/>
            <p:nvPr/>
          </p:nvSpPr>
          <p:spPr bwMode="auto">
            <a:xfrm>
              <a:off x="2946400" y="4781550"/>
              <a:ext cx="1588" cy="1588"/>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1" y="0"/>
                    <a:pt x="0" y="1"/>
                    <a:pt x="1"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1" name="Freeform 183"/>
            <p:cNvSpPr/>
            <p:nvPr/>
          </p:nvSpPr>
          <p:spPr bwMode="auto">
            <a:xfrm>
              <a:off x="3373438" y="4960938"/>
              <a:ext cx="20638" cy="14288"/>
            </a:xfrm>
            <a:custGeom>
              <a:gdLst>
                <a:gd fmla="*/ 21 w 28" name="T0"/>
                <a:gd fmla="*/ 3 h 18" name="T1"/>
                <a:gd fmla="*/ 8 w 28" name="T2"/>
                <a:gd fmla="*/ 12 h 18" name="T3"/>
                <a:gd fmla="*/ 8 w 28" name="T4"/>
                <a:gd fmla="*/ 18 h 18" name="T5"/>
                <a:gd fmla="*/ 18 w 28" name="T6"/>
                <a:gd fmla="*/ 11 h 18" name="T7"/>
                <a:gd fmla="*/ 19 w 28" name="T8"/>
                <a:gd fmla="*/ 11 h 18" name="T9"/>
                <a:gd fmla="*/ 28 w 28" name="T10"/>
                <a:gd fmla="*/ 2 h 18" name="T11"/>
                <a:gd fmla="*/ 21 w 28" name="T12"/>
                <a:gd fmla="*/ 3 h 18" name="T13"/>
              </a:gdLst>
              <a:cxnLst>
                <a:cxn ang="0">
                  <a:pos x="T0" y="T1"/>
                </a:cxn>
                <a:cxn ang="0">
                  <a:pos x="T2" y="T3"/>
                </a:cxn>
                <a:cxn ang="0">
                  <a:pos x="T4" y="T5"/>
                </a:cxn>
                <a:cxn ang="0">
                  <a:pos x="T6" y="T7"/>
                </a:cxn>
                <a:cxn ang="0">
                  <a:pos x="T8" y="T9"/>
                </a:cxn>
                <a:cxn ang="0">
                  <a:pos x="T10" y="T11"/>
                </a:cxn>
                <a:cxn ang="0">
                  <a:pos x="T12" y="T13"/>
                </a:cxn>
              </a:cxnLst>
              <a:rect b="b" l="0" r="r" t="0"/>
              <a:pathLst>
                <a:path h="18" w="28">
                  <a:moveTo>
                    <a:pt x="21" y="3"/>
                  </a:moveTo>
                  <a:cubicBezTo>
                    <a:pt x="18" y="6"/>
                    <a:pt x="10" y="9"/>
                    <a:pt x="8" y="12"/>
                  </a:cubicBezTo>
                  <a:cubicBezTo>
                    <a:pt x="5" y="14"/>
                    <a:pt x="0" y="18"/>
                    <a:pt x="8" y="18"/>
                  </a:cubicBezTo>
                  <a:cubicBezTo>
                    <a:pt x="12" y="18"/>
                    <a:pt x="15" y="13"/>
                    <a:pt x="18" y="11"/>
                  </a:cubicBezTo>
                  <a:cubicBezTo>
                    <a:pt x="26" y="1"/>
                    <a:pt x="18" y="11"/>
                    <a:pt x="19" y="11"/>
                  </a:cubicBezTo>
                  <a:cubicBezTo>
                    <a:pt x="22" y="8"/>
                    <a:pt x="26" y="7"/>
                    <a:pt x="28" y="2"/>
                  </a:cubicBezTo>
                  <a:cubicBezTo>
                    <a:pt x="26" y="0"/>
                    <a:pt x="22" y="1"/>
                    <a:pt x="21"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2" name="Freeform 184"/>
            <p:cNvSpPr/>
            <p:nvPr/>
          </p:nvSpPr>
          <p:spPr bwMode="auto">
            <a:xfrm flipH="1">
              <a:off x="3400425" y="4951413"/>
              <a:ext cx="0" cy="1588"/>
            </a:xfrm>
            <a:custGeom>
              <a:gdLst>
                <a:gd fmla="*/ 0 h 1" name="T0"/>
                <a:gd fmla="*/ 0 h 1" name="T1"/>
              </a:gdLst>
              <a:cxnLst>
                <a:cxn ang="0">
                  <a:pos x="0" y="T0"/>
                </a:cxn>
                <a:cxn ang="0">
                  <a:pos x="0" y="T1"/>
                </a:cxn>
              </a:cxnLst>
              <a:rect b="b" l="0" r="r" t="0"/>
              <a:pathLst>
                <a:path h="1">
                  <a:moveTo>
                    <a:pt x="0" y="0"/>
                  </a:moveTo>
                  <a:cubicBezTo>
                    <a:pt x="0" y="0"/>
                    <a:pt x="0" y="1"/>
                    <a:pt x="0"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3" name="Freeform 185"/>
            <p:cNvSpPr/>
            <p:nvPr/>
          </p:nvSpPr>
          <p:spPr bwMode="auto">
            <a:xfrm flipH="1">
              <a:off x="3400425" y="4949825"/>
              <a:ext cx="0" cy="3175"/>
            </a:xfrm>
            <a:custGeom>
              <a:gdLst>
                <a:gd fmla="*/ 0 w 1" name="T0"/>
                <a:gd fmla="*/ 3 h 3" name="T1"/>
                <a:gd fmla="*/ 1 w 1" name="T2"/>
                <a:gd fmla="*/ 2 h 3" name="T3"/>
                <a:gd fmla="*/ 0 w 1" name="T4"/>
                <a:gd fmla="*/ 3 h 3" name="T5"/>
              </a:gdLst>
              <a:cxnLst>
                <a:cxn ang="0">
                  <a:pos x="T0" y="T1"/>
                </a:cxn>
                <a:cxn ang="0">
                  <a:pos x="T2" y="T3"/>
                </a:cxn>
                <a:cxn ang="0">
                  <a:pos x="T4" y="T5"/>
                </a:cxn>
              </a:cxnLst>
              <a:rect b="b" l="0" r="r" t="0"/>
              <a:pathLst>
                <a:path h="3" w="1">
                  <a:moveTo>
                    <a:pt x="0" y="3"/>
                  </a:moveTo>
                  <a:cubicBezTo>
                    <a:pt x="0" y="2"/>
                    <a:pt x="1" y="2"/>
                    <a:pt x="1" y="2"/>
                  </a:cubicBezTo>
                  <a:cubicBezTo>
                    <a:pt x="0" y="0"/>
                    <a:pt x="0" y="1"/>
                    <a:pt x="0"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4" name="Freeform 186"/>
            <p:cNvSpPr/>
            <p:nvPr/>
          </p:nvSpPr>
          <p:spPr bwMode="auto">
            <a:xfrm>
              <a:off x="3394075" y="4946650"/>
              <a:ext cx="12700" cy="19050"/>
            </a:xfrm>
            <a:custGeom>
              <a:gdLst>
                <a:gd fmla="*/ 11 w 15" name="T0"/>
                <a:gd fmla="*/ 11 h 25" name="T1"/>
                <a:gd fmla="*/ 9 w 15" name="T2"/>
                <a:gd fmla="*/ 12 h 25" name="T3"/>
                <a:gd fmla="*/ 7 w 15" name="T4"/>
                <a:gd fmla="*/ 8 h 25" name="T5"/>
                <a:gd fmla="*/ 7 w 15" name="T6"/>
                <a:gd fmla="*/ 8 h 25" name="T7"/>
                <a:gd fmla="*/ 3 w 15" name="T8"/>
                <a:gd fmla="*/ 0 h 25" name="T9"/>
                <a:gd fmla="*/ 3 w 15" name="T10"/>
                <a:gd fmla="*/ 4 h 25" name="T11"/>
                <a:gd fmla="*/ 1 w 15" name="T12"/>
                <a:gd fmla="*/ 16 h 25" name="T13"/>
                <a:gd fmla="*/ 2 w 15" name="T14"/>
                <a:gd fmla="*/ 20 h 25" name="T15"/>
                <a:gd fmla="*/ 0 w 15" name="T16"/>
                <a:gd fmla="*/ 23 h 25" name="T17"/>
                <a:gd fmla="*/ 9 w 15" name="T18"/>
                <a:gd fmla="*/ 16 h 25" name="T19"/>
                <a:gd fmla="*/ 13 w 15" name="T20"/>
                <a:gd fmla="*/ 11 h 25" name="T21"/>
                <a:gd fmla="*/ 11 w 15" name="T22"/>
                <a:gd fmla="*/ 11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15">
                  <a:moveTo>
                    <a:pt x="11" y="11"/>
                  </a:moveTo>
                  <a:cubicBezTo>
                    <a:pt x="9" y="11"/>
                    <a:pt x="8" y="11"/>
                    <a:pt x="9" y="12"/>
                  </a:cubicBezTo>
                  <a:cubicBezTo>
                    <a:pt x="10" y="16"/>
                    <a:pt x="8" y="10"/>
                    <a:pt x="7" y="8"/>
                  </a:cubicBezTo>
                  <a:cubicBezTo>
                    <a:pt x="7" y="8"/>
                    <a:pt x="7" y="8"/>
                    <a:pt x="7" y="8"/>
                  </a:cubicBezTo>
                  <a:cubicBezTo>
                    <a:pt x="6" y="5"/>
                    <a:pt x="7" y="2"/>
                    <a:pt x="3" y="0"/>
                  </a:cubicBezTo>
                  <a:cubicBezTo>
                    <a:pt x="3" y="0"/>
                    <a:pt x="4" y="4"/>
                    <a:pt x="3" y="4"/>
                  </a:cubicBezTo>
                  <a:cubicBezTo>
                    <a:pt x="8" y="9"/>
                    <a:pt x="3" y="13"/>
                    <a:pt x="1" y="16"/>
                  </a:cubicBezTo>
                  <a:cubicBezTo>
                    <a:pt x="1" y="17"/>
                    <a:pt x="2" y="19"/>
                    <a:pt x="2" y="20"/>
                  </a:cubicBezTo>
                  <a:cubicBezTo>
                    <a:pt x="1" y="21"/>
                    <a:pt x="1" y="22"/>
                    <a:pt x="0" y="23"/>
                  </a:cubicBezTo>
                  <a:cubicBezTo>
                    <a:pt x="3" y="25"/>
                    <a:pt x="8" y="19"/>
                    <a:pt x="9" y="16"/>
                  </a:cubicBezTo>
                  <a:cubicBezTo>
                    <a:pt x="9" y="16"/>
                    <a:pt x="15" y="13"/>
                    <a:pt x="13" y="11"/>
                  </a:cubicBezTo>
                  <a:cubicBezTo>
                    <a:pt x="12" y="11"/>
                    <a:pt x="12" y="11"/>
                    <a:pt x="11" y="1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5" name="Freeform 187"/>
            <p:cNvSpPr/>
            <p:nvPr/>
          </p:nvSpPr>
          <p:spPr bwMode="auto">
            <a:xfrm>
              <a:off x="3375025" y="4975225"/>
              <a:ext cx="3175" cy="0"/>
            </a:xfrm>
            <a:custGeom>
              <a:gdLst>
                <a:gd fmla="*/ 2 w 3" name="T0"/>
                <a:gd fmla="*/ 0 h 1" name="T1"/>
                <a:gd fmla="*/ 0 w 3" name="T2"/>
                <a:gd fmla="*/ 1 h 1" name="T3"/>
                <a:gd fmla="*/ 2 w 3" name="T4"/>
                <a:gd fmla="*/ 0 h 1" name="T5"/>
              </a:gdLst>
              <a:cxnLst>
                <a:cxn ang="0">
                  <a:pos x="T0" y="T1"/>
                </a:cxn>
                <a:cxn ang="0">
                  <a:pos x="T2" y="T3"/>
                </a:cxn>
                <a:cxn ang="0">
                  <a:pos x="T4" y="T5"/>
                </a:cxn>
              </a:cxnLst>
              <a:rect b="b" l="0" r="r" t="0"/>
              <a:pathLst>
                <a:path h="1" w="3">
                  <a:moveTo>
                    <a:pt x="2" y="0"/>
                  </a:moveTo>
                  <a:cubicBezTo>
                    <a:pt x="1" y="0"/>
                    <a:pt x="0" y="1"/>
                    <a:pt x="0" y="1"/>
                  </a:cubicBezTo>
                  <a:cubicBezTo>
                    <a:pt x="2" y="1"/>
                    <a:pt x="3" y="0"/>
                    <a:pt x="2"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6" name="Freeform 188"/>
            <p:cNvSpPr/>
            <p:nvPr/>
          </p:nvSpPr>
          <p:spPr bwMode="auto">
            <a:xfrm>
              <a:off x="3294063" y="4894263"/>
              <a:ext cx="76200" cy="65088"/>
            </a:xfrm>
            <a:custGeom>
              <a:gdLst>
                <a:gd fmla="*/ 97 w 99" name="T0"/>
                <a:gd fmla="*/ 40 h 85" name="T1"/>
                <a:gd fmla="*/ 97 w 99" name="T2"/>
                <a:gd fmla="*/ 40 h 85" name="T3"/>
                <a:gd fmla="*/ 96 w 99" name="T4"/>
                <a:gd fmla="*/ 41 h 85" name="T5"/>
                <a:gd fmla="*/ 93 w 99" name="T6"/>
                <a:gd fmla="*/ 36 h 85" name="T7"/>
                <a:gd fmla="*/ 92 w 99" name="T8"/>
                <a:gd fmla="*/ 33 h 85" name="T9"/>
                <a:gd fmla="*/ 91 w 99" name="T10"/>
                <a:gd fmla="*/ 33 h 85" name="T11"/>
                <a:gd fmla="*/ 90 w 99" name="T12"/>
                <a:gd fmla="*/ 27 h 85" name="T13"/>
                <a:gd fmla="*/ 81 w 99" name="T14"/>
                <a:gd fmla="*/ 11 h 85" name="T15"/>
                <a:gd fmla="*/ 78 w 99" name="T16"/>
                <a:gd fmla="*/ 1 h 85" name="T17"/>
                <a:gd fmla="*/ 74 w 99" name="T18"/>
                <a:gd fmla="*/ 16 h 85" name="T19"/>
                <a:gd fmla="*/ 69 w 99" name="T20"/>
                <a:gd fmla="*/ 19 h 85" name="T21"/>
                <a:gd fmla="*/ 62 w 99" name="T22"/>
                <a:gd fmla="*/ 14 h 85" name="T23"/>
                <a:gd fmla="*/ 61 w 99" name="T24"/>
                <a:gd fmla="*/ 10 h 85" name="T25"/>
                <a:gd fmla="*/ 63 w 99" name="T26"/>
                <a:gd fmla="*/ 9 h 85" name="T27"/>
                <a:gd fmla="*/ 64 w 99" name="T28"/>
                <a:gd fmla="*/ 11 h 85" name="T29"/>
                <a:gd fmla="*/ 63 w 99" name="T30"/>
                <a:gd fmla="*/ 9 h 85" name="T31"/>
                <a:gd fmla="*/ 63 w 99" name="T32"/>
                <a:gd fmla="*/ 5 h 85" name="T33"/>
                <a:gd fmla="*/ 54 w 99" name="T34"/>
                <a:gd fmla="*/ 2 h 85" name="T35"/>
                <a:gd fmla="*/ 52 w 99" name="T36"/>
                <a:gd fmla="*/ 2 h 85" name="T37"/>
                <a:gd fmla="*/ 53 w 99" name="T38"/>
                <a:gd fmla="*/ 4 h 85" name="T39"/>
                <a:gd fmla="*/ 46 w 99" name="T40"/>
                <a:gd fmla="*/ 12 h 85" name="T41"/>
                <a:gd fmla="*/ 42 w 99" name="T42"/>
                <a:gd fmla="*/ 12 h 85" name="T43"/>
                <a:gd fmla="*/ 34 w 99" name="T44"/>
                <a:gd fmla="*/ 13 h 85" name="T45"/>
                <a:gd fmla="*/ 29 w 99" name="T46"/>
                <a:gd fmla="*/ 19 h 85" name="T47"/>
                <a:gd fmla="*/ 29 w 99" name="T48"/>
                <a:gd fmla="*/ 17 h 85" name="T49"/>
                <a:gd fmla="*/ 23 w 99" name="T50"/>
                <a:gd fmla="*/ 25 h 85" name="T51"/>
                <a:gd fmla="*/ 11 w 99" name="T52"/>
                <a:gd fmla="*/ 29 h 85" name="T53"/>
                <a:gd fmla="*/ 2 w 99" name="T54"/>
                <a:gd fmla="*/ 43 h 85" name="T55"/>
                <a:gd fmla="*/ 0 w 99" name="T56"/>
                <a:gd fmla="*/ 42 h 85" name="T57"/>
                <a:gd fmla="*/ 2 w 99" name="T58"/>
                <a:gd fmla="*/ 64 h 85" name="T59"/>
                <a:gd fmla="*/ 12 w 99" name="T60"/>
                <a:gd fmla="*/ 68 h 85" name="T61"/>
                <a:gd fmla="*/ 24 w 99" name="T62"/>
                <a:gd fmla="*/ 63 h 85" name="T63"/>
                <a:gd fmla="*/ 40 w 99" name="T64"/>
                <a:gd fmla="*/ 59 h 85" name="T65"/>
                <a:gd fmla="*/ 44 w 99" name="T66"/>
                <a:gd fmla="*/ 62 h 85" name="T67"/>
                <a:gd fmla="*/ 46 w 99" name="T68"/>
                <a:gd fmla="*/ 67 h 85" name="T69"/>
                <a:gd fmla="*/ 54 w 99" name="T70"/>
                <a:gd fmla="*/ 65 h 85" name="T71"/>
                <a:gd fmla="*/ 49 w 99" name="T72"/>
                <a:gd fmla="*/ 71 h 85" name="T73"/>
                <a:gd fmla="*/ 53 w 99" name="T74"/>
                <a:gd fmla="*/ 70 h 85" name="T75"/>
                <a:gd fmla="*/ 52 w 99" name="T76"/>
                <a:gd fmla="*/ 73 h 85" name="T77"/>
                <a:gd fmla="*/ 55 w 99" name="T78"/>
                <a:gd fmla="*/ 76 h 85" name="T79"/>
                <a:gd fmla="*/ 57 w 99" name="T80"/>
                <a:gd fmla="*/ 81 h 85" name="T81"/>
                <a:gd fmla="*/ 65 w 99" name="T82"/>
                <a:gd fmla="*/ 82 h 85" name="T83"/>
                <a:gd fmla="*/ 72 w 99" name="T84"/>
                <a:gd fmla="*/ 82 h 85" name="T85"/>
                <a:gd fmla="*/ 80 w 99" name="T86"/>
                <a:gd fmla="*/ 79 h 85" name="T87"/>
                <a:gd fmla="*/ 91 w 99" name="T88"/>
                <a:gd fmla="*/ 62 h 85" name="T89"/>
                <a:gd fmla="*/ 98 w 99" name="T90"/>
                <a:gd fmla="*/ 40 h 85" name="T91"/>
                <a:gd fmla="*/ 97 w 99" name="T92"/>
                <a:gd fmla="*/ 4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99">
                  <a:moveTo>
                    <a:pt x="97" y="40"/>
                  </a:moveTo>
                  <a:cubicBezTo>
                    <a:pt x="97" y="40"/>
                    <a:pt x="97" y="40"/>
                    <a:pt x="97" y="40"/>
                  </a:cubicBezTo>
                  <a:cubicBezTo>
                    <a:pt x="97" y="40"/>
                    <a:pt x="97" y="41"/>
                    <a:pt x="96" y="41"/>
                  </a:cubicBezTo>
                  <a:cubicBezTo>
                    <a:pt x="95" y="40"/>
                    <a:pt x="94" y="38"/>
                    <a:pt x="93" y="36"/>
                  </a:cubicBezTo>
                  <a:cubicBezTo>
                    <a:pt x="92" y="35"/>
                    <a:pt x="93" y="34"/>
                    <a:pt x="92" y="33"/>
                  </a:cubicBezTo>
                  <a:cubicBezTo>
                    <a:pt x="91" y="32"/>
                    <a:pt x="91" y="33"/>
                    <a:pt x="91" y="33"/>
                  </a:cubicBezTo>
                  <a:cubicBezTo>
                    <a:pt x="90" y="32"/>
                    <a:pt x="91" y="28"/>
                    <a:pt x="90" y="27"/>
                  </a:cubicBezTo>
                  <a:cubicBezTo>
                    <a:pt x="84" y="30"/>
                    <a:pt x="85" y="11"/>
                    <a:pt x="81" y="11"/>
                  </a:cubicBezTo>
                  <a:cubicBezTo>
                    <a:pt x="79" y="11"/>
                    <a:pt x="81" y="0"/>
                    <a:pt x="78" y="1"/>
                  </a:cubicBezTo>
                  <a:cubicBezTo>
                    <a:pt x="75" y="1"/>
                    <a:pt x="75" y="14"/>
                    <a:pt x="74" y="16"/>
                  </a:cubicBezTo>
                  <a:cubicBezTo>
                    <a:pt x="73" y="17"/>
                    <a:pt x="71" y="22"/>
                    <a:pt x="69" y="19"/>
                  </a:cubicBezTo>
                  <a:cubicBezTo>
                    <a:pt x="68" y="19"/>
                    <a:pt x="63" y="15"/>
                    <a:pt x="62" y="14"/>
                  </a:cubicBezTo>
                  <a:cubicBezTo>
                    <a:pt x="61" y="12"/>
                    <a:pt x="61" y="12"/>
                    <a:pt x="61" y="10"/>
                  </a:cubicBezTo>
                  <a:cubicBezTo>
                    <a:pt x="62" y="10"/>
                    <a:pt x="62" y="10"/>
                    <a:pt x="63" y="9"/>
                  </a:cubicBezTo>
                  <a:cubicBezTo>
                    <a:pt x="63" y="10"/>
                    <a:pt x="63" y="12"/>
                    <a:pt x="64" y="11"/>
                  </a:cubicBezTo>
                  <a:cubicBezTo>
                    <a:pt x="64" y="10"/>
                    <a:pt x="64" y="9"/>
                    <a:pt x="63" y="9"/>
                  </a:cubicBezTo>
                  <a:cubicBezTo>
                    <a:pt x="65" y="6"/>
                    <a:pt x="63" y="5"/>
                    <a:pt x="63" y="5"/>
                  </a:cubicBezTo>
                  <a:cubicBezTo>
                    <a:pt x="60" y="4"/>
                    <a:pt x="57" y="4"/>
                    <a:pt x="54" y="2"/>
                  </a:cubicBezTo>
                  <a:cubicBezTo>
                    <a:pt x="53" y="2"/>
                    <a:pt x="53" y="2"/>
                    <a:pt x="52" y="2"/>
                  </a:cubicBezTo>
                  <a:cubicBezTo>
                    <a:pt x="53" y="3"/>
                    <a:pt x="53" y="3"/>
                    <a:pt x="53" y="4"/>
                  </a:cubicBezTo>
                  <a:cubicBezTo>
                    <a:pt x="51" y="7"/>
                    <a:pt x="45" y="6"/>
                    <a:pt x="46" y="12"/>
                  </a:cubicBezTo>
                  <a:cubicBezTo>
                    <a:pt x="45" y="12"/>
                    <a:pt x="42" y="12"/>
                    <a:pt x="42" y="12"/>
                  </a:cubicBezTo>
                  <a:cubicBezTo>
                    <a:pt x="43" y="11"/>
                    <a:pt x="37" y="9"/>
                    <a:pt x="34" y="13"/>
                  </a:cubicBezTo>
                  <a:cubicBezTo>
                    <a:pt x="33" y="14"/>
                    <a:pt x="29" y="19"/>
                    <a:pt x="29" y="19"/>
                  </a:cubicBezTo>
                  <a:cubicBezTo>
                    <a:pt x="29" y="19"/>
                    <a:pt x="30" y="17"/>
                    <a:pt x="29" y="17"/>
                  </a:cubicBezTo>
                  <a:cubicBezTo>
                    <a:pt x="25" y="18"/>
                    <a:pt x="26" y="25"/>
                    <a:pt x="23" y="25"/>
                  </a:cubicBezTo>
                  <a:cubicBezTo>
                    <a:pt x="21" y="25"/>
                    <a:pt x="12" y="28"/>
                    <a:pt x="11" y="29"/>
                  </a:cubicBezTo>
                  <a:cubicBezTo>
                    <a:pt x="3" y="32"/>
                    <a:pt x="3" y="35"/>
                    <a:pt x="2" y="43"/>
                  </a:cubicBezTo>
                  <a:cubicBezTo>
                    <a:pt x="2" y="42"/>
                    <a:pt x="0" y="41"/>
                    <a:pt x="0" y="42"/>
                  </a:cubicBezTo>
                  <a:cubicBezTo>
                    <a:pt x="0" y="49"/>
                    <a:pt x="5" y="57"/>
                    <a:pt x="2" y="64"/>
                  </a:cubicBezTo>
                  <a:cubicBezTo>
                    <a:pt x="1" y="72"/>
                    <a:pt x="7" y="75"/>
                    <a:pt x="12" y="68"/>
                  </a:cubicBezTo>
                  <a:cubicBezTo>
                    <a:pt x="12" y="67"/>
                    <a:pt x="21" y="66"/>
                    <a:pt x="24" y="63"/>
                  </a:cubicBezTo>
                  <a:cubicBezTo>
                    <a:pt x="28" y="61"/>
                    <a:pt x="35" y="59"/>
                    <a:pt x="40" y="59"/>
                  </a:cubicBezTo>
                  <a:cubicBezTo>
                    <a:pt x="41" y="61"/>
                    <a:pt x="42" y="61"/>
                    <a:pt x="44" y="62"/>
                  </a:cubicBezTo>
                  <a:cubicBezTo>
                    <a:pt x="44" y="62"/>
                    <a:pt x="45" y="66"/>
                    <a:pt x="46" y="67"/>
                  </a:cubicBezTo>
                  <a:cubicBezTo>
                    <a:pt x="44" y="73"/>
                    <a:pt x="51" y="68"/>
                    <a:pt x="54" y="65"/>
                  </a:cubicBezTo>
                  <a:cubicBezTo>
                    <a:pt x="53" y="66"/>
                    <a:pt x="50" y="72"/>
                    <a:pt x="49" y="71"/>
                  </a:cubicBezTo>
                  <a:cubicBezTo>
                    <a:pt x="51" y="73"/>
                    <a:pt x="52" y="70"/>
                    <a:pt x="53" y="70"/>
                  </a:cubicBezTo>
                  <a:cubicBezTo>
                    <a:pt x="55" y="70"/>
                    <a:pt x="52" y="72"/>
                    <a:pt x="52" y="73"/>
                  </a:cubicBezTo>
                  <a:cubicBezTo>
                    <a:pt x="53" y="74"/>
                    <a:pt x="58" y="73"/>
                    <a:pt x="55" y="76"/>
                  </a:cubicBezTo>
                  <a:cubicBezTo>
                    <a:pt x="54" y="78"/>
                    <a:pt x="55" y="80"/>
                    <a:pt x="57" y="81"/>
                  </a:cubicBezTo>
                  <a:cubicBezTo>
                    <a:pt x="58" y="82"/>
                    <a:pt x="63" y="84"/>
                    <a:pt x="65" y="82"/>
                  </a:cubicBezTo>
                  <a:cubicBezTo>
                    <a:pt x="68" y="80"/>
                    <a:pt x="69" y="85"/>
                    <a:pt x="72" y="82"/>
                  </a:cubicBezTo>
                  <a:cubicBezTo>
                    <a:pt x="72" y="81"/>
                    <a:pt x="79" y="79"/>
                    <a:pt x="80" y="79"/>
                  </a:cubicBezTo>
                  <a:cubicBezTo>
                    <a:pt x="84" y="74"/>
                    <a:pt x="86" y="66"/>
                    <a:pt x="91" y="62"/>
                  </a:cubicBezTo>
                  <a:cubicBezTo>
                    <a:pt x="93" y="58"/>
                    <a:pt x="99" y="43"/>
                    <a:pt x="98" y="40"/>
                  </a:cubicBezTo>
                  <a:cubicBezTo>
                    <a:pt x="98" y="40"/>
                    <a:pt x="98" y="40"/>
                    <a:pt x="97" y="4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7" name="Freeform 189"/>
            <p:cNvSpPr/>
            <p:nvPr/>
          </p:nvSpPr>
          <p:spPr bwMode="auto">
            <a:xfrm>
              <a:off x="3405188" y="4970463"/>
              <a:ext cx="1588" cy="3175"/>
            </a:xfrm>
            <a:custGeom>
              <a:gdLst>
                <a:gd fmla="*/ 1 w 3" name="T0"/>
                <a:gd fmla="*/ 0 h 3" name="T1"/>
                <a:gd fmla="*/ 2 w 3" name="T2"/>
                <a:gd fmla="*/ 1 h 3" name="T3"/>
                <a:gd fmla="*/ 1 w 3" name="T4"/>
                <a:gd fmla="*/ 0 h 3" name="T5"/>
              </a:gdLst>
              <a:cxnLst>
                <a:cxn ang="0">
                  <a:pos x="T0" y="T1"/>
                </a:cxn>
                <a:cxn ang="0">
                  <a:pos x="T2" y="T3"/>
                </a:cxn>
                <a:cxn ang="0">
                  <a:pos x="T4" y="T5"/>
                </a:cxn>
              </a:cxnLst>
              <a:rect b="b" l="0" r="r" t="0"/>
              <a:pathLst>
                <a:path h="3" w="3">
                  <a:moveTo>
                    <a:pt x="1" y="0"/>
                  </a:moveTo>
                  <a:cubicBezTo>
                    <a:pt x="0" y="3"/>
                    <a:pt x="2" y="1"/>
                    <a:pt x="2" y="1"/>
                  </a:cubicBezTo>
                  <a:cubicBezTo>
                    <a:pt x="3" y="0"/>
                    <a:pt x="2" y="0"/>
                    <a:pt x="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8" name="Freeform 190"/>
            <p:cNvSpPr/>
            <p:nvPr/>
          </p:nvSpPr>
          <p:spPr bwMode="auto">
            <a:xfrm>
              <a:off x="3341688" y="4957763"/>
              <a:ext cx="1588" cy="6350"/>
            </a:xfrm>
            <a:custGeom>
              <a:gdLst>
                <a:gd fmla="*/ 0 w 2" name="T0"/>
                <a:gd fmla="*/ 4 h 8" name="T1"/>
                <a:gd fmla="*/ 0 w 2" name="T2"/>
                <a:gd fmla="*/ 4 h 8" name="T3"/>
              </a:gdLst>
              <a:cxnLst>
                <a:cxn ang="0">
                  <a:pos x="T0" y="T1"/>
                </a:cxn>
                <a:cxn ang="0">
                  <a:pos x="T2" y="T3"/>
                </a:cxn>
              </a:cxnLst>
              <a:rect b="b" l="0" r="r" t="0"/>
              <a:pathLst>
                <a:path h="8" w="2">
                  <a:moveTo>
                    <a:pt x="0" y="4"/>
                  </a:moveTo>
                  <a:cubicBezTo>
                    <a:pt x="0" y="8"/>
                    <a:pt x="2" y="0"/>
                    <a:pt x="0" y="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199" name="Freeform 191"/>
            <p:cNvSpPr/>
            <p:nvPr/>
          </p:nvSpPr>
          <p:spPr bwMode="auto">
            <a:xfrm>
              <a:off x="3363913" y="4981575"/>
              <a:ext cx="3175" cy="1588"/>
            </a:xfrm>
            <a:custGeom>
              <a:gdLst>
                <a:gd fmla="*/ 0 w 3" name="T0"/>
                <a:gd fmla="*/ 1 h 2" name="T1"/>
                <a:gd fmla="*/ 2 w 3" name="T2"/>
                <a:gd fmla="*/ 0 h 2" name="T3"/>
                <a:gd fmla="*/ 0 w 3" name="T4"/>
                <a:gd fmla="*/ 1 h 2" name="T5"/>
              </a:gdLst>
              <a:cxnLst>
                <a:cxn ang="0">
                  <a:pos x="T0" y="T1"/>
                </a:cxn>
                <a:cxn ang="0">
                  <a:pos x="T2" y="T3"/>
                </a:cxn>
                <a:cxn ang="0">
                  <a:pos x="T4" y="T5"/>
                </a:cxn>
              </a:cxnLst>
              <a:rect b="b" l="0" r="r" t="0"/>
              <a:pathLst>
                <a:path h="2" w="3">
                  <a:moveTo>
                    <a:pt x="0" y="1"/>
                  </a:moveTo>
                  <a:cubicBezTo>
                    <a:pt x="3" y="2"/>
                    <a:pt x="2" y="1"/>
                    <a:pt x="2" y="0"/>
                  </a:cubicBezTo>
                  <a:cubicBezTo>
                    <a:pt x="2" y="0"/>
                    <a:pt x="1" y="1"/>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0" name="Freeform 192"/>
            <p:cNvSpPr/>
            <p:nvPr/>
          </p:nvSpPr>
          <p:spPr bwMode="auto">
            <a:xfrm>
              <a:off x="3332163" y="4949825"/>
              <a:ext cx="3175" cy="1588"/>
            </a:xfrm>
            <a:custGeom>
              <a:gdLst>
                <a:gd fmla="*/ 0 w 5" name="T0"/>
                <a:gd fmla="*/ 1 h 3" name="T1"/>
                <a:gd fmla="*/ 0 w 5" name="T2"/>
                <a:gd fmla="*/ 1 h 3" name="T3"/>
                <a:gd fmla="*/ 3 w 5" name="T4"/>
                <a:gd fmla="*/ 1 h 3" name="T5"/>
                <a:gd fmla="*/ 0 w 5" name="T6"/>
                <a:gd fmla="*/ 1 h 3" name="T7"/>
              </a:gdLst>
              <a:cxnLst>
                <a:cxn ang="0">
                  <a:pos x="T0" y="T1"/>
                </a:cxn>
                <a:cxn ang="0">
                  <a:pos x="T2" y="T3"/>
                </a:cxn>
                <a:cxn ang="0">
                  <a:pos x="T4" y="T5"/>
                </a:cxn>
                <a:cxn ang="0">
                  <a:pos x="T6" y="T7"/>
                </a:cxn>
              </a:cxnLst>
              <a:rect b="b" l="0" r="r" t="0"/>
              <a:pathLst>
                <a:path h="3" w="5">
                  <a:moveTo>
                    <a:pt x="0" y="1"/>
                  </a:moveTo>
                  <a:cubicBezTo>
                    <a:pt x="0" y="1"/>
                    <a:pt x="0" y="1"/>
                    <a:pt x="0" y="1"/>
                  </a:cubicBezTo>
                  <a:cubicBezTo>
                    <a:pt x="2" y="2"/>
                    <a:pt x="5" y="3"/>
                    <a:pt x="3" y="1"/>
                  </a:cubicBezTo>
                  <a:cubicBezTo>
                    <a:pt x="2" y="1"/>
                    <a:pt x="1" y="0"/>
                    <a:pt x="0"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1" name="Freeform 193"/>
            <p:cNvSpPr/>
            <p:nvPr/>
          </p:nvSpPr>
          <p:spPr bwMode="auto">
            <a:xfrm>
              <a:off x="3338513" y="4962525"/>
              <a:ext cx="11113" cy="12700"/>
            </a:xfrm>
            <a:custGeom>
              <a:gdLst>
                <a:gd fmla="*/ 4 w 13" name="T0"/>
                <a:gd fmla="*/ 1 h 17" name="T1"/>
                <a:gd fmla="*/ 13 w 13" name="T2"/>
                <a:gd fmla="*/ 0 h 17" name="T3"/>
                <a:gd fmla="*/ 13 w 13" name="T4"/>
                <a:gd fmla="*/ 0 h 17" name="T5"/>
                <a:gd fmla="*/ 4 w 13" name="T6"/>
                <a:gd fmla="*/ 1 h 17" name="T7"/>
              </a:gdLst>
              <a:cxnLst>
                <a:cxn ang="0">
                  <a:pos x="T0" y="T1"/>
                </a:cxn>
                <a:cxn ang="0">
                  <a:pos x="T2" y="T3"/>
                </a:cxn>
                <a:cxn ang="0">
                  <a:pos x="T4" y="T5"/>
                </a:cxn>
                <a:cxn ang="0">
                  <a:pos x="T6" y="T7"/>
                </a:cxn>
              </a:cxnLst>
              <a:rect b="b" l="0" r="r" t="0"/>
              <a:pathLst>
                <a:path h="17" w="13">
                  <a:moveTo>
                    <a:pt x="4" y="1"/>
                  </a:moveTo>
                  <a:cubicBezTo>
                    <a:pt x="0" y="17"/>
                    <a:pt x="13" y="2"/>
                    <a:pt x="13" y="0"/>
                  </a:cubicBezTo>
                  <a:cubicBezTo>
                    <a:pt x="13" y="0"/>
                    <a:pt x="13" y="0"/>
                    <a:pt x="13" y="0"/>
                  </a:cubicBezTo>
                  <a:cubicBezTo>
                    <a:pt x="12" y="1"/>
                    <a:pt x="5" y="1"/>
                    <a:pt x="4" y="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2" name="Freeform 194"/>
            <p:cNvSpPr/>
            <p:nvPr/>
          </p:nvSpPr>
          <p:spPr bwMode="auto">
            <a:xfrm>
              <a:off x="3349625" y="4957763"/>
              <a:ext cx="1588" cy="3175"/>
            </a:xfrm>
            <a:custGeom>
              <a:gdLst>
                <a:gd fmla="*/ 0 w 1" name="T0"/>
                <a:gd fmla="*/ 3 h 4" name="T1"/>
                <a:gd fmla="*/ 1 w 1" name="T2"/>
                <a:gd fmla="*/ 4 h 4" name="T3"/>
                <a:gd fmla="*/ 1 w 1" name="T4"/>
                <a:gd fmla="*/ 2 h 4" name="T5"/>
                <a:gd fmla="*/ 0 w 1" name="T6"/>
                <a:gd fmla="*/ 3 h 4" name="T7"/>
              </a:gdLst>
              <a:cxnLst>
                <a:cxn ang="0">
                  <a:pos x="T0" y="T1"/>
                </a:cxn>
                <a:cxn ang="0">
                  <a:pos x="T2" y="T3"/>
                </a:cxn>
                <a:cxn ang="0">
                  <a:pos x="T4" y="T5"/>
                </a:cxn>
                <a:cxn ang="0">
                  <a:pos x="T6" y="T7"/>
                </a:cxn>
              </a:cxnLst>
              <a:rect b="b" l="0" r="r" t="0"/>
              <a:pathLst>
                <a:path h="4" w="1">
                  <a:moveTo>
                    <a:pt x="0" y="3"/>
                  </a:moveTo>
                  <a:cubicBezTo>
                    <a:pt x="0" y="4"/>
                    <a:pt x="0" y="4"/>
                    <a:pt x="1" y="4"/>
                  </a:cubicBezTo>
                  <a:cubicBezTo>
                    <a:pt x="1" y="4"/>
                    <a:pt x="1" y="2"/>
                    <a:pt x="1" y="2"/>
                  </a:cubicBezTo>
                  <a:cubicBezTo>
                    <a:pt x="0" y="0"/>
                    <a:pt x="0" y="3"/>
                    <a:pt x="0" y="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03" name="Group 204"/>
          <p:cNvGrpSpPr/>
          <p:nvPr/>
        </p:nvGrpSpPr>
        <p:grpSpPr>
          <a:xfrm>
            <a:off x="2603904" y="3296921"/>
            <a:ext cx="382588" cy="382588"/>
            <a:chOff x="3776663" y="4648200"/>
            <a:chExt cx="382588" cy="382588"/>
          </a:xfrm>
          <a:solidFill>
            <a:schemeClr val="accent1"/>
          </a:solidFill>
        </p:grpSpPr>
        <p:sp>
          <p:nvSpPr>
            <p:cNvPr id="204" name="Freeform 195"/>
            <p:cNvSpPr>
              <a:spLocks noEditPoints="1"/>
            </p:cNvSpPr>
            <p:nvPr/>
          </p:nvSpPr>
          <p:spPr bwMode="auto">
            <a:xfrm>
              <a:off x="3776663" y="4648200"/>
              <a:ext cx="382588" cy="382588"/>
            </a:xfrm>
            <a:custGeom>
              <a:gdLst>
                <a:gd fmla="*/ 447 w 498" name="T0"/>
                <a:gd fmla="*/ 0 h 498" name="T1"/>
                <a:gd fmla="*/ 51 w 498" name="T2"/>
                <a:gd fmla="*/ 0 h 498" name="T3"/>
                <a:gd fmla="*/ 0 w 498" name="T4"/>
                <a:gd fmla="*/ 51 h 498" name="T5"/>
                <a:gd fmla="*/ 0 w 498" name="T6"/>
                <a:gd fmla="*/ 447 h 498" name="T7"/>
                <a:gd fmla="*/ 51 w 498" name="T8"/>
                <a:gd fmla="*/ 498 h 498" name="T9"/>
                <a:gd fmla="*/ 447 w 498" name="T10"/>
                <a:gd fmla="*/ 498 h 498" name="T11"/>
                <a:gd fmla="*/ 498 w 498" name="T12"/>
                <a:gd fmla="*/ 447 h 498" name="T13"/>
                <a:gd fmla="*/ 498 w 498" name="T14"/>
                <a:gd fmla="*/ 51 h 498" name="T15"/>
                <a:gd fmla="*/ 447 w 498" name="T16"/>
                <a:gd fmla="*/ 0 h 498" name="T17"/>
                <a:gd fmla="*/ 472 w 498" name="T18"/>
                <a:gd fmla="*/ 453 h 498" name="T19"/>
                <a:gd fmla="*/ 452 w 498" name="T20"/>
                <a:gd fmla="*/ 472 h 498" name="T21"/>
                <a:gd fmla="*/ 45 w 498" name="T22"/>
                <a:gd fmla="*/ 472 h 498" name="T23"/>
                <a:gd fmla="*/ 25 w 498" name="T24"/>
                <a:gd fmla="*/ 453 h 498" name="T25"/>
                <a:gd fmla="*/ 25 w 498" name="T26"/>
                <a:gd fmla="*/ 45 h 498" name="T27"/>
                <a:gd fmla="*/ 45 w 498" name="T28"/>
                <a:gd fmla="*/ 26 h 498" name="T29"/>
                <a:gd fmla="*/ 452 w 498" name="T30"/>
                <a:gd fmla="*/ 26 h 498" name="T31"/>
                <a:gd fmla="*/ 472 w 498" name="T32"/>
                <a:gd fmla="*/ 45 h 498" name="T33"/>
                <a:gd fmla="*/ 472 w 498" name="T34"/>
                <a:gd fmla="*/ 453 h 49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8" w="498">
                  <a:moveTo>
                    <a:pt x="447" y="0"/>
                  </a:moveTo>
                  <a:cubicBezTo>
                    <a:pt x="51" y="0"/>
                    <a:pt x="51" y="0"/>
                    <a:pt x="51" y="0"/>
                  </a:cubicBezTo>
                  <a:cubicBezTo>
                    <a:pt x="23" y="0"/>
                    <a:pt x="0" y="23"/>
                    <a:pt x="0" y="51"/>
                  </a:cubicBezTo>
                  <a:cubicBezTo>
                    <a:pt x="0" y="447"/>
                    <a:pt x="0" y="447"/>
                    <a:pt x="0" y="447"/>
                  </a:cubicBezTo>
                  <a:cubicBezTo>
                    <a:pt x="0" y="475"/>
                    <a:pt x="23" y="498"/>
                    <a:pt x="51" y="498"/>
                  </a:cubicBezTo>
                  <a:cubicBezTo>
                    <a:pt x="447" y="498"/>
                    <a:pt x="447" y="498"/>
                    <a:pt x="447" y="498"/>
                  </a:cubicBezTo>
                  <a:cubicBezTo>
                    <a:pt x="475" y="498"/>
                    <a:pt x="498" y="475"/>
                    <a:pt x="498" y="447"/>
                  </a:cubicBezTo>
                  <a:cubicBezTo>
                    <a:pt x="498" y="51"/>
                    <a:pt x="498" y="51"/>
                    <a:pt x="498" y="51"/>
                  </a:cubicBezTo>
                  <a:cubicBezTo>
                    <a:pt x="498" y="23"/>
                    <a:pt x="475" y="0"/>
                    <a:pt x="447" y="0"/>
                  </a:cubicBezTo>
                  <a:close/>
                  <a:moveTo>
                    <a:pt x="472" y="453"/>
                  </a:moveTo>
                  <a:cubicBezTo>
                    <a:pt x="472" y="464"/>
                    <a:pt x="463" y="472"/>
                    <a:pt x="452" y="472"/>
                  </a:cubicBezTo>
                  <a:cubicBezTo>
                    <a:pt x="45" y="472"/>
                    <a:pt x="45" y="472"/>
                    <a:pt x="45" y="472"/>
                  </a:cubicBezTo>
                  <a:cubicBezTo>
                    <a:pt x="34" y="472"/>
                    <a:pt x="25" y="464"/>
                    <a:pt x="25" y="453"/>
                  </a:cubicBezTo>
                  <a:cubicBezTo>
                    <a:pt x="25" y="45"/>
                    <a:pt x="25" y="45"/>
                    <a:pt x="25" y="45"/>
                  </a:cubicBezTo>
                  <a:cubicBezTo>
                    <a:pt x="25" y="35"/>
                    <a:pt x="34" y="26"/>
                    <a:pt x="45" y="26"/>
                  </a:cubicBezTo>
                  <a:cubicBezTo>
                    <a:pt x="452" y="26"/>
                    <a:pt x="452" y="26"/>
                    <a:pt x="452" y="26"/>
                  </a:cubicBezTo>
                  <a:cubicBezTo>
                    <a:pt x="463" y="26"/>
                    <a:pt x="472" y="35"/>
                    <a:pt x="472" y="45"/>
                  </a:cubicBezTo>
                  <a:lnTo>
                    <a:pt x="472" y="45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5" name="Freeform 196"/>
            <p:cNvSpPr>
              <a:spLocks noEditPoints="1"/>
            </p:cNvSpPr>
            <p:nvPr/>
          </p:nvSpPr>
          <p:spPr bwMode="auto">
            <a:xfrm>
              <a:off x="3811588" y="4849813"/>
              <a:ext cx="146050" cy="147638"/>
            </a:xfrm>
            <a:custGeom>
              <a:gdLst>
                <a:gd fmla="*/ 176 w 191" name="T0"/>
                <a:gd fmla="*/ 0 h 192" name="T1"/>
                <a:gd fmla="*/ 14 w 191" name="T2"/>
                <a:gd fmla="*/ 0 h 192" name="T3"/>
                <a:gd fmla="*/ 0 w 191" name="T4"/>
                <a:gd fmla="*/ 15 h 192" name="T5"/>
                <a:gd fmla="*/ 0 w 191" name="T6"/>
                <a:gd fmla="*/ 177 h 192" name="T7"/>
                <a:gd fmla="*/ 14 w 191" name="T8"/>
                <a:gd fmla="*/ 192 h 192" name="T9"/>
                <a:gd fmla="*/ 176 w 191" name="T10"/>
                <a:gd fmla="*/ 192 h 192" name="T11"/>
                <a:gd fmla="*/ 191 w 191" name="T12"/>
                <a:gd fmla="*/ 177 h 192" name="T13"/>
                <a:gd fmla="*/ 191 w 191" name="T14"/>
                <a:gd fmla="*/ 15 h 192" name="T15"/>
                <a:gd fmla="*/ 176 w 191" name="T16"/>
                <a:gd fmla="*/ 0 h 192" name="T17"/>
                <a:gd fmla="*/ 93 w 191" name="T18"/>
                <a:gd fmla="*/ 32 h 192" name="T19"/>
                <a:gd fmla="*/ 111 w 191" name="T20"/>
                <a:gd fmla="*/ 50 h 192" name="T21"/>
                <a:gd fmla="*/ 93 w 191" name="T22"/>
                <a:gd fmla="*/ 69 h 192" name="T23"/>
                <a:gd fmla="*/ 75 w 191" name="T24"/>
                <a:gd fmla="*/ 50 h 192" name="T25"/>
                <a:gd fmla="*/ 93 w 191" name="T26"/>
                <a:gd fmla="*/ 32 h 192" name="T27"/>
                <a:gd fmla="*/ 93 w 191" name="T28"/>
                <a:gd fmla="*/ 157 h 192" name="T29"/>
                <a:gd fmla="*/ 75 w 191" name="T30"/>
                <a:gd fmla="*/ 138 h 192" name="T31"/>
                <a:gd fmla="*/ 93 w 191" name="T32"/>
                <a:gd fmla="*/ 120 h 192" name="T33"/>
                <a:gd fmla="*/ 111 w 191" name="T34"/>
                <a:gd fmla="*/ 138 h 192" name="T35"/>
                <a:gd fmla="*/ 93 w 191" name="T36"/>
                <a:gd fmla="*/ 157 h 192" name="T37"/>
                <a:gd fmla="*/ 158 w 191" name="T38"/>
                <a:gd fmla="*/ 104 h 192" name="T39"/>
                <a:gd fmla="*/ 151 w 191" name="T40"/>
                <a:gd fmla="*/ 112 h 192" name="T41"/>
                <a:gd fmla="*/ 151 w 191" name="T42"/>
                <a:gd fmla="*/ 112 h 192" name="T43"/>
                <a:gd fmla="*/ 146 w 191" name="T44"/>
                <a:gd fmla="*/ 112 h 192" name="T45"/>
                <a:gd fmla="*/ 42 w 191" name="T46"/>
                <a:gd fmla="*/ 112 h 192" name="T47"/>
                <a:gd fmla="*/ 36 w 191" name="T48"/>
                <a:gd fmla="*/ 112 h 192" name="T49"/>
                <a:gd fmla="*/ 29 w 191" name="T50"/>
                <a:gd fmla="*/ 104 h 192" name="T51"/>
                <a:gd fmla="*/ 29 w 191" name="T52"/>
                <a:gd fmla="*/ 93 h 192" name="T53"/>
                <a:gd fmla="*/ 29 w 191" name="T54"/>
                <a:gd fmla="*/ 82 h 192" name="T55"/>
                <a:gd fmla="*/ 36 w 191" name="T56"/>
                <a:gd fmla="*/ 74 h 192" name="T57"/>
                <a:gd fmla="*/ 42 w 191" name="T58"/>
                <a:gd fmla="*/ 74 h 192" name="T59"/>
                <a:gd fmla="*/ 146 w 191" name="T60"/>
                <a:gd fmla="*/ 74 h 192" name="T61"/>
                <a:gd fmla="*/ 151 w 191" name="T62"/>
                <a:gd fmla="*/ 74 h 192" name="T63"/>
                <a:gd fmla="*/ 151 w 191" name="T64"/>
                <a:gd fmla="*/ 74 h 192" name="T65"/>
                <a:gd fmla="*/ 158 w 191" name="T66"/>
                <a:gd fmla="*/ 82 h 192" name="T67"/>
                <a:gd fmla="*/ 158 w 191" name="T68"/>
                <a:gd fmla="*/ 10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91">
                  <a:moveTo>
                    <a:pt x="176" y="0"/>
                  </a:moveTo>
                  <a:cubicBezTo>
                    <a:pt x="14" y="0"/>
                    <a:pt x="14" y="0"/>
                    <a:pt x="14" y="0"/>
                  </a:cubicBezTo>
                  <a:cubicBezTo>
                    <a:pt x="6" y="0"/>
                    <a:pt x="0" y="7"/>
                    <a:pt x="0" y="15"/>
                  </a:cubicBezTo>
                  <a:cubicBezTo>
                    <a:pt x="0" y="177"/>
                    <a:pt x="0" y="177"/>
                    <a:pt x="0" y="177"/>
                  </a:cubicBezTo>
                  <a:cubicBezTo>
                    <a:pt x="0" y="185"/>
                    <a:pt x="6" y="192"/>
                    <a:pt x="14" y="192"/>
                  </a:cubicBezTo>
                  <a:cubicBezTo>
                    <a:pt x="176" y="192"/>
                    <a:pt x="176" y="192"/>
                    <a:pt x="176" y="192"/>
                  </a:cubicBezTo>
                  <a:cubicBezTo>
                    <a:pt x="184" y="192"/>
                    <a:pt x="191" y="185"/>
                    <a:pt x="191" y="177"/>
                  </a:cubicBezTo>
                  <a:cubicBezTo>
                    <a:pt x="191" y="15"/>
                    <a:pt x="191" y="15"/>
                    <a:pt x="191" y="15"/>
                  </a:cubicBezTo>
                  <a:cubicBezTo>
                    <a:pt x="191" y="7"/>
                    <a:pt x="184" y="0"/>
                    <a:pt x="176" y="0"/>
                  </a:cubicBezTo>
                  <a:close/>
                  <a:moveTo>
                    <a:pt x="93" y="32"/>
                  </a:moveTo>
                  <a:cubicBezTo>
                    <a:pt x="103" y="32"/>
                    <a:pt x="111" y="40"/>
                    <a:pt x="111" y="50"/>
                  </a:cubicBezTo>
                  <a:cubicBezTo>
                    <a:pt x="111" y="60"/>
                    <a:pt x="103" y="69"/>
                    <a:pt x="93" y="69"/>
                  </a:cubicBezTo>
                  <a:cubicBezTo>
                    <a:pt x="83" y="69"/>
                    <a:pt x="75" y="60"/>
                    <a:pt x="75" y="50"/>
                  </a:cubicBezTo>
                  <a:cubicBezTo>
                    <a:pt x="75" y="40"/>
                    <a:pt x="83" y="32"/>
                    <a:pt x="93" y="32"/>
                  </a:cubicBezTo>
                  <a:close/>
                  <a:moveTo>
                    <a:pt x="93" y="157"/>
                  </a:moveTo>
                  <a:cubicBezTo>
                    <a:pt x="83" y="157"/>
                    <a:pt x="75" y="148"/>
                    <a:pt x="75" y="138"/>
                  </a:cubicBezTo>
                  <a:cubicBezTo>
                    <a:pt x="75" y="128"/>
                    <a:pt x="83" y="120"/>
                    <a:pt x="93" y="120"/>
                  </a:cubicBezTo>
                  <a:cubicBezTo>
                    <a:pt x="103" y="120"/>
                    <a:pt x="111" y="128"/>
                    <a:pt x="111" y="138"/>
                  </a:cubicBezTo>
                  <a:cubicBezTo>
                    <a:pt x="111" y="148"/>
                    <a:pt x="103" y="157"/>
                    <a:pt x="93" y="157"/>
                  </a:cubicBezTo>
                  <a:close/>
                  <a:moveTo>
                    <a:pt x="158" y="104"/>
                  </a:moveTo>
                  <a:cubicBezTo>
                    <a:pt x="158" y="108"/>
                    <a:pt x="155" y="112"/>
                    <a:pt x="151" y="112"/>
                  </a:cubicBezTo>
                  <a:cubicBezTo>
                    <a:pt x="151" y="112"/>
                    <a:pt x="151" y="112"/>
                    <a:pt x="151" y="112"/>
                  </a:cubicBezTo>
                  <a:cubicBezTo>
                    <a:pt x="146" y="112"/>
                    <a:pt x="146" y="112"/>
                    <a:pt x="146" y="112"/>
                  </a:cubicBezTo>
                  <a:cubicBezTo>
                    <a:pt x="42" y="112"/>
                    <a:pt x="42" y="112"/>
                    <a:pt x="42" y="112"/>
                  </a:cubicBezTo>
                  <a:cubicBezTo>
                    <a:pt x="36" y="112"/>
                    <a:pt x="36" y="112"/>
                    <a:pt x="36" y="112"/>
                  </a:cubicBezTo>
                  <a:cubicBezTo>
                    <a:pt x="32" y="112"/>
                    <a:pt x="29" y="108"/>
                    <a:pt x="29" y="104"/>
                  </a:cubicBezTo>
                  <a:cubicBezTo>
                    <a:pt x="29" y="93"/>
                    <a:pt x="29" y="93"/>
                    <a:pt x="29" y="93"/>
                  </a:cubicBezTo>
                  <a:cubicBezTo>
                    <a:pt x="29" y="82"/>
                    <a:pt x="29" y="82"/>
                    <a:pt x="29" y="82"/>
                  </a:cubicBezTo>
                  <a:cubicBezTo>
                    <a:pt x="29" y="78"/>
                    <a:pt x="32" y="74"/>
                    <a:pt x="36" y="74"/>
                  </a:cubicBezTo>
                  <a:cubicBezTo>
                    <a:pt x="42" y="74"/>
                    <a:pt x="42" y="74"/>
                    <a:pt x="42" y="74"/>
                  </a:cubicBezTo>
                  <a:cubicBezTo>
                    <a:pt x="146" y="74"/>
                    <a:pt x="146" y="74"/>
                    <a:pt x="146" y="74"/>
                  </a:cubicBezTo>
                  <a:cubicBezTo>
                    <a:pt x="151" y="74"/>
                    <a:pt x="151" y="74"/>
                    <a:pt x="151" y="74"/>
                  </a:cubicBezTo>
                  <a:cubicBezTo>
                    <a:pt x="151" y="74"/>
                    <a:pt x="151" y="74"/>
                    <a:pt x="151" y="74"/>
                  </a:cubicBezTo>
                  <a:cubicBezTo>
                    <a:pt x="155" y="74"/>
                    <a:pt x="158" y="78"/>
                    <a:pt x="158" y="82"/>
                  </a:cubicBezTo>
                  <a:lnTo>
                    <a:pt x="158" y="10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6" name="Freeform 197"/>
            <p:cNvSpPr>
              <a:spLocks noEditPoints="1"/>
            </p:cNvSpPr>
            <p:nvPr/>
          </p:nvSpPr>
          <p:spPr bwMode="auto">
            <a:xfrm>
              <a:off x="3811588" y="4683125"/>
              <a:ext cx="146050" cy="146050"/>
            </a:xfrm>
            <a:custGeom>
              <a:gdLst>
                <a:gd fmla="*/ 176 w 191" name="T0"/>
                <a:gd fmla="*/ 0 h 191" name="T1"/>
                <a:gd fmla="*/ 14 w 191" name="T2"/>
                <a:gd fmla="*/ 0 h 191" name="T3"/>
                <a:gd fmla="*/ 0 w 191" name="T4"/>
                <a:gd fmla="*/ 14 h 191" name="T5"/>
                <a:gd fmla="*/ 0 w 191" name="T6"/>
                <a:gd fmla="*/ 176 h 191" name="T7"/>
                <a:gd fmla="*/ 14 w 191" name="T8"/>
                <a:gd fmla="*/ 191 h 191" name="T9"/>
                <a:gd fmla="*/ 176 w 191" name="T10"/>
                <a:gd fmla="*/ 191 h 191" name="T11"/>
                <a:gd fmla="*/ 191 w 191" name="T12"/>
                <a:gd fmla="*/ 176 h 191" name="T13"/>
                <a:gd fmla="*/ 191 w 191" name="T14"/>
                <a:gd fmla="*/ 14 h 191" name="T15"/>
                <a:gd fmla="*/ 176 w 191" name="T16"/>
                <a:gd fmla="*/ 0 h 191" name="T17"/>
                <a:gd fmla="*/ 158 w 191" name="T18"/>
                <a:gd fmla="*/ 106 h 191" name="T19"/>
                <a:gd fmla="*/ 150 w 191" name="T20"/>
                <a:gd fmla="*/ 113 h 191" name="T21"/>
                <a:gd fmla="*/ 150 w 191" name="T22"/>
                <a:gd fmla="*/ 113 h 191" name="T23"/>
                <a:gd fmla="*/ 145 w 191" name="T24"/>
                <a:gd fmla="*/ 113 h 191" name="T25"/>
                <a:gd fmla="*/ 111 w 191" name="T26"/>
                <a:gd fmla="*/ 113 h 191" name="T27"/>
                <a:gd fmla="*/ 111 w 191" name="T28"/>
                <a:gd fmla="*/ 145 h 191" name="T29"/>
                <a:gd fmla="*/ 111 w 191" name="T30"/>
                <a:gd fmla="*/ 152 h 191" name="T31"/>
                <a:gd fmla="*/ 104 w 191" name="T32"/>
                <a:gd fmla="*/ 159 h 191" name="T33"/>
                <a:gd fmla="*/ 82 w 191" name="T34"/>
                <a:gd fmla="*/ 159 h 191" name="T35"/>
                <a:gd fmla="*/ 74 w 191" name="T36"/>
                <a:gd fmla="*/ 152 h 191" name="T37"/>
                <a:gd fmla="*/ 74 w 191" name="T38"/>
                <a:gd fmla="*/ 145 h 191" name="T39"/>
                <a:gd fmla="*/ 74 w 191" name="T40"/>
                <a:gd fmla="*/ 113 h 191" name="T41"/>
                <a:gd fmla="*/ 41 w 191" name="T42"/>
                <a:gd fmla="*/ 113 h 191" name="T43"/>
                <a:gd fmla="*/ 36 w 191" name="T44"/>
                <a:gd fmla="*/ 113 h 191" name="T45"/>
                <a:gd fmla="*/ 28 w 191" name="T46"/>
                <a:gd fmla="*/ 106 h 191" name="T47"/>
                <a:gd fmla="*/ 28 w 191" name="T48"/>
                <a:gd fmla="*/ 83 h 191" name="T49"/>
                <a:gd fmla="*/ 36 w 191" name="T50"/>
                <a:gd fmla="*/ 76 h 191" name="T51"/>
                <a:gd fmla="*/ 41 w 191" name="T52"/>
                <a:gd fmla="*/ 76 h 191" name="T53"/>
                <a:gd fmla="*/ 74 w 191" name="T54"/>
                <a:gd fmla="*/ 76 h 191" name="T55"/>
                <a:gd fmla="*/ 74 w 191" name="T56"/>
                <a:gd fmla="*/ 44 h 191" name="T57"/>
                <a:gd fmla="*/ 74 w 191" name="T58"/>
                <a:gd fmla="*/ 37 h 191" name="T59"/>
                <a:gd fmla="*/ 82 w 191" name="T60"/>
                <a:gd fmla="*/ 30 h 191" name="T61"/>
                <a:gd fmla="*/ 104 w 191" name="T62"/>
                <a:gd fmla="*/ 30 h 191" name="T63"/>
                <a:gd fmla="*/ 111 w 191" name="T64"/>
                <a:gd fmla="*/ 37 h 191" name="T65"/>
                <a:gd fmla="*/ 111 w 191" name="T66"/>
                <a:gd fmla="*/ 44 h 191" name="T67"/>
                <a:gd fmla="*/ 111 w 191" name="T68"/>
                <a:gd fmla="*/ 76 h 191" name="T69"/>
                <a:gd fmla="*/ 145 w 191" name="T70"/>
                <a:gd fmla="*/ 76 h 191" name="T71"/>
                <a:gd fmla="*/ 150 w 191" name="T72"/>
                <a:gd fmla="*/ 76 h 191" name="T73"/>
                <a:gd fmla="*/ 150 w 191" name="T74"/>
                <a:gd fmla="*/ 76 h 191" name="T75"/>
                <a:gd fmla="*/ 158 w 191" name="T76"/>
                <a:gd fmla="*/ 83 h 191" name="T77"/>
                <a:gd fmla="*/ 158 w 191" name="T78"/>
                <a:gd fmla="*/ 106 h 1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1" w="191">
                  <a:moveTo>
                    <a:pt x="176" y="0"/>
                  </a:moveTo>
                  <a:cubicBezTo>
                    <a:pt x="14" y="0"/>
                    <a:pt x="14" y="0"/>
                    <a:pt x="14" y="0"/>
                  </a:cubicBezTo>
                  <a:cubicBezTo>
                    <a:pt x="6" y="0"/>
                    <a:pt x="0" y="6"/>
                    <a:pt x="0" y="14"/>
                  </a:cubicBezTo>
                  <a:cubicBezTo>
                    <a:pt x="0" y="176"/>
                    <a:pt x="0" y="176"/>
                    <a:pt x="0" y="176"/>
                  </a:cubicBezTo>
                  <a:cubicBezTo>
                    <a:pt x="0" y="184"/>
                    <a:pt x="6" y="191"/>
                    <a:pt x="14" y="191"/>
                  </a:cubicBezTo>
                  <a:cubicBezTo>
                    <a:pt x="176" y="191"/>
                    <a:pt x="176" y="191"/>
                    <a:pt x="176" y="191"/>
                  </a:cubicBezTo>
                  <a:cubicBezTo>
                    <a:pt x="184" y="191"/>
                    <a:pt x="191" y="184"/>
                    <a:pt x="191" y="176"/>
                  </a:cubicBezTo>
                  <a:cubicBezTo>
                    <a:pt x="191" y="14"/>
                    <a:pt x="191" y="14"/>
                    <a:pt x="191" y="14"/>
                  </a:cubicBezTo>
                  <a:cubicBezTo>
                    <a:pt x="191" y="6"/>
                    <a:pt x="184" y="0"/>
                    <a:pt x="176" y="0"/>
                  </a:cubicBezTo>
                  <a:close/>
                  <a:moveTo>
                    <a:pt x="158" y="106"/>
                  </a:moveTo>
                  <a:cubicBezTo>
                    <a:pt x="158" y="110"/>
                    <a:pt x="154" y="113"/>
                    <a:pt x="150" y="113"/>
                  </a:cubicBezTo>
                  <a:cubicBezTo>
                    <a:pt x="150" y="113"/>
                    <a:pt x="150" y="113"/>
                    <a:pt x="150" y="113"/>
                  </a:cubicBezTo>
                  <a:cubicBezTo>
                    <a:pt x="145" y="113"/>
                    <a:pt x="145" y="113"/>
                    <a:pt x="145" y="113"/>
                  </a:cubicBezTo>
                  <a:cubicBezTo>
                    <a:pt x="111" y="113"/>
                    <a:pt x="111" y="113"/>
                    <a:pt x="111" y="113"/>
                  </a:cubicBezTo>
                  <a:cubicBezTo>
                    <a:pt x="111" y="145"/>
                    <a:pt x="111" y="145"/>
                    <a:pt x="111" y="145"/>
                  </a:cubicBezTo>
                  <a:cubicBezTo>
                    <a:pt x="111" y="152"/>
                    <a:pt x="111" y="152"/>
                    <a:pt x="111" y="152"/>
                  </a:cubicBezTo>
                  <a:cubicBezTo>
                    <a:pt x="111" y="156"/>
                    <a:pt x="108" y="159"/>
                    <a:pt x="104" y="159"/>
                  </a:cubicBezTo>
                  <a:cubicBezTo>
                    <a:pt x="82" y="159"/>
                    <a:pt x="82" y="159"/>
                    <a:pt x="82" y="159"/>
                  </a:cubicBezTo>
                  <a:cubicBezTo>
                    <a:pt x="78" y="159"/>
                    <a:pt x="74" y="156"/>
                    <a:pt x="74" y="152"/>
                  </a:cubicBezTo>
                  <a:cubicBezTo>
                    <a:pt x="74" y="145"/>
                    <a:pt x="74" y="145"/>
                    <a:pt x="74" y="145"/>
                  </a:cubicBezTo>
                  <a:cubicBezTo>
                    <a:pt x="74" y="113"/>
                    <a:pt x="74" y="113"/>
                    <a:pt x="74" y="113"/>
                  </a:cubicBezTo>
                  <a:cubicBezTo>
                    <a:pt x="41" y="113"/>
                    <a:pt x="41" y="113"/>
                    <a:pt x="41" y="113"/>
                  </a:cubicBezTo>
                  <a:cubicBezTo>
                    <a:pt x="36" y="113"/>
                    <a:pt x="36" y="113"/>
                    <a:pt x="36" y="113"/>
                  </a:cubicBezTo>
                  <a:cubicBezTo>
                    <a:pt x="32" y="113"/>
                    <a:pt x="28" y="110"/>
                    <a:pt x="28" y="106"/>
                  </a:cubicBezTo>
                  <a:cubicBezTo>
                    <a:pt x="28" y="83"/>
                    <a:pt x="28" y="83"/>
                    <a:pt x="28" y="83"/>
                  </a:cubicBezTo>
                  <a:cubicBezTo>
                    <a:pt x="28" y="79"/>
                    <a:pt x="32" y="76"/>
                    <a:pt x="36" y="76"/>
                  </a:cubicBezTo>
                  <a:cubicBezTo>
                    <a:pt x="41" y="76"/>
                    <a:pt x="41" y="76"/>
                    <a:pt x="41" y="76"/>
                  </a:cubicBezTo>
                  <a:cubicBezTo>
                    <a:pt x="74" y="76"/>
                    <a:pt x="74" y="76"/>
                    <a:pt x="74" y="76"/>
                  </a:cubicBezTo>
                  <a:cubicBezTo>
                    <a:pt x="74" y="44"/>
                    <a:pt x="74" y="44"/>
                    <a:pt x="74" y="44"/>
                  </a:cubicBezTo>
                  <a:cubicBezTo>
                    <a:pt x="74" y="37"/>
                    <a:pt x="74" y="37"/>
                    <a:pt x="74" y="37"/>
                  </a:cubicBezTo>
                  <a:cubicBezTo>
                    <a:pt x="74" y="33"/>
                    <a:pt x="78" y="30"/>
                    <a:pt x="82" y="30"/>
                  </a:cubicBezTo>
                  <a:cubicBezTo>
                    <a:pt x="104" y="30"/>
                    <a:pt x="104" y="30"/>
                    <a:pt x="104" y="30"/>
                  </a:cubicBezTo>
                  <a:cubicBezTo>
                    <a:pt x="108" y="30"/>
                    <a:pt x="111" y="33"/>
                    <a:pt x="111" y="37"/>
                  </a:cubicBezTo>
                  <a:cubicBezTo>
                    <a:pt x="111" y="44"/>
                    <a:pt x="111" y="44"/>
                    <a:pt x="111" y="44"/>
                  </a:cubicBezTo>
                  <a:cubicBezTo>
                    <a:pt x="111" y="76"/>
                    <a:pt x="111" y="76"/>
                    <a:pt x="111" y="76"/>
                  </a:cubicBezTo>
                  <a:cubicBezTo>
                    <a:pt x="145" y="76"/>
                    <a:pt x="145" y="76"/>
                    <a:pt x="145" y="76"/>
                  </a:cubicBezTo>
                  <a:cubicBezTo>
                    <a:pt x="150" y="76"/>
                    <a:pt x="150" y="76"/>
                    <a:pt x="150" y="76"/>
                  </a:cubicBezTo>
                  <a:cubicBezTo>
                    <a:pt x="150" y="76"/>
                    <a:pt x="150" y="76"/>
                    <a:pt x="150" y="76"/>
                  </a:cubicBezTo>
                  <a:cubicBezTo>
                    <a:pt x="154" y="76"/>
                    <a:pt x="158" y="79"/>
                    <a:pt x="158" y="83"/>
                  </a:cubicBezTo>
                  <a:lnTo>
                    <a:pt x="158" y="106"/>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7" name="Freeform 198"/>
            <p:cNvSpPr>
              <a:spLocks noEditPoints="1"/>
            </p:cNvSpPr>
            <p:nvPr/>
          </p:nvSpPr>
          <p:spPr bwMode="auto">
            <a:xfrm>
              <a:off x="3978275" y="4849813"/>
              <a:ext cx="146050" cy="147638"/>
            </a:xfrm>
            <a:custGeom>
              <a:gdLst>
                <a:gd fmla="*/ 177 w 191" name="T0"/>
                <a:gd fmla="*/ 0 h 192" name="T1"/>
                <a:gd fmla="*/ 15 w 191" name="T2"/>
                <a:gd fmla="*/ 0 h 192" name="T3"/>
                <a:gd fmla="*/ 0 w 191" name="T4"/>
                <a:gd fmla="*/ 15 h 192" name="T5"/>
                <a:gd fmla="*/ 0 w 191" name="T6"/>
                <a:gd fmla="*/ 177 h 192" name="T7"/>
                <a:gd fmla="*/ 15 w 191" name="T8"/>
                <a:gd fmla="*/ 192 h 192" name="T9"/>
                <a:gd fmla="*/ 177 w 191" name="T10"/>
                <a:gd fmla="*/ 192 h 192" name="T11"/>
                <a:gd fmla="*/ 191 w 191" name="T12"/>
                <a:gd fmla="*/ 177 h 192" name="T13"/>
                <a:gd fmla="*/ 191 w 191" name="T14"/>
                <a:gd fmla="*/ 15 h 192" name="T15"/>
                <a:gd fmla="*/ 177 w 191" name="T16"/>
                <a:gd fmla="*/ 0 h 192" name="T17"/>
                <a:gd fmla="*/ 154 w 191" name="T18"/>
                <a:gd fmla="*/ 140 h 192" name="T19"/>
                <a:gd fmla="*/ 138 w 191" name="T20"/>
                <a:gd fmla="*/ 156 h 192" name="T21"/>
                <a:gd fmla="*/ 128 w 191" name="T22"/>
                <a:gd fmla="*/ 156 h 192" name="T23"/>
                <a:gd fmla="*/ 128 w 191" name="T24"/>
                <a:gd fmla="*/ 156 h 192" name="T25"/>
                <a:gd fmla="*/ 128 w 191" name="T26"/>
                <a:gd fmla="*/ 156 h 192" name="T27"/>
                <a:gd fmla="*/ 101 w 191" name="T28"/>
                <a:gd fmla="*/ 128 h 192" name="T29"/>
                <a:gd fmla="*/ 73 w 191" name="T30"/>
                <a:gd fmla="*/ 156 h 192" name="T31"/>
                <a:gd fmla="*/ 63 w 191" name="T32"/>
                <a:gd fmla="*/ 156 h 192" name="T33"/>
                <a:gd fmla="*/ 47 w 191" name="T34"/>
                <a:gd fmla="*/ 140 h 192" name="T35"/>
                <a:gd fmla="*/ 47 w 191" name="T36"/>
                <a:gd fmla="*/ 130 h 192" name="T37"/>
                <a:gd fmla="*/ 53 w 191" name="T38"/>
                <a:gd fmla="*/ 124 h 192" name="T39"/>
                <a:gd fmla="*/ 74 w 191" name="T40"/>
                <a:gd fmla="*/ 102 h 192" name="T41"/>
                <a:gd fmla="*/ 51 w 191" name="T42"/>
                <a:gd fmla="*/ 78 h 192" name="T43"/>
                <a:gd fmla="*/ 47 w 191" name="T44"/>
                <a:gd fmla="*/ 75 h 192" name="T45"/>
                <a:gd fmla="*/ 47 w 191" name="T46"/>
                <a:gd fmla="*/ 64 h 192" name="T47"/>
                <a:gd fmla="*/ 63 w 191" name="T48"/>
                <a:gd fmla="*/ 48 h 192" name="T49"/>
                <a:gd fmla="*/ 73 w 191" name="T50"/>
                <a:gd fmla="*/ 48 h 192" name="T51"/>
                <a:gd fmla="*/ 101 w 191" name="T52"/>
                <a:gd fmla="*/ 76 h 192" name="T53"/>
                <a:gd fmla="*/ 117 w 191" name="T54"/>
                <a:gd fmla="*/ 59 h 192" name="T55"/>
                <a:gd fmla="*/ 128 w 191" name="T56"/>
                <a:gd fmla="*/ 48 h 192" name="T57"/>
                <a:gd fmla="*/ 138 w 191" name="T58"/>
                <a:gd fmla="*/ 48 h 192" name="T59"/>
                <a:gd fmla="*/ 154 w 191" name="T60"/>
                <a:gd fmla="*/ 64 h 192" name="T61"/>
                <a:gd fmla="*/ 154 w 191" name="T62"/>
                <a:gd fmla="*/ 75 h 192" name="T63"/>
                <a:gd fmla="*/ 144 w 191" name="T64"/>
                <a:gd fmla="*/ 85 h 192" name="T65"/>
                <a:gd fmla="*/ 144 w 191" name="T66"/>
                <a:gd fmla="*/ 85 h 192" name="T67"/>
                <a:gd fmla="*/ 127 w 191" name="T68"/>
                <a:gd fmla="*/ 102 h 192" name="T69"/>
                <a:gd fmla="*/ 151 w 191" name="T70"/>
                <a:gd fmla="*/ 126 h 192" name="T71"/>
                <a:gd fmla="*/ 151 w 191" name="T72"/>
                <a:gd fmla="*/ 126 h 192" name="T73"/>
                <a:gd fmla="*/ 154 w 191" name="T74"/>
                <a:gd fmla="*/ 130 h 192" name="T75"/>
                <a:gd fmla="*/ 154 w 191" name="T76"/>
                <a:gd fmla="*/ 140 h 19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2" w="191">
                  <a:moveTo>
                    <a:pt x="177" y="0"/>
                  </a:moveTo>
                  <a:cubicBezTo>
                    <a:pt x="15" y="0"/>
                    <a:pt x="15" y="0"/>
                    <a:pt x="15" y="0"/>
                  </a:cubicBezTo>
                  <a:cubicBezTo>
                    <a:pt x="7" y="0"/>
                    <a:pt x="0" y="7"/>
                    <a:pt x="0" y="15"/>
                  </a:cubicBezTo>
                  <a:cubicBezTo>
                    <a:pt x="0" y="177"/>
                    <a:pt x="0" y="177"/>
                    <a:pt x="0" y="177"/>
                  </a:cubicBezTo>
                  <a:cubicBezTo>
                    <a:pt x="0" y="185"/>
                    <a:pt x="7" y="192"/>
                    <a:pt x="15" y="192"/>
                  </a:cubicBezTo>
                  <a:cubicBezTo>
                    <a:pt x="177" y="192"/>
                    <a:pt x="177" y="192"/>
                    <a:pt x="177" y="192"/>
                  </a:cubicBezTo>
                  <a:cubicBezTo>
                    <a:pt x="185" y="192"/>
                    <a:pt x="191" y="185"/>
                    <a:pt x="191" y="177"/>
                  </a:cubicBezTo>
                  <a:cubicBezTo>
                    <a:pt x="191" y="15"/>
                    <a:pt x="191" y="15"/>
                    <a:pt x="191" y="15"/>
                  </a:cubicBezTo>
                  <a:cubicBezTo>
                    <a:pt x="191" y="7"/>
                    <a:pt x="185" y="0"/>
                    <a:pt x="177" y="0"/>
                  </a:cubicBezTo>
                  <a:close/>
                  <a:moveTo>
                    <a:pt x="154" y="140"/>
                  </a:moveTo>
                  <a:cubicBezTo>
                    <a:pt x="138" y="156"/>
                    <a:pt x="138" y="156"/>
                    <a:pt x="138" y="156"/>
                  </a:cubicBezTo>
                  <a:cubicBezTo>
                    <a:pt x="136" y="159"/>
                    <a:pt x="131" y="159"/>
                    <a:pt x="128" y="156"/>
                  </a:cubicBezTo>
                  <a:cubicBezTo>
                    <a:pt x="128" y="156"/>
                    <a:pt x="128" y="156"/>
                    <a:pt x="128" y="156"/>
                  </a:cubicBezTo>
                  <a:cubicBezTo>
                    <a:pt x="128" y="156"/>
                    <a:pt x="128" y="156"/>
                    <a:pt x="128" y="156"/>
                  </a:cubicBezTo>
                  <a:cubicBezTo>
                    <a:pt x="101" y="128"/>
                    <a:pt x="101" y="128"/>
                    <a:pt x="101" y="128"/>
                  </a:cubicBezTo>
                  <a:cubicBezTo>
                    <a:pt x="73" y="156"/>
                    <a:pt x="73" y="156"/>
                    <a:pt x="73" y="156"/>
                  </a:cubicBezTo>
                  <a:cubicBezTo>
                    <a:pt x="70" y="159"/>
                    <a:pt x="66" y="159"/>
                    <a:pt x="63" y="156"/>
                  </a:cubicBezTo>
                  <a:cubicBezTo>
                    <a:pt x="47" y="140"/>
                    <a:pt x="47" y="140"/>
                    <a:pt x="47" y="140"/>
                  </a:cubicBezTo>
                  <a:cubicBezTo>
                    <a:pt x="44" y="137"/>
                    <a:pt x="44" y="132"/>
                    <a:pt x="47" y="130"/>
                  </a:cubicBezTo>
                  <a:cubicBezTo>
                    <a:pt x="53" y="124"/>
                    <a:pt x="53" y="124"/>
                    <a:pt x="53" y="124"/>
                  </a:cubicBezTo>
                  <a:cubicBezTo>
                    <a:pt x="74" y="102"/>
                    <a:pt x="74" y="102"/>
                    <a:pt x="74" y="102"/>
                  </a:cubicBezTo>
                  <a:cubicBezTo>
                    <a:pt x="51" y="78"/>
                    <a:pt x="51" y="78"/>
                    <a:pt x="51" y="78"/>
                  </a:cubicBezTo>
                  <a:cubicBezTo>
                    <a:pt x="47" y="75"/>
                    <a:pt x="47" y="75"/>
                    <a:pt x="47" y="75"/>
                  </a:cubicBezTo>
                  <a:cubicBezTo>
                    <a:pt x="44" y="72"/>
                    <a:pt x="44" y="67"/>
                    <a:pt x="47" y="64"/>
                  </a:cubicBezTo>
                  <a:cubicBezTo>
                    <a:pt x="63" y="48"/>
                    <a:pt x="63" y="48"/>
                    <a:pt x="63" y="48"/>
                  </a:cubicBezTo>
                  <a:cubicBezTo>
                    <a:pt x="66" y="45"/>
                    <a:pt x="70" y="45"/>
                    <a:pt x="73" y="48"/>
                  </a:cubicBezTo>
                  <a:cubicBezTo>
                    <a:pt x="101" y="76"/>
                    <a:pt x="101" y="76"/>
                    <a:pt x="101" y="76"/>
                  </a:cubicBezTo>
                  <a:cubicBezTo>
                    <a:pt x="117" y="59"/>
                    <a:pt x="117" y="59"/>
                    <a:pt x="117" y="59"/>
                  </a:cubicBezTo>
                  <a:cubicBezTo>
                    <a:pt x="128" y="48"/>
                    <a:pt x="128" y="48"/>
                    <a:pt x="128" y="48"/>
                  </a:cubicBezTo>
                  <a:cubicBezTo>
                    <a:pt x="131" y="45"/>
                    <a:pt x="136" y="45"/>
                    <a:pt x="138" y="48"/>
                  </a:cubicBezTo>
                  <a:cubicBezTo>
                    <a:pt x="154" y="64"/>
                    <a:pt x="154" y="64"/>
                    <a:pt x="154" y="64"/>
                  </a:cubicBezTo>
                  <a:cubicBezTo>
                    <a:pt x="157" y="67"/>
                    <a:pt x="157" y="72"/>
                    <a:pt x="154" y="75"/>
                  </a:cubicBezTo>
                  <a:cubicBezTo>
                    <a:pt x="144" y="85"/>
                    <a:pt x="144" y="85"/>
                    <a:pt x="144" y="85"/>
                  </a:cubicBezTo>
                  <a:cubicBezTo>
                    <a:pt x="144" y="85"/>
                    <a:pt x="144" y="85"/>
                    <a:pt x="144" y="85"/>
                  </a:cubicBezTo>
                  <a:cubicBezTo>
                    <a:pt x="127" y="102"/>
                    <a:pt x="127" y="102"/>
                    <a:pt x="127" y="102"/>
                  </a:cubicBezTo>
                  <a:cubicBezTo>
                    <a:pt x="151" y="126"/>
                    <a:pt x="151" y="126"/>
                    <a:pt x="151" y="126"/>
                  </a:cubicBezTo>
                  <a:cubicBezTo>
                    <a:pt x="151" y="126"/>
                    <a:pt x="151" y="126"/>
                    <a:pt x="151" y="126"/>
                  </a:cubicBezTo>
                  <a:cubicBezTo>
                    <a:pt x="154" y="130"/>
                    <a:pt x="154" y="130"/>
                    <a:pt x="154" y="130"/>
                  </a:cubicBezTo>
                  <a:cubicBezTo>
                    <a:pt x="157" y="132"/>
                    <a:pt x="157" y="137"/>
                    <a:pt x="154" y="14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08" name="Freeform 199"/>
            <p:cNvSpPr>
              <a:spLocks noEditPoints="1"/>
            </p:cNvSpPr>
            <p:nvPr/>
          </p:nvSpPr>
          <p:spPr bwMode="auto">
            <a:xfrm>
              <a:off x="3978275" y="4683125"/>
              <a:ext cx="146050" cy="146050"/>
            </a:xfrm>
            <a:custGeom>
              <a:gdLst>
                <a:gd fmla="*/ 177 w 191" name="T0"/>
                <a:gd fmla="*/ 0 h 191" name="T1"/>
                <a:gd fmla="*/ 15 w 191" name="T2"/>
                <a:gd fmla="*/ 0 h 191" name="T3"/>
                <a:gd fmla="*/ 0 w 191" name="T4"/>
                <a:gd fmla="*/ 14 h 191" name="T5"/>
                <a:gd fmla="*/ 0 w 191" name="T6"/>
                <a:gd fmla="*/ 176 h 191" name="T7"/>
                <a:gd fmla="*/ 15 w 191" name="T8"/>
                <a:gd fmla="*/ 191 h 191" name="T9"/>
                <a:gd fmla="*/ 177 w 191" name="T10"/>
                <a:gd fmla="*/ 191 h 191" name="T11"/>
                <a:gd fmla="*/ 191 w 191" name="T12"/>
                <a:gd fmla="*/ 176 h 191" name="T13"/>
                <a:gd fmla="*/ 191 w 191" name="T14"/>
                <a:gd fmla="*/ 14 h 191" name="T15"/>
                <a:gd fmla="*/ 177 w 191" name="T16"/>
                <a:gd fmla="*/ 0 h 191" name="T17"/>
                <a:gd fmla="*/ 161 w 191" name="T18"/>
                <a:gd fmla="*/ 106 h 191" name="T19"/>
                <a:gd fmla="*/ 153 w 191" name="T20"/>
                <a:gd fmla="*/ 113 h 191" name="T21"/>
                <a:gd fmla="*/ 153 w 191" name="T22"/>
                <a:gd fmla="*/ 113 h 191" name="T23"/>
                <a:gd fmla="*/ 148 w 191" name="T24"/>
                <a:gd fmla="*/ 113 h 191" name="T25"/>
                <a:gd fmla="*/ 44 w 191" name="T26"/>
                <a:gd fmla="*/ 113 h 191" name="T27"/>
                <a:gd fmla="*/ 38 w 191" name="T28"/>
                <a:gd fmla="*/ 113 h 191" name="T29"/>
                <a:gd fmla="*/ 31 w 191" name="T30"/>
                <a:gd fmla="*/ 106 h 191" name="T31"/>
                <a:gd fmla="*/ 31 w 191" name="T32"/>
                <a:gd fmla="*/ 95 h 191" name="T33"/>
                <a:gd fmla="*/ 31 w 191" name="T34"/>
                <a:gd fmla="*/ 83 h 191" name="T35"/>
                <a:gd fmla="*/ 38 w 191" name="T36"/>
                <a:gd fmla="*/ 76 h 191" name="T37"/>
                <a:gd fmla="*/ 44 w 191" name="T38"/>
                <a:gd fmla="*/ 76 h 191" name="T39"/>
                <a:gd fmla="*/ 148 w 191" name="T40"/>
                <a:gd fmla="*/ 76 h 191" name="T41"/>
                <a:gd fmla="*/ 153 w 191" name="T42"/>
                <a:gd fmla="*/ 76 h 191" name="T43"/>
                <a:gd fmla="*/ 153 w 191" name="T44"/>
                <a:gd fmla="*/ 76 h 191" name="T45"/>
                <a:gd fmla="*/ 161 w 191" name="T46"/>
                <a:gd fmla="*/ 83 h 191" name="T47"/>
                <a:gd fmla="*/ 161 w 191" name="T48"/>
                <a:gd fmla="*/ 106 h 1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1" w="191">
                  <a:moveTo>
                    <a:pt x="177" y="0"/>
                  </a:moveTo>
                  <a:cubicBezTo>
                    <a:pt x="15" y="0"/>
                    <a:pt x="15" y="0"/>
                    <a:pt x="15" y="0"/>
                  </a:cubicBezTo>
                  <a:cubicBezTo>
                    <a:pt x="7" y="0"/>
                    <a:pt x="0" y="6"/>
                    <a:pt x="0" y="14"/>
                  </a:cubicBezTo>
                  <a:cubicBezTo>
                    <a:pt x="0" y="176"/>
                    <a:pt x="0" y="176"/>
                    <a:pt x="0" y="176"/>
                  </a:cubicBezTo>
                  <a:cubicBezTo>
                    <a:pt x="0" y="184"/>
                    <a:pt x="7" y="191"/>
                    <a:pt x="15" y="191"/>
                  </a:cubicBezTo>
                  <a:cubicBezTo>
                    <a:pt x="177" y="191"/>
                    <a:pt x="177" y="191"/>
                    <a:pt x="177" y="191"/>
                  </a:cubicBezTo>
                  <a:cubicBezTo>
                    <a:pt x="185" y="191"/>
                    <a:pt x="191" y="184"/>
                    <a:pt x="191" y="176"/>
                  </a:cubicBezTo>
                  <a:cubicBezTo>
                    <a:pt x="191" y="14"/>
                    <a:pt x="191" y="14"/>
                    <a:pt x="191" y="14"/>
                  </a:cubicBezTo>
                  <a:cubicBezTo>
                    <a:pt x="191" y="6"/>
                    <a:pt x="185" y="0"/>
                    <a:pt x="177" y="0"/>
                  </a:cubicBezTo>
                  <a:close/>
                  <a:moveTo>
                    <a:pt x="161" y="106"/>
                  </a:moveTo>
                  <a:cubicBezTo>
                    <a:pt x="161" y="110"/>
                    <a:pt x="157" y="113"/>
                    <a:pt x="153" y="113"/>
                  </a:cubicBezTo>
                  <a:cubicBezTo>
                    <a:pt x="153" y="113"/>
                    <a:pt x="153" y="113"/>
                    <a:pt x="153" y="113"/>
                  </a:cubicBezTo>
                  <a:cubicBezTo>
                    <a:pt x="148" y="113"/>
                    <a:pt x="148" y="113"/>
                    <a:pt x="148" y="113"/>
                  </a:cubicBezTo>
                  <a:cubicBezTo>
                    <a:pt x="44" y="113"/>
                    <a:pt x="44" y="113"/>
                    <a:pt x="44" y="113"/>
                  </a:cubicBezTo>
                  <a:cubicBezTo>
                    <a:pt x="38" y="113"/>
                    <a:pt x="38" y="113"/>
                    <a:pt x="38" y="113"/>
                  </a:cubicBezTo>
                  <a:cubicBezTo>
                    <a:pt x="34" y="113"/>
                    <a:pt x="31" y="110"/>
                    <a:pt x="31" y="106"/>
                  </a:cubicBezTo>
                  <a:cubicBezTo>
                    <a:pt x="31" y="95"/>
                    <a:pt x="31" y="95"/>
                    <a:pt x="31" y="95"/>
                  </a:cubicBezTo>
                  <a:cubicBezTo>
                    <a:pt x="31" y="83"/>
                    <a:pt x="31" y="83"/>
                    <a:pt x="31" y="83"/>
                  </a:cubicBezTo>
                  <a:cubicBezTo>
                    <a:pt x="31" y="79"/>
                    <a:pt x="34" y="76"/>
                    <a:pt x="38" y="76"/>
                  </a:cubicBezTo>
                  <a:cubicBezTo>
                    <a:pt x="44" y="76"/>
                    <a:pt x="44" y="76"/>
                    <a:pt x="44" y="76"/>
                  </a:cubicBezTo>
                  <a:cubicBezTo>
                    <a:pt x="148" y="76"/>
                    <a:pt x="148" y="76"/>
                    <a:pt x="148" y="76"/>
                  </a:cubicBezTo>
                  <a:cubicBezTo>
                    <a:pt x="153" y="76"/>
                    <a:pt x="153" y="76"/>
                    <a:pt x="153" y="76"/>
                  </a:cubicBezTo>
                  <a:cubicBezTo>
                    <a:pt x="153" y="76"/>
                    <a:pt x="153" y="76"/>
                    <a:pt x="153" y="76"/>
                  </a:cubicBezTo>
                  <a:cubicBezTo>
                    <a:pt x="157" y="76"/>
                    <a:pt x="161" y="79"/>
                    <a:pt x="161" y="83"/>
                  </a:cubicBezTo>
                  <a:lnTo>
                    <a:pt x="161" y="106"/>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209" name="Freeform 200"/>
          <p:cNvSpPr>
            <a:spLocks noEditPoints="1"/>
          </p:cNvSpPr>
          <p:nvPr/>
        </p:nvSpPr>
        <p:spPr bwMode="auto">
          <a:xfrm>
            <a:off x="411163" y="3290888"/>
            <a:ext cx="420687" cy="395287"/>
          </a:xfrm>
          <a:custGeom>
            <a:gdLst>
              <a:gd fmla="*/ 394 w 548" name="T0"/>
              <a:gd fmla="*/ 0 h 514" name="T1"/>
              <a:gd fmla="*/ 240 w 548" name="T2"/>
              <a:gd fmla="*/ 153 h 514" name="T3"/>
              <a:gd fmla="*/ 240 w 548" name="T4"/>
              <a:gd fmla="*/ 206 h 514" name="T5"/>
              <a:gd fmla="*/ 0 w 548" name="T6"/>
              <a:gd fmla="*/ 206 h 514" name="T7"/>
              <a:gd fmla="*/ 0 w 548" name="T8"/>
              <a:gd fmla="*/ 514 h 514" name="T9"/>
              <a:gd fmla="*/ 377 w 548" name="T10"/>
              <a:gd fmla="*/ 514 h 514" name="T11"/>
              <a:gd fmla="*/ 377 w 548" name="T12"/>
              <a:gd fmla="*/ 206 h 514" name="T13"/>
              <a:gd fmla="*/ 308 w 548" name="T14"/>
              <a:gd fmla="*/ 206 h 514" name="T15"/>
              <a:gd fmla="*/ 308 w 548" name="T16"/>
              <a:gd fmla="*/ 153 h 514" name="T17"/>
              <a:gd fmla="*/ 394 w 548" name="T18"/>
              <a:gd fmla="*/ 68 h 514" name="T19"/>
              <a:gd fmla="*/ 479 w 548" name="T20"/>
              <a:gd fmla="*/ 153 h 514" name="T21"/>
              <a:gd fmla="*/ 479 w 548" name="T22"/>
              <a:gd fmla="*/ 206 h 514" name="T23"/>
              <a:gd fmla="*/ 548 w 548" name="T24"/>
              <a:gd fmla="*/ 206 h 514" name="T25"/>
              <a:gd fmla="*/ 548 w 548" name="T26"/>
              <a:gd fmla="*/ 153 h 514" name="T27"/>
              <a:gd fmla="*/ 394 w 548" name="T28"/>
              <a:gd fmla="*/ 0 h 514" name="T29"/>
              <a:gd fmla="*/ 216 w 548" name="T30"/>
              <a:gd fmla="*/ 434 h 514" name="T31"/>
              <a:gd fmla="*/ 145 w 548" name="T32"/>
              <a:gd fmla="*/ 434 h 514" name="T33"/>
              <a:gd fmla="*/ 161 w 548" name="T34"/>
              <a:gd fmla="*/ 373 h 514" name="T35"/>
              <a:gd fmla="*/ 137 w 548" name="T36"/>
              <a:gd fmla="*/ 334 h 514" name="T37"/>
              <a:gd fmla="*/ 180 w 548" name="T38"/>
              <a:gd fmla="*/ 291 h 514" name="T39"/>
              <a:gd fmla="*/ 224 w 548" name="T40"/>
              <a:gd fmla="*/ 334 h 514" name="T41"/>
              <a:gd fmla="*/ 200 w 548" name="T42"/>
              <a:gd fmla="*/ 373 h 514" name="T43"/>
              <a:gd fmla="*/ 216 w 548" name="T44"/>
              <a:gd fmla="*/ 434 h 5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4" w="548">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10" name="Freeform 201"/>
          <p:cNvSpPr>
            <a:spLocks noEditPoints="1"/>
          </p:cNvSpPr>
          <p:nvPr/>
        </p:nvSpPr>
        <p:spPr bwMode="auto">
          <a:xfrm>
            <a:off x="3278188" y="4017963"/>
            <a:ext cx="420687" cy="382587"/>
          </a:xfrm>
          <a:custGeom>
            <a:gdLst>
              <a:gd fmla="*/ 484 w 548" name="T0"/>
              <a:gd fmla="*/ 63 h 498" name="T1"/>
              <a:gd fmla="*/ 476 w 548" name="T2"/>
              <a:gd fmla="*/ 52 h 498" name="T3"/>
              <a:gd fmla="*/ 354 w 548" name="T4"/>
              <a:gd fmla="*/ 0 h 498" name="T5"/>
              <a:gd fmla="*/ 132 w 548" name="T6"/>
              <a:gd fmla="*/ 52 h 498" name="T7"/>
              <a:gd fmla="*/ 63 w 548" name="T8"/>
              <a:gd fmla="*/ 60 h 498" name="T9"/>
              <a:gd fmla="*/ 58 w 548" name="T10"/>
              <a:gd fmla="*/ 63 h 498" name="T11"/>
              <a:gd fmla="*/ 0 w 548" name="T12"/>
              <a:gd fmla="*/ 423 h 498" name="T13"/>
              <a:gd fmla="*/ 42 w 548" name="T14"/>
              <a:gd fmla="*/ 479 h 498" name="T15"/>
              <a:gd fmla="*/ 100 w 548" name="T16"/>
              <a:gd fmla="*/ 498 h 498" name="T17"/>
              <a:gd fmla="*/ 433 w 548" name="T18"/>
              <a:gd fmla="*/ 481 h 498" name="T19"/>
              <a:gd fmla="*/ 490 w 548" name="T20"/>
              <a:gd fmla="*/ 498 h 498" name="T21"/>
              <a:gd fmla="*/ 506 w 548" name="T22"/>
              <a:gd fmla="*/ 479 h 498" name="T23"/>
              <a:gd fmla="*/ 548 w 548" name="T24"/>
              <a:gd fmla="*/ 121 h 498" name="T25"/>
              <a:gd fmla="*/ 192 w 548" name="T26"/>
              <a:gd fmla="*/ 29 h 498" name="T27"/>
              <a:gd fmla="*/ 384 w 548" name="T28"/>
              <a:gd fmla="*/ 52 h 498" name="T29"/>
              <a:gd fmla="*/ 371 w 548" name="T30"/>
              <a:gd fmla="*/ 60 h 498" name="T31"/>
              <a:gd fmla="*/ 177 w 548" name="T32"/>
              <a:gd fmla="*/ 63 h 498" name="T33"/>
              <a:gd fmla="*/ 169 w 548" name="T34"/>
              <a:gd fmla="*/ 52 h 498" name="T35"/>
              <a:gd fmla="*/ 192 w 548" name="T36"/>
              <a:gd fmla="*/ 29 h 498" name="T37"/>
              <a:gd fmla="*/ 82 w 548" name="T38"/>
              <a:gd fmla="*/ 402 h 498" name="T39"/>
              <a:gd fmla="*/ 82 w 548" name="T40"/>
              <a:gd fmla="*/ 376 h 498" name="T41"/>
              <a:gd fmla="*/ 479 w 548" name="T42"/>
              <a:gd fmla="*/ 389 h 498" name="T43"/>
              <a:gd fmla="*/ 466 w 548" name="T44"/>
              <a:gd fmla="*/ 324 h 498" name="T45"/>
              <a:gd fmla="*/ 69 w 548" name="T46"/>
              <a:gd fmla="*/ 311 h 498" name="T47"/>
              <a:gd fmla="*/ 466 w 548" name="T48"/>
              <a:gd fmla="*/ 298 h 498" name="T49"/>
              <a:gd fmla="*/ 466 w 548" name="T50"/>
              <a:gd fmla="*/ 324 h 498" name="T51"/>
              <a:gd fmla="*/ 82 w 548" name="T52"/>
              <a:gd fmla="*/ 246 h 498" name="T53"/>
              <a:gd fmla="*/ 82 w 548" name="T54"/>
              <a:gd fmla="*/ 220 h 498" name="T55"/>
              <a:gd fmla="*/ 479 w 548" name="T56"/>
              <a:gd fmla="*/ 233 h 498" name="T57"/>
              <a:gd fmla="*/ 466 w 548" name="T58"/>
              <a:gd fmla="*/ 168 h 498" name="T59"/>
              <a:gd fmla="*/ 69 w 548" name="T60"/>
              <a:gd fmla="*/ 155 h 498" name="T61"/>
              <a:gd fmla="*/ 466 w 548" name="T62"/>
              <a:gd fmla="*/ 142 h 498" name="T63"/>
              <a:gd fmla="*/ 466 w 548" name="T64"/>
              <a:gd fmla="*/ 168 h 49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98" w="548">
                <a:moveTo>
                  <a:pt x="490" y="63"/>
                </a:moveTo>
                <a:cubicBezTo>
                  <a:pt x="484" y="63"/>
                  <a:pt x="484" y="63"/>
                  <a:pt x="484" y="63"/>
                </a:cubicBezTo>
                <a:cubicBezTo>
                  <a:pt x="485" y="62"/>
                  <a:pt x="485" y="61"/>
                  <a:pt x="485" y="60"/>
                </a:cubicBezTo>
                <a:cubicBezTo>
                  <a:pt x="485" y="56"/>
                  <a:pt x="481" y="52"/>
                  <a:pt x="476" y="52"/>
                </a:cubicBezTo>
                <a:cubicBezTo>
                  <a:pt x="413" y="52"/>
                  <a:pt x="413" y="52"/>
                  <a:pt x="413" y="52"/>
                </a:cubicBezTo>
                <a:cubicBezTo>
                  <a:pt x="409" y="23"/>
                  <a:pt x="384" y="0"/>
                  <a:pt x="354" y="0"/>
                </a:cubicBezTo>
                <a:cubicBezTo>
                  <a:pt x="192" y="0"/>
                  <a:pt x="192" y="0"/>
                  <a:pt x="192" y="0"/>
                </a:cubicBezTo>
                <a:cubicBezTo>
                  <a:pt x="161" y="0"/>
                  <a:pt x="136" y="23"/>
                  <a:pt x="132" y="52"/>
                </a:cubicBezTo>
                <a:cubicBezTo>
                  <a:pt x="72" y="52"/>
                  <a:pt x="72" y="52"/>
                  <a:pt x="72" y="52"/>
                </a:cubicBezTo>
                <a:cubicBezTo>
                  <a:pt x="67" y="52"/>
                  <a:pt x="63" y="56"/>
                  <a:pt x="63" y="60"/>
                </a:cubicBezTo>
                <a:cubicBezTo>
                  <a:pt x="63" y="61"/>
                  <a:pt x="63" y="62"/>
                  <a:pt x="64" y="63"/>
                </a:cubicBezTo>
                <a:cubicBezTo>
                  <a:pt x="58" y="63"/>
                  <a:pt x="58" y="63"/>
                  <a:pt x="58" y="63"/>
                </a:cubicBezTo>
                <a:cubicBezTo>
                  <a:pt x="26" y="63"/>
                  <a:pt x="0" y="89"/>
                  <a:pt x="0" y="121"/>
                </a:cubicBezTo>
                <a:cubicBezTo>
                  <a:pt x="0" y="423"/>
                  <a:pt x="0" y="423"/>
                  <a:pt x="0" y="423"/>
                </a:cubicBezTo>
                <a:cubicBezTo>
                  <a:pt x="0" y="450"/>
                  <a:pt x="18" y="472"/>
                  <a:pt x="42" y="479"/>
                </a:cubicBezTo>
                <a:cubicBezTo>
                  <a:pt x="42" y="479"/>
                  <a:pt x="42" y="479"/>
                  <a:pt x="42" y="479"/>
                </a:cubicBezTo>
                <a:cubicBezTo>
                  <a:pt x="42" y="490"/>
                  <a:pt x="49" y="498"/>
                  <a:pt x="58" y="498"/>
                </a:cubicBezTo>
                <a:cubicBezTo>
                  <a:pt x="100" y="498"/>
                  <a:pt x="100" y="498"/>
                  <a:pt x="100" y="498"/>
                </a:cubicBezTo>
                <a:cubicBezTo>
                  <a:pt x="108" y="498"/>
                  <a:pt x="114" y="491"/>
                  <a:pt x="115" y="481"/>
                </a:cubicBezTo>
                <a:cubicBezTo>
                  <a:pt x="433" y="481"/>
                  <a:pt x="433" y="481"/>
                  <a:pt x="433" y="481"/>
                </a:cubicBezTo>
                <a:cubicBezTo>
                  <a:pt x="434" y="491"/>
                  <a:pt x="440" y="498"/>
                  <a:pt x="448" y="498"/>
                </a:cubicBezTo>
                <a:cubicBezTo>
                  <a:pt x="490" y="498"/>
                  <a:pt x="490" y="498"/>
                  <a:pt x="490" y="498"/>
                </a:cubicBezTo>
                <a:cubicBezTo>
                  <a:pt x="499" y="498"/>
                  <a:pt x="506" y="490"/>
                  <a:pt x="506" y="479"/>
                </a:cubicBezTo>
                <a:cubicBezTo>
                  <a:pt x="506" y="479"/>
                  <a:pt x="506" y="479"/>
                  <a:pt x="506" y="479"/>
                </a:cubicBezTo>
                <a:cubicBezTo>
                  <a:pt x="530" y="472"/>
                  <a:pt x="548" y="450"/>
                  <a:pt x="548" y="423"/>
                </a:cubicBezTo>
                <a:cubicBezTo>
                  <a:pt x="548" y="121"/>
                  <a:pt x="548" y="121"/>
                  <a:pt x="548" y="121"/>
                </a:cubicBezTo>
                <a:cubicBezTo>
                  <a:pt x="548" y="89"/>
                  <a:pt x="522" y="63"/>
                  <a:pt x="490" y="63"/>
                </a:cubicBezTo>
                <a:close/>
                <a:moveTo>
                  <a:pt x="192" y="29"/>
                </a:moveTo>
                <a:cubicBezTo>
                  <a:pt x="354" y="29"/>
                  <a:pt x="354" y="29"/>
                  <a:pt x="354" y="29"/>
                </a:cubicBezTo>
                <a:cubicBezTo>
                  <a:pt x="368" y="29"/>
                  <a:pt x="380" y="39"/>
                  <a:pt x="384" y="52"/>
                </a:cubicBezTo>
                <a:cubicBezTo>
                  <a:pt x="379" y="52"/>
                  <a:pt x="379" y="52"/>
                  <a:pt x="379" y="52"/>
                </a:cubicBezTo>
                <a:cubicBezTo>
                  <a:pt x="374" y="52"/>
                  <a:pt x="371" y="56"/>
                  <a:pt x="371" y="60"/>
                </a:cubicBezTo>
                <a:cubicBezTo>
                  <a:pt x="371" y="61"/>
                  <a:pt x="371" y="62"/>
                  <a:pt x="371" y="63"/>
                </a:cubicBezTo>
                <a:cubicBezTo>
                  <a:pt x="177" y="63"/>
                  <a:pt x="177" y="63"/>
                  <a:pt x="177" y="63"/>
                </a:cubicBezTo>
                <a:cubicBezTo>
                  <a:pt x="177" y="62"/>
                  <a:pt x="177" y="61"/>
                  <a:pt x="177" y="60"/>
                </a:cubicBezTo>
                <a:cubicBezTo>
                  <a:pt x="177" y="56"/>
                  <a:pt x="174" y="52"/>
                  <a:pt x="169" y="52"/>
                </a:cubicBezTo>
                <a:cubicBezTo>
                  <a:pt x="161" y="52"/>
                  <a:pt x="161" y="52"/>
                  <a:pt x="161" y="52"/>
                </a:cubicBezTo>
                <a:cubicBezTo>
                  <a:pt x="165" y="39"/>
                  <a:pt x="177" y="29"/>
                  <a:pt x="192" y="29"/>
                </a:cubicBezTo>
                <a:close/>
                <a:moveTo>
                  <a:pt x="466" y="402"/>
                </a:moveTo>
                <a:cubicBezTo>
                  <a:pt x="82" y="402"/>
                  <a:pt x="82" y="402"/>
                  <a:pt x="82" y="402"/>
                </a:cubicBezTo>
                <a:cubicBezTo>
                  <a:pt x="75" y="402"/>
                  <a:pt x="69" y="396"/>
                  <a:pt x="69" y="389"/>
                </a:cubicBezTo>
                <a:cubicBezTo>
                  <a:pt x="69" y="382"/>
                  <a:pt x="75" y="376"/>
                  <a:pt x="82" y="376"/>
                </a:cubicBezTo>
                <a:cubicBezTo>
                  <a:pt x="466" y="376"/>
                  <a:pt x="466" y="376"/>
                  <a:pt x="466" y="376"/>
                </a:cubicBezTo>
                <a:cubicBezTo>
                  <a:pt x="473" y="376"/>
                  <a:pt x="479" y="382"/>
                  <a:pt x="479" y="389"/>
                </a:cubicBezTo>
                <a:cubicBezTo>
                  <a:pt x="479" y="396"/>
                  <a:pt x="473" y="402"/>
                  <a:pt x="466" y="402"/>
                </a:cubicBezTo>
                <a:close/>
                <a:moveTo>
                  <a:pt x="466" y="324"/>
                </a:moveTo>
                <a:cubicBezTo>
                  <a:pt x="82" y="324"/>
                  <a:pt x="82" y="324"/>
                  <a:pt x="82" y="324"/>
                </a:cubicBezTo>
                <a:cubicBezTo>
                  <a:pt x="75" y="324"/>
                  <a:pt x="69" y="318"/>
                  <a:pt x="69" y="311"/>
                </a:cubicBezTo>
                <a:cubicBezTo>
                  <a:pt x="69" y="304"/>
                  <a:pt x="75" y="298"/>
                  <a:pt x="82" y="298"/>
                </a:cubicBezTo>
                <a:cubicBezTo>
                  <a:pt x="466" y="298"/>
                  <a:pt x="466" y="298"/>
                  <a:pt x="466" y="298"/>
                </a:cubicBezTo>
                <a:cubicBezTo>
                  <a:pt x="473" y="298"/>
                  <a:pt x="479" y="304"/>
                  <a:pt x="479" y="311"/>
                </a:cubicBezTo>
                <a:cubicBezTo>
                  <a:pt x="479" y="318"/>
                  <a:pt x="473" y="324"/>
                  <a:pt x="466" y="324"/>
                </a:cubicBezTo>
                <a:close/>
                <a:moveTo>
                  <a:pt x="466" y="246"/>
                </a:moveTo>
                <a:cubicBezTo>
                  <a:pt x="82" y="246"/>
                  <a:pt x="82" y="246"/>
                  <a:pt x="82" y="246"/>
                </a:cubicBezTo>
                <a:cubicBezTo>
                  <a:pt x="75" y="246"/>
                  <a:pt x="69" y="240"/>
                  <a:pt x="69" y="233"/>
                </a:cubicBezTo>
                <a:cubicBezTo>
                  <a:pt x="69" y="226"/>
                  <a:pt x="75" y="220"/>
                  <a:pt x="82" y="220"/>
                </a:cubicBezTo>
                <a:cubicBezTo>
                  <a:pt x="466" y="220"/>
                  <a:pt x="466" y="220"/>
                  <a:pt x="466" y="220"/>
                </a:cubicBezTo>
                <a:cubicBezTo>
                  <a:pt x="473" y="220"/>
                  <a:pt x="479" y="226"/>
                  <a:pt x="479" y="233"/>
                </a:cubicBezTo>
                <a:cubicBezTo>
                  <a:pt x="479" y="240"/>
                  <a:pt x="473" y="246"/>
                  <a:pt x="466" y="246"/>
                </a:cubicBezTo>
                <a:close/>
                <a:moveTo>
                  <a:pt x="466" y="168"/>
                </a:moveTo>
                <a:cubicBezTo>
                  <a:pt x="82" y="168"/>
                  <a:pt x="82" y="168"/>
                  <a:pt x="82" y="168"/>
                </a:cubicBezTo>
                <a:cubicBezTo>
                  <a:pt x="75" y="168"/>
                  <a:pt x="69" y="163"/>
                  <a:pt x="69" y="155"/>
                </a:cubicBezTo>
                <a:cubicBezTo>
                  <a:pt x="69" y="148"/>
                  <a:pt x="75" y="142"/>
                  <a:pt x="82" y="142"/>
                </a:cubicBezTo>
                <a:cubicBezTo>
                  <a:pt x="466" y="142"/>
                  <a:pt x="466" y="142"/>
                  <a:pt x="466" y="142"/>
                </a:cubicBezTo>
                <a:cubicBezTo>
                  <a:pt x="473" y="142"/>
                  <a:pt x="479" y="148"/>
                  <a:pt x="479" y="155"/>
                </a:cubicBezTo>
                <a:cubicBezTo>
                  <a:pt x="479" y="163"/>
                  <a:pt x="473" y="168"/>
                  <a:pt x="466" y="168"/>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11" name="Freeform 202"/>
          <p:cNvSpPr>
            <a:spLocks noEditPoints="1"/>
          </p:cNvSpPr>
          <p:nvPr/>
        </p:nvSpPr>
        <p:spPr bwMode="auto">
          <a:xfrm>
            <a:off x="398463" y="3998913"/>
            <a:ext cx="312737" cy="420687"/>
          </a:xfrm>
          <a:custGeom>
            <a:gdLst>
              <a:gd fmla="*/ 369 w 406" name="T0"/>
              <a:gd fmla="*/ 216 h 548" name="T1"/>
              <a:gd fmla="*/ 369 w 406" name="T2"/>
              <a:gd fmla="*/ 164 h 548" name="T3"/>
              <a:gd fmla="*/ 203 w 406" name="T4"/>
              <a:gd fmla="*/ 0 h 548" name="T5"/>
              <a:gd fmla="*/ 37 w 406" name="T6"/>
              <a:gd fmla="*/ 164 h 548" name="T7"/>
              <a:gd fmla="*/ 37 w 406" name="T8"/>
              <a:gd fmla="*/ 216 h 548" name="T9"/>
              <a:gd fmla="*/ 0 w 406" name="T10"/>
              <a:gd fmla="*/ 216 h 548" name="T11"/>
              <a:gd fmla="*/ 0 w 406" name="T12"/>
              <a:gd fmla="*/ 548 h 548" name="T13"/>
              <a:gd fmla="*/ 406 w 406" name="T14"/>
              <a:gd fmla="*/ 548 h 548" name="T15"/>
              <a:gd fmla="*/ 406 w 406" name="T16"/>
              <a:gd fmla="*/ 216 h 548" name="T17"/>
              <a:gd fmla="*/ 369 w 406" name="T18"/>
              <a:gd fmla="*/ 216 h 548" name="T19"/>
              <a:gd fmla="*/ 241 w 406" name="T20"/>
              <a:gd fmla="*/ 462 h 548" name="T21"/>
              <a:gd fmla="*/ 165 w 406" name="T22"/>
              <a:gd fmla="*/ 462 h 548" name="T23"/>
              <a:gd fmla="*/ 182 w 406" name="T24"/>
              <a:gd fmla="*/ 397 h 548" name="T25"/>
              <a:gd fmla="*/ 157 w 406" name="T26"/>
              <a:gd fmla="*/ 356 h 548" name="T27"/>
              <a:gd fmla="*/ 203 w 406" name="T28"/>
              <a:gd fmla="*/ 310 h 548" name="T29"/>
              <a:gd fmla="*/ 249 w 406" name="T30"/>
              <a:gd fmla="*/ 356 h 548" name="T31"/>
              <a:gd fmla="*/ 224 w 406" name="T32"/>
              <a:gd fmla="*/ 397 h 548" name="T33"/>
              <a:gd fmla="*/ 241 w 406" name="T34"/>
              <a:gd fmla="*/ 462 h 548" name="T35"/>
              <a:gd fmla="*/ 295 w 406" name="T36"/>
              <a:gd fmla="*/ 216 h 548" name="T37"/>
              <a:gd fmla="*/ 111 w 406" name="T38"/>
              <a:gd fmla="*/ 216 h 548" name="T39"/>
              <a:gd fmla="*/ 111 w 406" name="T40"/>
              <a:gd fmla="*/ 164 h 548" name="T41"/>
              <a:gd fmla="*/ 203 w 406" name="T42"/>
              <a:gd fmla="*/ 74 h 548" name="T43"/>
              <a:gd fmla="*/ 295 w 406" name="T44"/>
              <a:gd fmla="*/ 164 h 548" name="T45"/>
              <a:gd fmla="*/ 295 w 406" name="T46"/>
              <a:gd fmla="*/ 216 h 5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48" w="406">
                <a:moveTo>
                  <a:pt x="369" y="216"/>
                </a:moveTo>
                <a:cubicBezTo>
                  <a:pt x="369" y="164"/>
                  <a:pt x="369" y="164"/>
                  <a:pt x="369" y="164"/>
                </a:cubicBezTo>
                <a:cubicBezTo>
                  <a:pt x="369" y="74"/>
                  <a:pt x="295" y="0"/>
                  <a:pt x="203" y="0"/>
                </a:cubicBezTo>
                <a:cubicBezTo>
                  <a:pt x="111" y="0"/>
                  <a:pt x="37" y="74"/>
                  <a:pt x="37" y="164"/>
                </a:cubicBezTo>
                <a:cubicBezTo>
                  <a:pt x="37" y="216"/>
                  <a:pt x="37" y="216"/>
                  <a:pt x="37" y="216"/>
                </a:cubicBezTo>
                <a:cubicBezTo>
                  <a:pt x="0" y="216"/>
                  <a:pt x="0" y="216"/>
                  <a:pt x="0" y="216"/>
                </a:cubicBezTo>
                <a:cubicBezTo>
                  <a:pt x="0" y="548"/>
                  <a:pt x="0" y="548"/>
                  <a:pt x="0" y="548"/>
                </a:cubicBezTo>
                <a:cubicBezTo>
                  <a:pt x="406" y="548"/>
                  <a:pt x="406" y="548"/>
                  <a:pt x="406" y="548"/>
                </a:cubicBezTo>
                <a:cubicBezTo>
                  <a:pt x="406" y="216"/>
                  <a:pt x="406" y="216"/>
                  <a:pt x="406" y="216"/>
                </a:cubicBezTo>
                <a:lnTo>
                  <a:pt x="369" y="216"/>
                </a:lnTo>
                <a:close/>
                <a:moveTo>
                  <a:pt x="241" y="462"/>
                </a:moveTo>
                <a:cubicBezTo>
                  <a:pt x="165" y="462"/>
                  <a:pt x="165" y="462"/>
                  <a:pt x="165" y="462"/>
                </a:cubicBezTo>
                <a:cubicBezTo>
                  <a:pt x="182" y="397"/>
                  <a:pt x="182" y="397"/>
                  <a:pt x="182" y="397"/>
                </a:cubicBezTo>
                <a:cubicBezTo>
                  <a:pt x="167" y="390"/>
                  <a:pt x="157" y="374"/>
                  <a:pt x="157" y="356"/>
                </a:cubicBezTo>
                <a:cubicBezTo>
                  <a:pt x="157" y="331"/>
                  <a:pt x="178" y="310"/>
                  <a:pt x="203" y="310"/>
                </a:cubicBezTo>
                <a:cubicBezTo>
                  <a:pt x="228" y="310"/>
                  <a:pt x="249" y="331"/>
                  <a:pt x="249" y="356"/>
                </a:cubicBezTo>
                <a:cubicBezTo>
                  <a:pt x="249" y="374"/>
                  <a:pt x="239" y="390"/>
                  <a:pt x="224" y="397"/>
                </a:cubicBezTo>
                <a:lnTo>
                  <a:pt x="241" y="462"/>
                </a:lnTo>
                <a:close/>
                <a:moveTo>
                  <a:pt x="295" y="216"/>
                </a:moveTo>
                <a:cubicBezTo>
                  <a:pt x="111" y="216"/>
                  <a:pt x="111" y="216"/>
                  <a:pt x="111" y="216"/>
                </a:cubicBezTo>
                <a:cubicBezTo>
                  <a:pt x="111" y="164"/>
                  <a:pt x="111" y="164"/>
                  <a:pt x="111" y="164"/>
                </a:cubicBezTo>
                <a:cubicBezTo>
                  <a:pt x="111" y="115"/>
                  <a:pt x="153" y="74"/>
                  <a:pt x="203" y="74"/>
                </a:cubicBezTo>
                <a:cubicBezTo>
                  <a:pt x="253" y="74"/>
                  <a:pt x="295" y="115"/>
                  <a:pt x="295" y="164"/>
                </a:cubicBezTo>
                <a:lnTo>
                  <a:pt x="295" y="216"/>
                </a:ln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nvGrpSpPr>
          <p:cNvPr id="212" name="Group 213"/>
          <p:cNvGrpSpPr/>
          <p:nvPr/>
        </p:nvGrpSpPr>
        <p:grpSpPr>
          <a:xfrm>
            <a:off x="1838630" y="4007476"/>
            <a:ext cx="438150" cy="404813"/>
            <a:chOff x="2900363" y="5486400"/>
            <a:chExt cx="438150" cy="404813"/>
          </a:xfrm>
          <a:solidFill>
            <a:schemeClr val="accent1"/>
          </a:solidFill>
        </p:grpSpPr>
        <p:sp>
          <p:nvSpPr>
            <p:cNvPr id="213"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kern="0" lang="en-AU" sz="1800">
                <a:solidFill>
                  <a:srgbClr val="000000"/>
                </a:solidFill>
                <a:latin typeface="+mn-lt"/>
                <a:ea charset="-122" panose="020b0503020204020204" typeface="Microsoft YaHei UI"/>
              </a:endParaRPr>
            </a:p>
          </p:txBody>
        </p:sp>
        <p:sp>
          <p:nvSpPr>
            <p:cNvPr id="214"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15" name="Group 216"/>
          <p:cNvGrpSpPr/>
          <p:nvPr/>
        </p:nvGrpSpPr>
        <p:grpSpPr>
          <a:xfrm>
            <a:off x="3954291" y="1131076"/>
            <a:ext cx="449263" cy="363538"/>
            <a:chOff x="1209675" y="6354763"/>
            <a:chExt cx="449263" cy="363538"/>
          </a:xfrm>
          <a:solidFill>
            <a:schemeClr val="accent1"/>
          </a:solidFill>
        </p:grpSpPr>
        <p:sp>
          <p:nvSpPr>
            <p:cNvPr id="216"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17"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18"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19"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20" name="Group 221"/>
          <p:cNvGrpSpPr/>
          <p:nvPr/>
        </p:nvGrpSpPr>
        <p:grpSpPr>
          <a:xfrm>
            <a:off x="3986776" y="1840429"/>
            <a:ext cx="446088" cy="447675"/>
            <a:chOff x="2060575" y="6313488"/>
            <a:chExt cx="446088" cy="447675"/>
          </a:xfrm>
          <a:solidFill>
            <a:schemeClr val="accent1"/>
          </a:solidFill>
        </p:grpSpPr>
        <p:sp>
          <p:nvSpPr>
            <p:cNvPr id="221" name="Freeform 210"/>
            <p:cNvSpPr/>
            <p:nvPr/>
          </p:nvSpPr>
          <p:spPr bwMode="auto">
            <a:xfrm>
              <a:off x="2306638" y="6553200"/>
              <a:ext cx="200025" cy="188913"/>
            </a:xfrm>
            <a:custGeom>
              <a:gdLst>
                <a:gd fmla="*/ 88 w 262" name="T0"/>
                <a:gd fmla="*/ 245 h 245" name="T1"/>
                <a:gd fmla="*/ 262 w 262" name="T2"/>
                <a:gd fmla="*/ 0 h 245" name="T3"/>
                <a:gd fmla="*/ 0 w 262" name="T4"/>
                <a:gd fmla="*/ 0 h 245" name="T5"/>
                <a:gd fmla="*/ 88 w 262" name="T6"/>
                <a:gd fmla="*/ 245 h 245" name="T7"/>
              </a:gdLst>
              <a:cxnLst>
                <a:cxn ang="0">
                  <a:pos x="T0" y="T1"/>
                </a:cxn>
                <a:cxn ang="0">
                  <a:pos x="T2" y="T3"/>
                </a:cxn>
                <a:cxn ang="0">
                  <a:pos x="T4" y="T5"/>
                </a:cxn>
                <a:cxn ang="0">
                  <a:pos x="T6" y="T7"/>
                </a:cxn>
              </a:cxnLst>
              <a:rect b="b" l="0" r="r" t="0"/>
              <a:pathLst>
                <a:path h="245" w="262">
                  <a:moveTo>
                    <a:pt x="88" y="245"/>
                  </a:moveTo>
                  <a:cubicBezTo>
                    <a:pt x="185" y="203"/>
                    <a:pt x="254" y="110"/>
                    <a:pt x="262" y="0"/>
                  </a:cubicBezTo>
                  <a:cubicBezTo>
                    <a:pt x="0" y="0"/>
                    <a:pt x="0" y="0"/>
                    <a:pt x="0" y="0"/>
                  </a:cubicBezTo>
                  <a:lnTo>
                    <a:pt x="88" y="24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2" name="Freeform 211"/>
            <p:cNvSpPr/>
            <p:nvPr/>
          </p:nvSpPr>
          <p:spPr bwMode="auto">
            <a:xfrm>
              <a:off x="2060575" y="6553200"/>
              <a:ext cx="282575" cy="207963"/>
            </a:xfrm>
            <a:custGeom>
              <a:gdLst>
                <a:gd fmla="*/ 0 w 367" name="T0"/>
                <a:gd fmla="*/ 0 h 269" name="T1"/>
                <a:gd fmla="*/ 291 w 367" name="T2"/>
                <a:gd fmla="*/ 269 h 269" name="T3"/>
                <a:gd fmla="*/ 367 w 367" name="T4"/>
                <a:gd fmla="*/ 259 h 269" name="T5"/>
                <a:gd fmla="*/ 274 w 367" name="T6"/>
                <a:gd fmla="*/ 0 h 269" name="T7"/>
                <a:gd fmla="*/ 0 w 367" name="T8"/>
                <a:gd fmla="*/ 0 h 269" name="T9"/>
              </a:gdLst>
              <a:cxnLst>
                <a:cxn ang="0">
                  <a:pos x="T0" y="T1"/>
                </a:cxn>
                <a:cxn ang="0">
                  <a:pos x="T2" y="T3"/>
                </a:cxn>
                <a:cxn ang="0">
                  <a:pos x="T4" y="T5"/>
                </a:cxn>
                <a:cxn ang="0">
                  <a:pos x="T6" y="T7"/>
                </a:cxn>
                <a:cxn ang="0">
                  <a:pos x="T8" y="T9"/>
                </a:cxn>
              </a:cxnLst>
              <a:rect b="b" l="0" r="r" t="0"/>
              <a:pathLst>
                <a:path h="269" w="367">
                  <a:moveTo>
                    <a:pt x="0" y="0"/>
                  </a:moveTo>
                  <a:cubicBezTo>
                    <a:pt x="12" y="151"/>
                    <a:pt x="137" y="269"/>
                    <a:pt x="291" y="269"/>
                  </a:cubicBezTo>
                  <a:cubicBezTo>
                    <a:pt x="317" y="269"/>
                    <a:pt x="342" y="265"/>
                    <a:pt x="367" y="259"/>
                  </a:cubicBezTo>
                  <a:cubicBezTo>
                    <a:pt x="274" y="0"/>
                    <a:pt x="274" y="0"/>
                    <a:pt x="274"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3" name="Freeform 212"/>
            <p:cNvSpPr/>
            <p:nvPr/>
          </p:nvSpPr>
          <p:spPr bwMode="auto">
            <a:xfrm>
              <a:off x="2060575" y="6361113"/>
              <a:ext cx="188913" cy="158750"/>
            </a:xfrm>
            <a:custGeom>
              <a:gdLst>
                <a:gd fmla="*/ 110 w 245" name="T0"/>
                <a:gd fmla="*/ 0 h 206" name="T1"/>
                <a:gd fmla="*/ 0 w 245" name="T2"/>
                <a:gd fmla="*/ 206 h 206" name="T3"/>
                <a:gd fmla="*/ 245 w 245" name="T4"/>
                <a:gd fmla="*/ 206 h 206" name="T5"/>
                <a:gd fmla="*/ 110 w 245" name="T6"/>
                <a:gd fmla="*/ 0 h 206" name="T7"/>
              </a:gdLst>
              <a:cxnLst>
                <a:cxn ang="0">
                  <a:pos x="T0" y="T1"/>
                </a:cxn>
                <a:cxn ang="0">
                  <a:pos x="T2" y="T3"/>
                </a:cxn>
                <a:cxn ang="0">
                  <a:pos x="T4" y="T5"/>
                </a:cxn>
                <a:cxn ang="0">
                  <a:pos x="T6" y="T7"/>
                </a:cxn>
              </a:cxnLst>
              <a:rect b="b" l="0" r="r" t="0"/>
              <a:pathLst>
                <a:path h="206" w="245">
                  <a:moveTo>
                    <a:pt x="110" y="0"/>
                  </a:moveTo>
                  <a:cubicBezTo>
                    <a:pt x="48" y="49"/>
                    <a:pt x="7" y="122"/>
                    <a:pt x="0" y="206"/>
                  </a:cubicBezTo>
                  <a:cubicBezTo>
                    <a:pt x="245" y="206"/>
                    <a:pt x="245" y="206"/>
                    <a:pt x="245" y="206"/>
                  </a:cubicBezTo>
                  <a:lnTo>
                    <a:pt x="11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4" name="Freeform 213"/>
            <p:cNvSpPr/>
            <p:nvPr/>
          </p:nvSpPr>
          <p:spPr bwMode="auto">
            <a:xfrm>
              <a:off x="2173288" y="6313488"/>
              <a:ext cx="93663" cy="173038"/>
            </a:xfrm>
            <a:custGeom>
              <a:gdLst>
                <a:gd fmla="*/ 123 w 123" name="T0"/>
                <a:gd fmla="*/ 0 h 225" name="T1"/>
                <a:gd fmla="*/ 0 w 123" name="T2"/>
                <a:gd fmla="*/ 37 h 225" name="T3"/>
                <a:gd fmla="*/ 123 w 123" name="T4"/>
                <a:gd fmla="*/ 225 h 225" name="T5"/>
                <a:gd fmla="*/ 123 w 123" name="T6"/>
                <a:gd fmla="*/ 0 h 225" name="T7"/>
              </a:gdLst>
              <a:cxnLst>
                <a:cxn ang="0">
                  <a:pos x="T0" y="T1"/>
                </a:cxn>
                <a:cxn ang="0">
                  <a:pos x="T2" y="T3"/>
                </a:cxn>
                <a:cxn ang="0">
                  <a:pos x="T4" y="T5"/>
                </a:cxn>
                <a:cxn ang="0">
                  <a:pos x="T6" y="T7"/>
                </a:cxn>
              </a:cxnLst>
              <a:rect b="b" l="0" r="r" t="0"/>
              <a:pathLst>
                <a:path h="225" w="123">
                  <a:moveTo>
                    <a:pt x="123" y="0"/>
                  </a:moveTo>
                  <a:cubicBezTo>
                    <a:pt x="79" y="3"/>
                    <a:pt x="37" y="16"/>
                    <a:pt x="0" y="37"/>
                  </a:cubicBezTo>
                  <a:cubicBezTo>
                    <a:pt x="123" y="225"/>
                    <a:pt x="123" y="225"/>
                    <a:pt x="123" y="225"/>
                  </a:cubicBezTo>
                  <a:lnTo>
                    <a:pt x="123"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5" name="Freeform 214"/>
            <p:cNvSpPr/>
            <p:nvPr/>
          </p:nvSpPr>
          <p:spPr bwMode="auto">
            <a:xfrm>
              <a:off x="2300288" y="6313488"/>
              <a:ext cx="206375" cy="206375"/>
            </a:xfrm>
            <a:custGeom>
              <a:gdLst>
                <a:gd fmla="*/ 269 w 269" name="T0"/>
                <a:gd fmla="*/ 268 h 268" name="T1"/>
                <a:gd fmla="*/ 0 w 269" name="T2"/>
                <a:gd fmla="*/ 268 h 268" name="T3"/>
                <a:gd fmla="*/ 0 w 269" name="T4"/>
                <a:gd fmla="*/ 0 h 268" name="T5"/>
                <a:gd fmla="*/ 269 w 269" name="T6"/>
                <a:gd fmla="*/ 268 h 268" name="T7"/>
              </a:gdLst>
              <a:cxnLst>
                <a:cxn ang="0">
                  <a:pos x="T0" y="T1"/>
                </a:cxn>
                <a:cxn ang="0">
                  <a:pos x="T2" y="T3"/>
                </a:cxn>
                <a:cxn ang="0">
                  <a:pos x="T4" y="T5"/>
                </a:cxn>
                <a:cxn ang="0">
                  <a:pos x="T6" y="T7"/>
                </a:cxn>
              </a:cxnLst>
              <a:rect b="b" l="0" r="r" t="0"/>
              <a:pathLst>
                <a:path h="268" w="269">
                  <a:moveTo>
                    <a:pt x="269" y="268"/>
                  </a:moveTo>
                  <a:cubicBezTo>
                    <a:pt x="0" y="268"/>
                    <a:pt x="0" y="268"/>
                    <a:pt x="0" y="268"/>
                  </a:cubicBezTo>
                  <a:cubicBezTo>
                    <a:pt x="0" y="0"/>
                    <a:pt x="0" y="0"/>
                    <a:pt x="0" y="0"/>
                  </a:cubicBezTo>
                  <a:cubicBezTo>
                    <a:pt x="144" y="10"/>
                    <a:pt x="258" y="124"/>
                    <a:pt x="269" y="26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26" name="Group 227"/>
          <p:cNvGrpSpPr/>
          <p:nvPr/>
        </p:nvGrpSpPr>
        <p:grpSpPr>
          <a:xfrm>
            <a:off x="4064564" y="2593510"/>
            <a:ext cx="368300" cy="407988"/>
            <a:chOff x="2947988" y="6332538"/>
            <a:chExt cx="368300" cy="407988"/>
          </a:xfrm>
          <a:solidFill>
            <a:schemeClr val="accent1"/>
          </a:solidFill>
        </p:grpSpPr>
        <p:sp>
          <p:nvSpPr>
            <p:cNvPr id="227" name="Freeform 215"/>
            <p:cNvSpPr>
              <a:spLocks noEditPoints="1"/>
            </p:cNvSpPr>
            <p:nvPr/>
          </p:nvSpPr>
          <p:spPr bwMode="auto">
            <a:xfrm>
              <a:off x="2965450" y="6446838"/>
              <a:ext cx="334963" cy="293688"/>
            </a:xfrm>
            <a:custGeom>
              <a:gdLst>
                <a:gd fmla="*/ 410 w 436" name="T0"/>
                <a:gd fmla="*/ 0 h 382" name="T1"/>
                <a:gd fmla="*/ 25 w 436" name="T2"/>
                <a:gd fmla="*/ 0 h 382" name="T3"/>
                <a:gd fmla="*/ 1 w 436" name="T4"/>
                <a:gd fmla="*/ 27 h 382" name="T5"/>
                <a:gd fmla="*/ 25 w 436" name="T6"/>
                <a:gd fmla="*/ 355 h 382" name="T7"/>
                <a:gd fmla="*/ 55 w 436" name="T8"/>
                <a:gd fmla="*/ 382 h 382" name="T9"/>
                <a:gd fmla="*/ 378 w 436" name="T10"/>
                <a:gd fmla="*/ 382 h 382" name="T11"/>
                <a:gd fmla="*/ 408 w 436" name="T12"/>
                <a:gd fmla="*/ 355 h 382" name="T13"/>
                <a:gd fmla="*/ 434 w 436" name="T14"/>
                <a:gd fmla="*/ 27 h 382" name="T15"/>
                <a:gd fmla="*/ 410 w 436" name="T16"/>
                <a:gd fmla="*/ 0 h 382" name="T17"/>
                <a:gd fmla="*/ 126 w 436" name="T18"/>
                <a:gd fmla="*/ 334 h 382" name="T19"/>
                <a:gd fmla="*/ 100 w 436" name="T20"/>
                <a:gd fmla="*/ 334 h 382" name="T21"/>
                <a:gd fmla="*/ 90 w 436" name="T22"/>
                <a:gd fmla="*/ 326 h 382" name="T23"/>
                <a:gd fmla="*/ 78 w 436" name="T24"/>
                <a:gd fmla="*/ 61 h 382" name="T25"/>
                <a:gd fmla="*/ 86 w 436" name="T26"/>
                <a:gd fmla="*/ 52 h 382" name="T27"/>
                <a:gd fmla="*/ 124 w 436" name="T28"/>
                <a:gd fmla="*/ 51 h 382" name="T29"/>
                <a:gd fmla="*/ 133 w 436" name="T30"/>
                <a:gd fmla="*/ 59 h 382" name="T31"/>
                <a:gd fmla="*/ 134 w 436" name="T32"/>
                <a:gd fmla="*/ 325 h 382" name="T33"/>
                <a:gd fmla="*/ 126 w 436" name="T34"/>
                <a:gd fmla="*/ 334 h 382" name="T35"/>
                <a:gd fmla="*/ 253 w 436" name="T36"/>
                <a:gd fmla="*/ 325 h 382" name="T37"/>
                <a:gd fmla="*/ 245 w 436" name="T38"/>
                <a:gd fmla="*/ 333 h 382" name="T39"/>
                <a:gd fmla="*/ 200 w 436" name="T40"/>
                <a:gd fmla="*/ 333 h 382" name="T41"/>
                <a:gd fmla="*/ 191 w 436" name="T42"/>
                <a:gd fmla="*/ 325 h 382" name="T43"/>
                <a:gd fmla="*/ 191 w 436" name="T44"/>
                <a:gd fmla="*/ 60 h 382" name="T45"/>
                <a:gd fmla="*/ 200 w 436" name="T46"/>
                <a:gd fmla="*/ 51 h 382" name="T47"/>
                <a:gd fmla="*/ 245 w 436" name="T48"/>
                <a:gd fmla="*/ 51 h 382" name="T49"/>
                <a:gd fmla="*/ 253 w 436" name="T50"/>
                <a:gd fmla="*/ 60 h 382" name="T51"/>
                <a:gd fmla="*/ 253 w 436" name="T52"/>
                <a:gd fmla="*/ 325 h 382" name="T53"/>
                <a:gd fmla="*/ 354 w 436" name="T54"/>
                <a:gd fmla="*/ 326 h 382" name="T55"/>
                <a:gd fmla="*/ 345 w 436" name="T56"/>
                <a:gd fmla="*/ 334 h 382" name="T57"/>
                <a:gd fmla="*/ 320 w 436" name="T58"/>
                <a:gd fmla="*/ 334 h 382" name="T59"/>
                <a:gd fmla="*/ 312 w 436" name="T60"/>
                <a:gd fmla="*/ 325 h 382" name="T61"/>
                <a:gd fmla="*/ 312 w 436" name="T62"/>
                <a:gd fmla="*/ 59 h 382" name="T63"/>
                <a:gd fmla="*/ 321 w 436" name="T64"/>
                <a:gd fmla="*/ 51 h 382" name="T65"/>
                <a:gd fmla="*/ 358 w 436" name="T66"/>
                <a:gd fmla="*/ 52 h 382" name="T67"/>
                <a:gd fmla="*/ 366 w 436" name="T68"/>
                <a:gd fmla="*/ 61 h 382" name="T69"/>
                <a:gd fmla="*/ 354 w 436" name="T70"/>
                <a:gd fmla="*/ 326 h 38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82" w="436">
                  <a:moveTo>
                    <a:pt x="410" y="0"/>
                  </a:moveTo>
                  <a:cubicBezTo>
                    <a:pt x="25" y="0"/>
                    <a:pt x="25" y="0"/>
                    <a:pt x="25" y="0"/>
                  </a:cubicBezTo>
                  <a:cubicBezTo>
                    <a:pt x="11" y="0"/>
                    <a:pt x="0" y="12"/>
                    <a:pt x="1" y="27"/>
                  </a:cubicBezTo>
                  <a:cubicBezTo>
                    <a:pt x="25" y="355"/>
                    <a:pt x="25" y="355"/>
                    <a:pt x="25" y="355"/>
                  </a:cubicBezTo>
                  <a:cubicBezTo>
                    <a:pt x="27" y="369"/>
                    <a:pt x="40" y="382"/>
                    <a:pt x="55" y="382"/>
                  </a:cubicBezTo>
                  <a:cubicBezTo>
                    <a:pt x="378" y="382"/>
                    <a:pt x="378" y="382"/>
                    <a:pt x="378" y="382"/>
                  </a:cubicBezTo>
                  <a:cubicBezTo>
                    <a:pt x="393" y="382"/>
                    <a:pt x="406" y="369"/>
                    <a:pt x="408" y="355"/>
                  </a:cubicBezTo>
                  <a:cubicBezTo>
                    <a:pt x="434" y="27"/>
                    <a:pt x="434" y="27"/>
                    <a:pt x="434" y="27"/>
                  </a:cubicBezTo>
                  <a:cubicBezTo>
                    <a:pt x="436" y="12"/>
                    <a:pt x="425" y="0"/>
                    <a:pt x="410" y="0"/>
                  </a:cubicBezTo>
                  <a:close/>
                  <a:moveTo>
                    <a:pt x="126" y="334"/>
                  </a:moveTo>
                  <a:cubicBezTo>
                    <a:pt x="100" y="334"/>
                    <a:pt x="100" y="334"/>
                    <a:pt x="100" y="334"/>
                  </a:cubicBezTo>
                  <a:cubicBezTo>
                    <a:pt x="95" y="334"/>
                    <a:pt x="91" y="330"/>
                    <a:pt x="90" y="326"/>
                  </a:cubicBezTo>
                  <a:cubicBezTo>
                    <a:pt x="78" y="61"/>
                    <a:pt x="78" y="61"/>
                    <a:pt x="78" y="61"/>
                  </a:cubicBezTo>
                  <a:cubicBezTo>
                    <a:pt x="78" y="56"/>
                    <a:pt x="82" y="52"/>
                    <a:pt x="86" y="52"/>
                  </a:cubicBezTo>
                  <a:cubicBezTo>
                    <a:pt x="124" y="51"/>
                    <a:pt x="124" y="51"/>
                    <a:pt x="124" y="51"/>
                  </a:cubicBezTo>
                  <a:cubicBezTo>
                    <a:pt x="128" y="50"/>
                    <a:pt x="133" y="54"/>
                    <a:pt x="133" y="59"/>
                  </a:cubicBezTo>
                  <a:cubicBezTo>
                    <a:pt x="134" y="325"/>
                    <a:pt x="134" y="325"/>
                    <a:pt x="134" y="325"/>
                  </a:cubicBezTo>
                  <a:cubicBezTo>
                    <a:pt x="135" y="330"/>
                    <a:pt x="131" y="334"/>
                    <a:pt x="126" y="334"/>
                  </a:cubicBezTo>
                  <a:close/>
                  <a:moveTo>
                    <a:pt x="253" y="325"/>
                  </a:moveTo>
                  <a:cubicBezTo>
                    <a:pt x="253" y="329"/>
                    <a:pt x="250" y="333"/>
                    <a:pt x="245" y="333"/>
                  </a:cubicBezTo>
                  <a:cubicBezTo>
                    <a:pt x="200" y="333"/>
                    <a:pt x="200" y="333"/>
                    <a:pt x="200" y="333"/>
                  </a:cubicBezTo>
                  <a:cubicBezTo>
                    <a:pt x="195" y="333"/>
                    <a:pt x="191" y="329"/>
                    <a:pt x="191" y="325"/>
                  </a:cubicBezTo>
                  <a:cubicBezTo>
                    <a:pt x="191" y="60"/>
                    <a:pt x="191" y="60"/>
                    <a:pt x="191" y="60"/>
                  </a:cubicBezTo>
                  <a:cubicBezTo>
                    <a:pt x="191" y="55"/>
                    <a:pt x="195" y="51"/>
                    <a:pt x="200" y="51"/>
                  </a:cubicBezTo>
                  <a:cubicBezTo>
                    <a:pt x="245" y="51"/>
                    <a:pt x="245" y="51"/>
                    <a:pt x="245" y="51"/>
                  </a:cubicBezTo>
                  <a:cubicBezTo>
                    <a:pt x="250" y="51"/>
                    <a:pt x="253" y="55"/>
                    <a:pt x="253" y="60"/>
                  </a:cubicBezTo>
                  <a:lnTo>
                    <a:pt x="253" y="325"/>
                  </a:lnTo>
                  <a:close/>
                  <a:moveTo>
                    <a:pt x="354" y="326"/>
                  </a:moveTo>
                  <a:cubicBezTo>
                    <a:pt x="354" y="330"/>
                    <a:pt x="350" y="334"/>
                    <a:pt x="345" y="334"/>
                  </a:cubicBezTo>
                  <a:cubicBezTo>
                    <a:pt x="320" y="334"/>
                    <a:pt x="320" y="334"/>
                    <a:pt x="320" y="334"/>
                  </a:cubicBezTo>
                  <a:cubicBezTo>
                    <a:pt x="315" y="334"/>
                    <a:pt x="311" y="330"/>
                    <a:pt x="312" y="325"/>
                  </a:cubicBezTo>
                  <a:cubicBezTo>
                    <a:pt x="312" y="59"/>
                    <a:pt x="312" y="59"/>
                    <a:pt x="312" y="59"/>
                  </a:cubicBezTo>
                  <a:cubicBezTo>
                    <a:pt x="312" y="54"/>
                    <a:pt x="316" y="50"/>
                    <a:pt x="321" y="51"/>
                  </a:cubicBezTo>
                  <a:cubicBezTo>
                    <a:pt x="358" y="52"/>
                    <a:pt x="358" y="52"/>
                    <a:pt x="358" y="52"/>
                  </a:cubicBezTo>
                  <a:cubicBezTo>
                    <a:pt x="363" y="52"/>
                    <a:pt x="367" y="56"/>
                    <a:pt x="366" y="61"/>
                  </a:cubicBezTo>
                  <a:lnTo>
                    <a:pt x="354" y="326"/>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8" name="Freeform 216"/>
            <p:cNvSpPr/>
            <p:nvPr/>
          </p:nvSpPr>
          <p:spPr bwMode="auto">
            <a:xfrm>
              <a:off x="2947988" y="6369050"/>
              <a:ext cx="368300" cy="53975"/>
            </a:xfrm>
            <a:custGeom>
              <a:gdLst>
                <a:gd fmla="*/ 480 w 480" name="T0"/>
                <a:gd fmla="*/ 14 h 70" name="T1"/>
                <a:gd fmla="*/ 480 w 480" name="T2"/>
                <a:gd fmla="*/ 56 h 70" name="T3"/>
                <a:gd fmla="*/ 466 w 480" name="T4"/>
                <a:gd fmla="*/ 70 h 70" name="T5"/>
                <a:gd fmla="*/ 14 w 480" name="T6"/>
                <a:gd fmla="*/ 70 h 70" name="T7"/>
                <a:gd fmla="*/ 0 w 480" name="T8"/>
                <a:gd fmla="*/ 56 h 70" name="T9"/>
                <a:gd fmla="*/ 0 w 480" name="T10"/>
                <a:gd fmla="*/ 14 h 70" name="T11"/>
                <a:gd fmla="*/ 14 w 480" name="T12"/>
                <a:gd fmla="*/ 0 h 70" name="T13"/>
                <a:gd fmla="*/ 118 w 480" name="T14"/>
                <a:gd fmla="*/ 0 h 70" name="T15"/>
                <a:gd fmla="*/ 118 w 480" name="T16"/>
                <a:gd fmla="*/ 20 h 70" name="T17"/>
                <a:gd fmla="*/ 122 w 480" name="T18"/>
                <a:gd fmla="*/ 30 h 70" name="T19"/>
                <a:gd fmla="*/ 132 w 480" name="T20"/>
                <a:gd fmla="*/ 34 h 70" name="T21"/>
                <a:gd fmla="*/ 174 w 480" name="T22"/>
                <a:gd fmla="*/ 34 h 70" name="T23"/>
                <a:gd fmla="*/ 184 w 480" name="T24"/>
                <a:gd fmla="*/ 30 h 70" name="T25"/>
                <a:gd fmla="*/ 188 w 480" name="T26"/>
                <a:gd fmla="*/ 20 h 70" name="T27"/>
                <a:gd fmla="*/ 188 w 480" name="T28"/>
                <a:gd fmla="*/ 0 h 70" name="T29"/>
                <a:gd fmla="*/ 292 w 480" name="T30"/>
                <a:gd fmla="*/ 0 h 70" name="T31"/>
                <a:gd fmla="*/ 292 w 480" name="T32"/>
                <a:gd fmla="*/ 20 h 70" name="T33"/>
                <a:gd fmla="*/ 296 w 480" name="T34"/>
                <a:gd fmla="*/ 30 h 70" name="T35"/>
                <a:gd fmla="*/ 305 w 480" name="T36"/>
                <a:gd fmla="*/ 34 h 70" name="T37"/>
                <a:gd fmla="*/ 347 w 480" name="T38"/>
                <a:gd fmla="*/ 34 h 70" name="T39"/>
                <a:gd fmla="*/ 357 w 480" name="T40"/>
                <a:gd fmla="*/ 30 h 70" name="T41"/>
                <a:gd fmla="*/ 361 w 480" name="T42"/>
                <a:gd fmla="*/ 20 h 70" name="T43"/>
                <a:gd fmla="*/ 361 w 480" name="T44"/>
                <a:gd fmla="*/ 0 h 70" name="T45"/>
                <a:gd fmla="*/ 466 w 480" name="T46"/>
                <a:gd fmla="*/ 0 h 70" name="T47"/>
                <a:gd fmla="*/ 480 w 480" name="T48"/>
                <a:gd fmla="*/ 14 h 7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0" w="480">
                  <a:moveTo>
                    <a:pt x="480" y="14"/>
                  </a:moveTo>
                  <a:cubicBezTo>
                    <a:pt x="480" y="56"/>
                    <a:pt x="480" y="56"/>
                    <a:pt x="480" y="56"/>
                  </a:cubicBezTo>
                  <a:cubicBezTo>
                    <a:pt x="480" y="64"/>
                    <a:pt x="473" y="70"/>
                    <a:pt x="466" y="70"/>
                  </a:cubicBezTo>
                  <a:cubicBezTo>
                    <a:pt x="14" y="70"/>
                    <a:pt x="14" y="70"/>
                    <a:pt x="14" y="70"/>
                  </a:cubicBezTo>
                  <a:cubicBezTo>
                    <a:pt x="6" y="70"/>
                    <a:pt x="0" y="64"/>
                    <a:pt x="0" y="56"/>
                  </a:cubicBezTo>
                  <a:cubicBezTo>
                    <a:pt x="0" y="14"/>
                    <a:pt x="0" y="14"/>
                    <a:pt x="0" y="14"/>
                  </a:cubicBezTo>
                  <a:cubicBezTo>
                    <a:pt x="0" y="6"/>
                    <a:pt x="6" y="0"/>
                    <a:pt x="14" y="0"/>
                  </a:cubicBezTo>
                  <a:cubicBezTo>
                    <a:pt x="118" y="0"/>
                    <a:pt x="118" y="0"/>
                    <a:pt x="118" y="0"/>
                  </a:cubicBezTo>
                  <a:cubicBezTo>
                    <a:pt x="118" y="20"/>
                    <a:pt x="118" y="20"/>
                    <a:pt x="118" y="20"/>
                  </a:cubicBezTo>
                  <a:cubicBezTo>
                    <a:pt x="118" y="24"/>
                    <a:pt x="120" y="27"/>
                    <a:pt x="122" y="30"/>
                  </a:cubicBezTo>
                  <a:cubicBezTo>
                    <a:pt x="125" y="32"/>
                    <a:pt x="129" y="34"/>
                    <a:pt x="132" y="34"/>
                  </a:cubicBezTo>
                  <a:cubicBezTo>
                    <a:pt x="174" y="34"/>
                    <a:pt x="174" y="34"/>
                    <a:pt x="174" y="34"/>
                  </a:cubicBezTo>
                  <a:cubicBezTo>
                    <a:pt x="178" y="34"/>
                    <a:pt x="181" y="32"/>
                    <a:pt x="184" y="30"/>
                  </a:cubicBezTo>
                  <a:cubicBezTo>
                    <a:pt x="186" y="27"/>
                    <a:pt x="188" y="24"/>
                    <a:pt x="188" y="20"/>
                  </a:cubicBezTo>
                  <a:cubicBezTo>
                    <a:pt x="188" y="0"/>
                    <a:pt x="188" y="0"/>
                    <a:pt x="188" y="0"/>
                  </a:cubicBezTo>
                  <a:cubicBezTo>
                    <a:pt x="292" y="0"/>
                    <a:pt x="292" y="0"/>
                    <a:pt x="292" y="0"/>
                  </a:cubicBezTo>
                  <a:cubicBezTo>
                    <a:pt x="292" y="20"/>
                    <a:pt x="292" y="20"/>
                    <a:pt x="292" y="20"/>
                  </a:cubicBezTo>
                  <a:cubicBezTo>
                    <a:pt x="292" y="24"/>
                    <a:pt x="293" y="27"/>
                    <a:pt x="296" y="30"/>
                  </a:cubicBezTo>
                  <a:cubicBezTo>
                    <a:pt x="298" y="32"/>
                    <a:pt x="302" y="34"/>
                    <a:pt x="305" y="34"/>
                  </a:cubicBezTo>
                  <a:cubicBezTo>
                    <a:pt x="347" y="34"/>
                    <a:pt x="347" y="34"/>
                    <a:pt x="347" y="34"/>
                  </a:cubicBezTo>
                  <a:cubicBezTo>
                    <a:pt x="351" y="34"/>
                    <a:pt x="355" y="32"/>
                    <a:pt x="357" y="30"/>
                  </a:cubicBezTo>
                  <a:cubicBezTo>
                    <a:pt x="360" y="27"/>
                    <a:pt x="361" y="24"/>
                    <a:pt x="361" y="20"/>
                  </a:cubicBezTo>
                  <a:cubicBezTo>
                    <a:pt x="361" y="0"/>
                    <a:pt x="361" y="0"/>
                    <a:pt x="361" y="0"/>
                  </a:cubicBezTo>
                  <a:cubicBezTo>
                    <a:pt x="466" y="0"/>
                    <a:pt x="466" y="0"/>
                    <a:pt x="466" y="0"/>
                  </a:cubicBezTo>
                  <a:cubicBezTo>
                    <a:pt x="473" y="0"/>
                    <a:pt x="480" y="6"/>
                    <a:pt x="480" y="1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29" name="Freeform 217"/>
            <p:cNvSpPr/>
            <p:nvPr/>
          </p:nvSpPr>
          <p:spPr bwMode="auto">
            <a:xfrm>
              <a:off x="3049588" y="6332538"/>
              <a:ext cx="165100" cy="52388"/>
            </a:xfrm>
            <a:custGeom>
              <a:gdLst>
                <a:gd fmla="*/ 0 w 215" name="T0"/>
                <a:gd fmla="*/ 57 h 68" name="T1"/>
                <a:gd fmla="*/ 0 w 215" name="T2"/>
                <a:gd fmla="*/ 11 h 68" name="T3"/>
                <a:gd fmla="*/ 11 w 215" name="T4"/>
                <a:gd fmla="*/ 0 h 68" name="T5"/>
                <a:gd fmla="*/ 204 w 215" name="T6"/>
                <a:gd fmla="*/ 0 h 68" name="T7"/>
                <a:gd fmla="*/ 215 w 215" name="T8"/>
                <a:gd fmla="*/ 11 h 68" name="T9"/>
                <a:gd fmla="*/ 215 w 215" name="T10"/>
                <a:gd fmla="*/ 57 h 68" name="T11"/>
                <a:gd fmla="*/ 204 w 215" name="T12"/>
                <a:gd fmla="*/ 68 h 68" name="T13"/>
                <a:gd fmla="*/ 185 w 215" name="T14"/>
                <a:gd fmla="*/ 68 h 68" name="T15"/>
                <a:gd fmla="*/ 174 w 215" name="T16"/>
                <a:gd fmla="*/ 57 h 68" name="T17"/>
                <a:gd fmla="*/ 174 w 215" name="T18"/>
                <a:gd fmla="*/ 40 h 68" name="T19"/>
                <a:gd fmla="*/ 163 w 215" name="T20"/>
                <a:gd fmla="*/ 29 h 68" name="T21"/>
                <a:gd fmla="*/ 53 w 215" name="T22"/>
                <a:gd fmla="*/ 29 h 68" name="T23"/>
                <a:gd fmla="*/ 42 w 215" name="T24"/>
                <a:gd fmla="*/ 40 h 68" name="T25"/>
                <a:gd fmla="*/ 42 w 215" name="T26"/>
                <a:gd fmla="*/ 57 h 68" name="T27"/>
                <a:gd fmla="*/ 31 w 215" name="T28"/>
                <a:gd fmla="*/ 68 h 68" name="T29"/>
                <a:gd fmla="*/ 11 w 215" name="T30"/>
                <a:gd fmla="*/ 68 h 68" name="T31"/>
                <a:gd fmla="*/ 0 w 215" name="T32"/>
                <a:gd fmla="*/ 57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215">
                  <a:moveTo>
                    <a:pt x="0" y="57"/>
                  </a:moveTo>
                  <a:cubicBezTo>
                    <a:pt x="0" y="11"/>
                    <a:pt x="0" y="11"/>
                    <a:pt x="0" y="11"/>
                  </a:cubicBezTo>
                  <a:cubicBezTo>
                    <a:pt x="0" y="5"/>
                    <a:pt x="5" y="0"/>
                    <a:pt x="11" y="0"/>
                  </a:cubicBezTo>
                  <a:cubicBezTo>
                    <a:pt x="204" y="0"/>
                    <a:pt x="204" y="0"/>
                    <a:pt x="204" y="0"/>
                  </a:cubicBezTo>
                  <a:cubicBezTo>
                    <a:pt x="210" y="0"/>
                    <a:pt x="215" y="5"/>
                    <a:pt x="215" y="11"/>
                  </a:cubicBezTo>
                  <a:cubicBezTo>
                    <a:pt x="215" y="57"/>
                    <a:pt x="215" y="57"/>
                    <a:pt x="215" y="57"/>
                  </a:cubicBezTo>
                  <a:cubicBezTo>
                    <a:pt x="215" y="63"/>
                    <a:pt x="210" y="68"/>
                    <a:pt x="204" y="68"/>
                  </a:cubicBezTo>
                  <a:cubicBezTo>
                    <a:pt x="185" y="68"/>
                    <a:pt x="185" y="68"/>
                    <a:pt x="185" y="68"/>
                  </a:cubicBezTo>
                  <a:cubicBezTo>
                    <a:pt x="179" y="68"/>
                    <a:pt x="174" y="63"/>
                    <a:pt x="174" y="57"/>
                  </a:cubicBezTo>
                  <a:cubicBezTo>
                    <a:pt x="174" y="40"/>
                    <a:pt x="174" y="40"/>
                    <a:pt x="174" y="40"/>
                  </a:cubicBezTo>
                  <a:cubicBezTo>
                    <a:pt x="174" y="34"/>
                    <a:pt x="169" y="29"/>
                    <a:pt x="163" y="29"/>
                  </a:cubicBezTo>
                  <a:cubicBezTo>
                    <a:pt x="53" y="29"/>
                    <a:pt x="53" y="29"/>
                    <a:pt x="53" y="29"/>
                  </a:cubicBezTo>
                  <a:cubicBezTo>
                    <a:pt x="47" y="29"/>
                    <a:pt x="42" y="34"/>
                    <a:pt x="42" y="40"/>
                  </a:cubicBezTo>
                  <a:cubicBezTo>
                    <a:pt x="42" y="57"/>
                    <a:pt x="42" y="57"/>
                    <a:pt x="42" y="57"/>
                  </a:cubicBezTo>
                  <a:cubicBezTo>
                    <a:pt x="42" y="63"/>
                    <a:pt x="37" y="68"/>
                    <a:pt x="31" y="68"/>
                  </a:cubicBezTo>
                  <a:cubicBezTo>
                    <a:pt x="11" y="68"/>
                    <a:pt x="11" y="68"/>
                    <a:pt x="11" y="68"/>
                  </a:cubicBezTo>
                  <a:cubicBezTo>
                    <a:pt x="5" y="68"/>
                    <a:pt x="0" y="63"/>
                    <a:pt x="0" y="5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30" name="Group 231"/>
          <p:cNvGrpSpPr/>
          <p:nvPr/>
        </p:nvGrpSpPr>
        <p:grpSpPr>
          <a:xfrm>
            <a:off x="4012176" y="3984309"/>
            <a:ext cx="420688" cy="471488"/>
            <a:chOff x="4608513" y="6291263"/>
            <a:chExt cx="420688" cy="471488"/>
          </a:xfrm>
          <a:solidFill>
            <a:schemeClr val="accent1"/>
          </a:solidFill>
        </p:grpSpPr>
        <p:sp>
          <p:nvSpPr>
            <p:cNvPr id="231"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32"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33"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34" name="Group 235"/>
          <p:cNvGrpSpPr/>
          <p:nvPr/>
        </p:nvGrpSpPr>
        <p:grpSpPr>
          <a:xfrm>
            <a:off x="1118550" y="1105676"/>
            <a:ext cx="409575" cy="420688"/>
            <a:chOff x="2044700" y="2119313"/>
            <a:chExt cx="409575" cy="420688"/>
          </a:xfrm>
          <a:solidFill>
            <a:schemeClr val="accent1"/>
          </a:solidFill>
        </p:grpSpPr>
        <p:sp>
          <p:nvSpPr>
            <p:cNvPr id="235" name="Freeform 221"/>
            <p:cNvSpPr>
              <a:spLocks noEditPoints="1"/>
            </p:cNvSpPr>
            <p:nvPr/>
          </p:nvSpPr>
          <p:spPr bwMode="auto">
            <a:xfrm>
              <a:off x="2044700" y="2268538"/>
              <a:ext cx="409575" cy="271463"/>
            </a:xfrm>
            <a:custGeom>
              <a:gdLst>
                <a:gd fmla="*/ 0 w 533" name="T0"/>
                <a:gd fmla="*/ 0 h 355" name="T1"/>
                <a:gd fmla="*/ 0 w 533" name="T2"/>
                <a:gd fmla="*/ 2 h 355" name="T3"/>
                <a:gd fmla="*/ 0 w 533" name="T4"/>
                <a:gd fmla="*/ 333 h 355" name="T5"/>
                <a:gd fmla="*/ 0 w 533" name="T6"/>
                <a:gd fmla="*/ 333 h 355" name="T7"/>
                <a:gd fmla="*/ 21 w 533" name="T8"/>
                <a:gd fmla="*/ 355 h 355" name="T9"/>
                <a:gd fmla="*/ 512 w 533" name="T10"/>
                <a:gd fmla="*/ 355 h 355" name="T11"/>
                <a:gd fmla="*/ 533 w 533" name="T12"/>
                <a:gd fmla="*/ 333 h 355" name="T13"/>
                <a:gd fmla="*/ 533 w 533" name="T14"/>
                <a:gd fmla="*/ 2 h 355" name="T15"/>
                <a:gd fmla="*/ 532 w 533" name="T16"/>
                <a:gd fmla="*/ 0 h 355" name="T17"/>
                <a:gd fmla="*/ 0 w 533" name="T18"/>
                <a:gd fmla="*/ 0 h 355" name="T19"/>
                <a:gd fmla="*/ 492 w 533" name="T20"/>
                <a:gd fmla="*/ 307 h 355" name="T21"/>
                <a:gd fmla="*/ 484 w 533" name="T22"/>
                <a:gd fmla="*/ 316 h 355" name="T23"/>
                <a:gd fmla="*/ 47 w 533" name="T24"/>
                <a:gd fmla="*/ 316 h 355" name="T25"/>
                <a:gd fmla="*/ 39 w 533" name="T26"/>
                <a:gd fmla="*/ 307 h 355" name="T27"/>
                <a:gd fmla="*/ 39 w 533" name="T28"/>
                <a:gd fmla="*/ 31 h 355" name="T29"/>
                <a:gd fmla="*/ 492 w 533" name="T30"/>
                <a:gd fmla="*/ 31 h 355" name="T31"/>
                <a:gd fmla="*/ 492 w 533" name="T32"/>
                <a:gd fmla="*/ 307 h 3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55" w="533">
                  <a:moveTo>
                    <a:pt x="0" y="0"/>
                  </a:moveTo>
                  <a:cubicBezTo>
                    <a:pt x="0" y="0"/>
                    <a:pt x="0" y="1"/>
                    <a:pt x="0" y="2"/>
                  </a:cubicBezTo>
                  <a:cubicBezTo>
                    <a:pt x="0" y="333"/>
                    <a:pt x="0" y="333"/>
                    <a:pt x="0" y="333"/>
                  </a:cubicBezTo>
                  <a:cubicBezTo>
                    <a:pt x="0" y="333"/>
                    <a:pt x="0" y="333"/>
                    <a:pt x="0" y="333"/>
                  </a:cubicBezTo>
                  <a:cubicBezTo>
                    <a:pt x="0" y="345"/>
                    <a:pt x="9" y="355"/>
                    <a:pt x="21" y="355"/>
                  </a:cubicBezTo>
                  <a:cubicBezTo>
                    <a:pt x="512" y="355"/>
                    <a:pt x="512" y="355"/>
                    <a:pt x="512" y="355"/>
                  </a:cubicBezTo>
                  <a:cubicBezTo>
                    <a:pt x="523" y="355"/>
                    <a:pt x="533" y="345"/>
                    <a:pt x="533" y="333"/>
                  </a:cubicBezTo>
                  <a:cubicBezTo>
                    <a:pt x="533" y="2"/>
                    <a:pt x="533" y="2"/>
                    <a:pt x="533" y="2"/>
                  </a:cubicBezTo>
                  <a:cubicBezTo>
                    <a:pt x="533" y="1"/>
                    <a:pt x="533" y="0"/>
                    <a:pt x="532" y="0"/>
                  </a:cubicBezTo>
                  <a:lnTo>
                    <a:pt x="0" y="0"/>
                  </a:lnTo>
                  <a:close/>
                  <a:moveTo>
                    <a:pt x="492" y="307"/>
                  </a:moveTo>
                  <a:cubicBezTo>
                    <a:pt x="492" y="312"/>
                    <a:pt x="489" y="316"/>
                    <a:pt x="484" y="316"/>
                  </a:cubicBezTo>
                  <a:cubicBezTo>
                    <a:pt x="47" y="316"/>
                    <a:pt x="47" y="316"/>
                    <a:pt x="47" y="316"/>
                  </a:cubicBezTo>
                  <a:cubicBezTo>
                    <a:pt x="43" y="316"/>
                    <a:pt x="39" y="312"/>
                    <a:pt x="39" y="307"/>
                  </a:cubicBezTo>
                  <a:cubicBezTo>
                    <a:pt x="39" y="31"/>
                    <a:pt x="39" y="31"/>
                    <a:pt x="39" y="31"/>
                  </a:cubicBezTo>
                  <a:cubicBezTo>
                    <a:pt x="492" y="31"/>
                    <a:pt x="492" y="31"/>
                    <a:pt x="492" y="31"/>
                  </a:cubicBezTo>
                  <a:lnTo>
                    <a:pt x="492" y="30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36" name="Freeform 222"/>
            <p:cNvSpPr/>
            <p:nvPr/>
          </p:nvSpPr>
          <p:spPr bwMode="auto">
            <a:xfrm>
              <a:off x="2044700" y="2154238"/>
              <a:ext cx="409575" cy="87313"/>
            </a:xfrm>
            <a:custGeom>
              <a:gdLst>
                <a:gd fmla="*/ 533 w 533" name="T0"/>
                <a:gd fmla="*/ 21 h 112" name="T1"/>
                <a:gd fmla="*/ 533 w 533" name="T2"/>
                <a:gd fmla="*/ 112 h 112" name="T3"/>
                <a:gd fmla="*/ 0 w 533" name="T4"/>
                <a:gd fmla="*/ 112 h 112" name="T5"/>
                <a:gd fmla="*/ 0 w 533" name="T6"/>
                <a:gd fmla="*/ 21 h 112" name="T7"/>
                <a:gd fmla="*/ 21 w 533" name="T8"/>
                <a:gd fmla="*/ 0 h 112" name="T9"/>
                <a:gd fmla="*/ 83 w 533" name="T10"/>
                <a:gd fmla="*/ 0 h 112" name="T11"/>
                <a:gd fmla="*/ 83 w 533" name="T12"/>
                <a:gd fmla="*/ 41 h 112" name="T13"/>
                <a:gd fmla="*/ 108 w 533" name="T14"/>
                <a:gd fmla="*/ 65 h 112" name="T15"/>
                <a:gd fmla="*/ 136 w 533" name="T16"/>
                <a:gd fmla="*/ 65 h 112" name="T17"/>
                <a:gd fmla="*/ 161 w 533" name="T18"/>
                <a:gd fmla="*/ 41 h 112" name="T19"/>
                <a:gd fmla="*/ 161 w 533" name="T20"/>
                <a:gd fmla="*/ 0 h 112" name="T21"/>
                <a:gd fmla="*/ 373 w 533" name="T22"/>
                <a:gd fmla="*/ 0 h 112" name="T23"/>
                <a:gd fmla="*/ 373 w 533" name="T24"/>
                <a:gd fmla="*/ 41 h 112" name="T25"/>
                <a:gd fmla="*/ 398 w 533" name="T26"/>
                <a:gd fmla="*/ 65 h 112" name="T27"/>
                <a:gd fmla="*/ 426 w 533" name="T28"/>
                <a:gd fmla="*/ 65 h 112" name="T29"/>
                <a:gd fmla="*/ 450 w 533" name="T30"/>
                <a:gd fmla="*/ 41 h 112" name="T31"/>
                <a:gd fmla="*/ 450 w 533" name="T32"/>
                <a:gd fmla="*/ 0 h 112" name="T33"/>
                <a:gd fmla="*/ 512 w 533" name="T34"/>
                <a:gd fmla="*/ 0 h 112" name="T35"/>
                <a:gd fmla="*/ 533 w 533" name="T36"/>
                <a:gd fmla="*/ 21 h 1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2" w="533">
                  <a:moveTo>
                    <a:pt x="533" y="21"/>
                  </a:moveTo>
                  <a:cubicBezTo>
                    <a:pt x="533" y="112"/>
                    <a:pt x="533" y="112"/>
                    <a:pt x="533" y="112"/>
                  </a:cubicBezTo>
                  <a:cubicBezTo>
                    <a:pt x="0" y="112"/>
                    <a:pt x="0" y="112"/>
                    <a:pt x="0" y="112"/>
                  </a:cubicBezTo>
                  <a:cubicBezTo>
                    <a:pt x="0" y="21"/>
                    <a:pt x="0" y="21"/>
                    <a:pt x="0" y="21"/>
                  </a:cubicBezTo>
                  <a:cubicBezTo>
                    <a:pt x="0" y="9"/>
                    <a:pt x="9" y="0"/>
                    <a:pt x="21" y="0"/>
                  </a:cubicBezTo>
                  <a:cubicBezTo>
                    <a:pt x="83" y="0"/>
                    <a:pt x="83" y="0"/>
                    <a:pt x="83" y="0"/>
                  </a:cubicBezTo>
                  <a:cubicBezTo>
                    <a:pt x="83" y="41"/>
                    <a:pt x="83" y="41"/>
                    <a:pt x="83" y="41"/>
                  </a:cubicBezTo>
                  <a:cubicBezTo>
                    <a:pt x="83" y="54"/>
                    <a:pt x="95" y="65"/>
                    <a:pt x="108" y="65"/>
                  </a:cubicBezTo>
                  <a:cubicBezTo>
                    <a:pt x="136" y="65"/>
                    <a:pt x="136" y="65"/>
                    <a:pt x="136" y="65"/>
                  </a:cubicBezTo>
                  <a:cubicBezTo>
                    <a:pt x="150" y="65"/>
                    <a:pt x="161" y="54"/>
                    <a:pt x="161" y="41"/>
                  </a:cubicBezTo>
                  <a:cubicBezTo>
                    <a:pt x="161" y="0"/>
                    <a:pt x="161" y="0"/>
                    <a:pt x="161" y="0"/>
                  </a:cubicBezTo>
                  <a:cubicBezTo>
                    <a:pt x="373" y="0"/>
                    <a:pt x="373" y="0"/>
                    <a:pt x="373" y="0"/>
                  </a:cubicBezTo>
                  <a:cubicBezTo>
                    <a:pt x="373" y="41"/>
                    <a:pt x="373" y="41"/>
                    <a:pt x="373" y="41"/>
                  </a:cubicBezTo>
                  <a:cubicBezTo>
                    <a:pt x="373" y="54"/>
                    <a:pt x="384" y="65"/>
                    <a:pt x="398" y="65"/>
                  </a:cubicBezTo>
                  <a:cubicBezTo>
                    <a:pt x="426" y="65"/>
                    <a:pt x="426" y="65"/>
                    <a:pt x="426" y="65"/>
                  </a:cubicBezTo>
                  <a:cubicBezTo>
                    <a:pt x="439" y="65"/>
                    <a:pt x="450" y="54"/>
                    <a:pt x="450" y="41"/>
                  </a:cubicBezTo>
                  <a:cubicBezTo>
                    <a:pt x="450" y="0"/>
                    <a:pt x="450" y="0"/>
                    <a:pt x="450" y="0"/>
                  </a:cubicBezTo>
                  <a:cubicBezTo>
                    <a:pt x="512" y="0"/>
                    <a:pt x="512" y="0"/>
                    <a:pt x="512" y="0"/>
                  </a:cubicBezTo>
                  <a:cubicBezTo>
                    <a:pt x="523" y="0"/>
                    <a:pt x="533" y="9"/>
                    <a:pt x="533" y="21"/>
                  </a:cubicBezTo>
                  <a:close/>
                </a:path>
              </a:pathLst>
            </a:custGeom>
            <a:grpFill/>
            <a:ln>
              <a:noFill/>
            </a:ln>
          </p:spPr>
          <p:txBody>
            <a:bodyPr/>
            <a:lstStyle/>
            <a:p>
              <a:pPr defTabSz="914400">
                <a:defRPr/>
              </a:pPr>
              <a:endParaRPr kern="0" lang="en-AU" sz="1800">
                <a:solidFill>
                  <a:srgbClr val="000000"/>
                </a:solidFill>
                <a:latin charset="-122" pitchFamily="65" typeface="迷你简卡通"/>
                <a:ea charset="-122" panose="020b0503020204020204" typeface="Microsoft YaHei UI"/>
              </a:endParaRPr>
            </a:p>
          </p:txBody>
        </p:sp>
        <p:sp>
          <p:nvSpPr>
            <p:cNvPr id="237" name="Freeform 223"/>
            <p:cNvSpPr>
              <a:spLocks noEditPoints="1"/>
            </p:cNvSpPr>
            <p:nvPr/>
          </p:nvSpPr>
          <p:spPr bwMode="auto">
            <a:xfrm>
              <a:off x="2257425" y="2320925"/>
              <a:ext cx="111125" cy="153988"/>
            </a:xfrm>
            <a:custGeom>
              <a:gdLst>
                <a:gd fmla="*/ 74 w 146" name="T0"/>
                <a:gd fmla="*/ 0 h 201" name="T1"/>
                <a:gd fmla="*/ 0 w 146" name="T2"/>
                <a:gd fmla="*/ 100 h 201" name="T3"/>
                <a:gd fmla="*/ 73 w 146" name="T4"/>
                <a:gd fmla="*/ 201 h 201" name="T5"/>
                <a:gd fmla="*/ 146 w 146" name="T6"/>
                <a:gd fmla="*/ 99 h 201" name="T7"/>
                <a:gd fmla="*/ 74 w 146" name="T8"/>
                <a:gd fmla="*/ 0 h 201" name="T9"/>
                <a:gd fmla="*/ 74 w 146" name="T10"/>
                <a:gd fmla="*/ 166 h 201" name="T11"/>
                <a:gd fmla="*/ 46 w 146" name="T12"/>
                <a:gd fmla="*/ 100 h 201" name="T13"/>
                <a:gd fmla="*/ 73 w 146" name="T14"/>
                <a:gd fmla="*/ 34 h 201" name="T15"/>
                <a:gd fmla="*/ 101 w 146" name="T16"/>
                <a:gd fmla="*/ 100 h 201" name="T17"/>
                <a:gd fmla="*/ 74 w 146" name="T18"/>
                <a:gd fmla="*/ 166 h 2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146">
                  <a:moveTo>
                    <a:pt x="74" y="0"/>
                  </a:moveTo>
                  <a:cubicBezTo>
                    <a:pt x="24" y="0"/>
                    <a:pt x="0" y="44"/>
                    <a:pt x="0" y="100"/>
                  </a:cubicBezTo>
                  <a:cubicBezTo>
                    <a:pt x="0" y="155"/>
                    <a:pt x="22" y="201"/>
                    <a:pt x="73" y="201"/>
                  </a:cubicBezTo>
                  <a:cubicBezTo>
                    <a:pt x="122" y="201"/>
                    <a:pt x="146" y="159"/>
                    <a:pt x="146" y="99"/>
                  </a:cubicBezTo>
                  <a:cubicBezTo>
                    <a:pt x="146" y="46"/>
                    <a:pt x="126" y="0"/>
                    <a:pt x="74" y="0"/>
                  </a:cubicBezTo>
                  <a:close/>
                  <a:moveTo>
                    <a:pt x="74" y="166"/>
                  </a:moveTo>
                  <a:cubicBezTo>
                    <a:pt x="56" y="166"/>
                    <a:pt x="45" y="145"/>
                    <a:pt x="46" y="100"/>
                  </a:cubicBezTo>
                  <a:cubicBezTo>
                    <a:pt x="45" y="55"/>
                    <a:pt x="57" y="34"/>
                    <a:pt x="73" y="34"/>
                  </a:cubicBezTo>
                  <a:cubicBezTo>
                    <a:pt x="92" y="34"/>
                    <a:pt x="101" y="57"/>
                    <a:pt x="101" y="100"/>
                  </a:cubicBezTo>
                  <a:cubicBezTo>
                    <a:pt x="101" y="144"/>
                    <a:pt x="91" y="166"/>
                    <a:pt x="74" y="16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38" name="Freeform 224"/>
            <p:cNvSpPr/>
            <p:nvPr/>
          </p:nvSpPr>
          <p:spPr bwMode="auto">
            <a:xfrm>
              <a:off x="2132013" y="2320925"/>
              <a:ext cx="104775" cy="150813"/>
            </a:xfrm>
            <a:custGeom>
              <a:gdLst>
                <a:gd fmla="*/ 138 w 138" name="T0"/>
                <a:gd fmla="*/ 197 h 197" name="T1"/>
                <a:gd fmla="*/ 0 w 138" name="T2"/>
                <a:gd fmla="*/ 197 h 197" name="T3"/>
                <a:gd fmla="*/ 0 w 138" name="T4"/>
                <a:gd fmla="*/ 170 h 197" name="T5"/>
                <a:gd fmla="*/ 25 w 138" name="T6"/>
                <a:gd fmla="*/ 147 h 197" name="T7"/>
                <a:gd fmla="*/ 89 w 138" name="T8"/>
                <a:gd fmla="*/ 65 h 197" name="T9"/>
                <a:gd fmla="*/ 57 w 138" name="T10"/>
                <a:gd fmla="*/ 36 h 197" name="T11"/>
                <a:gd fmla="*/ 15 w 138" name="T12"/>
                <a:gd fmla="*/ 52 h 197" name="T13"/>
                <a:gd fmla="*/ 3 w 138" name="T14"/>
                <a:gd fmla="*/ 20 h 197" name="T15"/>
                <a:gd fmla="*/ 66 w 138" name="T16"/>
                <a:gd fmla="*/ 0 h 197" name="T17"/>
                <a:gd fmla="*/ 134 w 138" name="T18"/>
                <a:gd fmla="*/ 61 h 197" name="T19"/>
                <a:gd fmla="*/ 83 w 138" name="T20"/>
                <a:gd fmla="*/ 144 h 197" name="T21"/>
                <a:gd fmla="*/ 65 w 138" name="T22"/>
                <a:gd fmla="*/ 159 h 197" name="T23"/>
                <a:gd fmla="*/ 65 w 138" name="T24"/>
                <a:gd fmla="*/ 160 h 197" name="T25"/>
                <a:gd fmla="*/ 138 w 138" name="T26"/>
                <a:gd fmla="*/ 160 h 197" name="T27"/>
                <a:gd fmla="*/ 138 w 138" name="T28"/>
                <a:gd fmla="*/ 197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38">
                  <a:moveTo>
                    <a:pt x="138" y="197"/>
                  </a:moveTo>
                  <a:cubicBezTo>
                    <a:pt x="0" y="197"/>
                    <a:pt x="0" y="197"/>
                    <a:pt x="0" y="197"/>
                  </a:cubicBezTo>
                  <a:cubicBezTo>
                    <a:pt x="0" y="170"/>
                    <a:pt x="0" y="170"/>
                    <a:pt x="0" y="170"/>
                  </a:cubicBezTo>
                  <a:cubicBezTo>
                    <a:pt x="25" y="147"/>
                    <a:pt x="25" y="147"/>
                    <a:pt x="25" y="147"/>
                  </a:cubicBezTo>
                  <a:cubicBezTo>
                    <a:pt x="68" y="109"/>
                    <a:pt x="88" y="87"/>
                    <a:pt x="89" y="65"/>
                  </a:cubicBezTo>
                  <a:cubicBezTo>
                    <a:pt x="89" y="49"/>
                    <a:pt x="79" y="36"/>
                    <a:pt x="57" y="36"/>
                  </a:cubicBezTo>
                  <a:cubicBezTo>
                    <a:pt x="40" y="36"/>
                    <a:pt x="26" y="45"/>
                    <a:pt x="15" y="52"/>
                  </a:cubicBezTo>
                  <a:cubicBezTo>
                    <a:pt x="3" y="20"/>
                    <a:pt x="3" y="20"/>
                    <a:pt x="3" y="20"/>
                  </a:cubicBezTo>
                  <a:cubicBezTo>
                    <a:pt x="17" y="9"/>
                    <a:pt x="40" y="0"/>
                    <a:pt x="66" y="0"/>
                  </a:cubicBezTo>
                  <a:cubicBezTo>
                    <a:pt x="110" y="0"/>
                    <a:pt x="134" y="25"/>
                    <a:pt x="134" y="61"/>
                  </a:cubicBezTo>
                  <a:cubicBezTo>
                    <a:pt x="134" y="93"/>
                    <a:pt x="111" y="119"/>
                    <a:pt x="83" y="144"/>
                  </a:cubicBezTo>
                  <a:cubicBezTo>
                    <a:pt x="65" y="159"/>
                    <a:pt x="65" y="159"/>
                    <a:pt x="65" y="159"/>
                  </a:cubicBezTo>
                  <a:cubicBezTo>
                    <a:pt x="65" y="160"/>
                    <a:pt x="65" y="160"/>
                    <a:pt x="65" y="160"/>
                  </a:cubicBezTo>
                  <a:cubicBezTo>
                    <a:pt x="138" y="160"/>
                    <a:pt x="138" y="160"/>
                    <a:pt x="138" y="160"/>
                  </a:cubicBezTo>
                  <a:lnTo>
                    <a:pt x="138" y="19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39" name="Freeform 225"/>
            <p:cNvSpPr/>
            <p:nvPr/>
          </p:nvSpPr>
          <p:spPr bwMode="auto">
            <a:xfrm>
              <a:off x="2124075" y="2119313"/>
              <a:ext cx="30163" cy="71438"/>
            </a:xfrm>
            <a:custGeom>
              <a:gdLst>
                <a:gd fmla="*/ 0 w 39" name="T0"/>
                <a:gd fmla="*/ 80 h 92" name="T1"/>
                <a:gd fmla="*/ 0 w 39" name="T2"/>
                <a:gd fmla="*/ 13 h 92" name="T3"/>
                <a:gd fmla="*/ 12 w 39" name="T4"/>
                <a:gd fmla="*/ 0 h 92" name="T5"/>
                <a:gd fmla="*/ 26 w 39" name="T6"/>
                <a:gd fmla="*/ 0 h 92" name="T7"/>
                <a:gd fmla="*/ 39 w 39" name="T8"/>
                <a:gd fmla="*/ 13 h 92" name="T9"/>
                <a:gd fmla="*/ 39 w 39" name="T10"/>
                <a:gd fmla="*/ 80 h 92" name="T11"/>
                <a:gd fmla="*/ 26 w 39" name="T12"/>
                <a:gd fmla="*/ 92 h 92" name="T13"/>
                <a:gd fmla="*/ 12 w 39" name="T14"/>
                <a:gd fmla="*/ 92 h 92" name="T15"/>
                <a:gd fmla="*/ 0 w 39" name="T16"/>
                <a:gd fmla="*/ 8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9">
                  <a:moveTo>
                    <a:pt x="0" y="80"/>
                  </a:moveTo>
                  <a:cubicBezTo>
                    <a:pt x="0" y="13"/>
                    <a:pt x="0" y="13"/>
                    <a:pt x="0" y="13"/>
                  </a:cubicBezTo>
                  <a:cubicBezTo>
                    <a:pt x="0" y="6"/>
                    <a:pt x="5" y="0"/>
                    <a:pt x="12" y="0"/>
                  </a:cubicBezTo>
                  <a:cubicBezTo>
                    <a:pt x="26" y="0"/>
                    <a:pt x="26" y="0"/>
                    <a:pt x="26" y="0"/>
                  </a:cubicBezTo>
                  <a:cubicBezTo>
                    <a:pt x="33" y="0"/>
                    <a:pt x="39" y="6"/>
                    <a:pt x="39" y="13"/>
                  </a:cubicBezTo>
                  <a:cubicBezTo>
                    <a:pt x="39" y="80"/>
                    <a:pt x="39" y="80"/>
                    <a:pt x="39" y="80"/>
                  </a:cubicBezTo>
                  <a:cubicBezTo>
                    <a:pt x="39" y="87"/>
                    <a:pt x="33" y="92"/>
                    <a:pt x="26" y="92"/>
                  </a:cubicBezTo>
                  <a:cubicBezTo>
                    <a:pt x="12" y="92"/>
                    <a:pt x="12" y="92"/>
                    <a:pt x="12" y="92"/>
                  </a:cubicBezTo>
                  <a:cubicBezTo>
                    <a:pt x="5" y="92"/>
                    <a:pt x="0" y="87"/>
                    <a:pt x="0" y="8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40" name="Freeform 226"/>
            <p:cNvSpPr/>
            <p:nvPr/>
          </p:nvSpPr>
          <p:spPr bwMode="auto">
            <a:xfrm>
              <a:off x="2346325" y="2119313"/>
              <a:ext cx="30163" cy="71438"/>
            </a:xfrm>
            <a:custGeom>
              <a:gdLst>
                <a:gd fmla="*/ 0 w 39" name="T0"/>
                <a:gd fmla="*/ 80 h 92" name="T1"/>
                <a:gd fmla="*/ 0 w 39" name="T2"/>
                <a:gd fmla="*/ 13 h 92" name="T3"/>
                <a:gd fmla="*/ 13 w 39" name="T4"/>
                <a:gd fmla="*/ 0 h 92" name="T5"/>
                <a:gd fmla="*/ 27 w 39" name="T6"/>
                <a:gd fmla="*/ 0 h 92" name="T7"/>
                <a:gd fmla="*/ 39 w 39" name="T8"/>
                <a:gd fmla="*/ 13 h 92" name="T9"/>
                <a:gd fmla="*/ 39 w 39" name="T10"/>
                <a:gd fmla="*/ 80 h 92" name="T11"/>
                <a:gd fmla="*/ 27 w 39" name="T12"/>
                <a:gd fmla="*/ 92 h 92" name="T13"/>
                <a:gd fmla="*/ 13 w 39" name="T14"/>
                <a:gd fmla="*/ 92 h 92" name="T15"/>
                <a:gd fmla="*/ 0 w 39" name="T16"/>
                <a:gd fmla="*/ 8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9">
                  <a:moveTo>
                    <a:pt x="0" y="80"/>
                  </a:moveTo>
                  <a:cubicBezTo>
                    <a:pt x="0" y="13"/>
                    <a:pt x="0" y="13"/>
                    <a:pt x="0" y="13"/>
                  </a:cubicBezTo>
                  <a:cubicBezTo>
                    <a:pt x="0" y="6"/>
                    <a:pt x="6" y="0"/>
                    <a:pt x="13" y="0"/>
                  </a:cubicBezTo>
                  <a:cubicBezTo>
                    <a:pt x="27" y="0"/>
                    <a:pt x="27" y="0"/>
                    <a:pt x="27" y="0"/>
                  </a:cubicBezTo>
                  <a:cubicBezTo>
                    <a:pt x="34" y="0"/>
                    <a:pt x="39" y="6"/>
                    <a:pt x="39" y="13"/>
                  </a:cubicBezTo>
                  <a:cubicBezTo>
                    <a:pt x="39" y="80"/>
                    <a:pt x="39" y="80"/>
                    <a:pt x="39" y="80"/>
                  </a:cubicBezTo>
                  <a:cubicBezTo>
                    <a:pt x="39" y="87"/>
                    <a:pt x="34" y="92"/>
                    <a:pt x="27" y="92"/>
                  </a:cubicBezTo>
                  <a:cubicBezTo>
                    <a:pt x="13" y="92"/>
                    <a:pt x="13" y="92"/>
                    <a:pt x="13" y="92"/>
                  </a:cubicBezTo>
                  <a:cubicBezTo>
                    <a:pt x="6" y="92"/>
                    <a:pt x="0" y="87"/>
                    <a:pt x="0" y="8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41" name="Group 242"/>
          <p:cNvGrpSpPr/>
          <p:nvPr/>
        </p:nvGrpSpPr>
        <p:grpSpPr>
          <a:xfrm>
            <a:off x="1838630" y="1852247"/>
            <a:ext cx="447675" cy="341313"/>
            <a:chOff x="2908300" y="2946400"/>
            <a:chExt cx="447675" cy="341313"/>
          </a:xfrm>
          <a:solidFill>
            <a:schemeClr val="accent1"/>
          </a:solidFill>
        </p:grpSpPr>
        <p:sp>
          <p:nvSpPr>
            <p:cNvPr id="24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4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44" name="Group 245"/>
          <p:cNvGrpSpPr/>
          <p:nvPr/>
        </p:nvGrpSpPr>
        <p:grpSpPr>
          <a:xfrm>
            <a:off x="4009795" y="3296921"/>
            <a:ext cx="446087" cy="414338"/>
            <a:chOff x="3767138" y="6329363"/>
            <a:chExt cx="446087" cy="414338"/>
          </a:xfrm>
          <a:solidFill>
            <a:schemeClr val="accent1"/>
          </a:solidFill>
        </p:grpSpPr>
        <p:sp>
          <p:nvSpPr>
            <p:cNvPr id="245" name="Freeform 229"/>
            <p:cNvSpPr/>
            <p:nvPr/>
          </p:nvSpPr>
          <p:spPr bwMode="auto">
            <a:xfrm>
              <a:off x="3767138" y="6329363"/>
              <a:ext cx="382588" cy="414338"/>
            </a:xfrm>
            <a:custGeom>
              <a:gdLst>
                <a:gd fmla="*/ 476 w 497" name="T0"/>
                <a:gd fmla="*/ 422 h 538" name="T1"/>
                <a:gd fmla="*/ 497 w 497" name="T2"/>
                <a:gd fmla="*/ 440 h 538" name="T3"/>
                <a:gd fmla="*/ 497 w 497" name="T4"/>
                <a:gd fmla="*/ 470 h 538" name="T5"/>
                <a:gd fmla="*/ 430 w 497" name="T6"/>
                <a:gd fmla="*/ 538 h 538" name="T7"/>
                <a:gd fmla="*/ 67 w 497" name="T8"/>
                <a:gd fmla="*/ 538 h 538" name="T9"/>
                <a:gd fmla="*/ 0 w 497" name="T10"/>
                <a:gd fmla="*/ 470 h 538" name="T11"/>
                <a:gd fmla="*/ 0 w 497" name="T12"/>
                <a:gd fmla="*/ 125 h 538" name="T13"/>
                <a:gd fmla="*/ 0 w 497" name="T14"/>
                <a:gd fmla="*/ 125 h 538" name="T15"/>
                <a:gd fmla="*/ 5 w 497" name="T16"/>
                <a:gd fmla="*/ 113 h 538" name="T17"/>
                <a:gd fmla="*/ 107 w 497" name="T18"/>
                <a:gd fmla="*/ 6 h 538" name="T19"/>
                <a:gd fmla="*/ 120 w 497" name="T20"/>
                <a:gd fmla="*/ 0 h 538" name="T21"/>
                <a:gd fmla="*/ 120 w 497" name="T22"/>
                <a:gd fmla="*/ 0 h 538" name="T23"/>
                <a:gd fmla="*/ 430 w 497" name="T24"/>
                <a:gd fmla="*/ 0 h 538" name="T25"/>
                <a:gd fmla="*/ 497 w 497" name="T26"/>
                <a:gd fmla="*/ 68 h 538" name="T27"/>
                <a:gd fmla="*/ 497 w 497" name="T28"/>
                <a:gd fmla="*/ 137 h 538" name="T29"/>
                <a:gd fmla="*/ 475 w 497" name="T30"/>
                <a:gd fmla="*/ 134 h 538" name="T31"/>
                <a:gd fmla="*/ 462 w 497" name="T32"/>
                <a:gd fmla="*/ 135 h 538" name="T33"/>
                <a:gd fmla="*/ 462 w 497" name="T34"/>
                <a:gd fmla="*/ 68 h 538" name="T35"/>
                <a:gd fmla="*/ 430 w 497" name="T36"/>
                <a:gd fmla="*/ 35 h 538" name="T37"/>
                <a:gd fmla="*/ 137 w 497" name="T38"/>
                <a:gd fmla="*/ 35 h 538" name="T39"/>
                <a:gd fmla="*/ 137 w 497" name="T40"/>
                <a:gd fmla="*/ 75 h 538" name="T41"/>
                <a:gd fmla="*/ 70 w 497" name="T42"/>
                <a:gd fmla="*/ 143 h 538" name="T43"/>
                <a:gd fmla="*/ 35 w 497" name="T44"/>
                <a:gd fmla="*/ 143 h 538" name="T45"/>
                <a:gd fmla="*/ 35 w 497" name="T46"/>
                <a:gd fmla="*/ 470 h 538" name="T47"/>
                <a:gd fmla="*/ 67 w 497" name="T48"/>
                <a:gd fmla="*/ 503 h 538" name="T49"/>
                <a:gd fmla="*/ 430 w 497" name="T50"/>
                <a:gd fmla="*/ 503 h 538" name="T51"/>
                <a:gd fmla="*/ 462 w 497" name="T52"/>
                <a:gd fmla="*/ 470 h 538" name="T53"/>
                <a:gd fmla="*/ 462 w 497" name="T54"/>
                <a:gd fmla="*/ 433 h 538" name="T55"/>
                <a:gd fmla="*/ 476 w 497" name="T56"/>
                <a:gd fmla="*/ 422 h 5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38" w="497">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46" name="Freeform 230"/>
            <p:cNvSpPr/>
            <p:nvPr/>
          </p:nvSpPr>
          <p:spPr bwMode="auto">
            <a:xfrm>
              <a:off x="3844925" y="6446838"/>
              <a:ext cx="187325" cy="22225"/>
            </a:xfrm>
            <a:custGeom>
              <a:gdLst>
                <a:gd fmla="*/ 229 w 243" name="T0"/>
                <a:gd fmla="*/ 0 h 28" name="T1"/>
                <a:gd fmla="*/ 14 w 243" name="T2"/>
                <a:gd fmla="*/ 0 h 28" name="T3"/>
                <a:gd fmla="*/ 0 w 243" name="T4"/>
                <a:gd fmla="*/ 14 h 28" name="T5"/>
                <a:gd fmla="*/ 14 w 243" name="T6"/>
                <a:gd fmla="*/ 28 h 28" name="T7"/>
                <a:gd fmla="*/ 229 w 243" name="T8"/>
                <a:gd fmla="*/ 28 h 28" name="T9"/>
                <a:gd fmla="*/ 243 w 243" name="T10"/>
                <a:gd fmla="*/ 14 h 28" name="T11"/>
                <a:gd fmla="*/ 229 w 243"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243">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47" name="Freeform 231"/>
            <p:cNvSpPr/>
            <p:nvPr/>
          </p:nvSpPr>
          <p:spPr bwMode="auto">
            <a:xfrm>
              <a:off x="3844925" y="6497638"/>
              <a:ext cx="187325" cy="22225"/>
            </a:xfrm>
            <a:custGeom>
              <a:gdLst>
                <a:gd fmla="*/ 14 w 243" name="T0"/>
                <a:gd fmla="*/ 29 h 29" name="T1"/>
                <a:gd fmla="*/ 229 w 243" name="T2"/>
                <a:gd fmla="*/ 29 h 29" name="T3"/>
                <a:gd fmla="*/ 243 w 243" name="T4"/>
                <a:gd fmla="*/ 15 h 29" name="T5"/>
                <a:gd fmla="*/ 229 w 243" name="T6"/>
                <a:gd fmla="*/ 0 h 29" name="T7"/>
                <a:gd fmla="*/ 14 w 243" name="T8"/>
                <a:gd fmla="*/ 0 h 29" name="T9"/>
                <a:gd fmla="*/ 0 w 243" name="T10"/>
                <a:gd fmla="*/ 15 h 29" name="T11"/>
                <a:gd fmla="*/ 14 w 243"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243">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48" name="Freeform 232"/>
            <p:cNvSpPr/>
            <p:nvPr/>
          </p:nvSpPr>
          <p:spPr bwMode="auto">
            <a:xfrm>
              <a:off x="3844925" y="6550025"/>
              <a:ext cx="187325" cy="22225"/>
            </a:xfrm>
            <a:custGeom>
              <a:gdLst>
                <a:gd fmla="*/ 14 w 243" name="T0"/>
                <a:gd fmla="*/ 28 h 28" name="T1"/>
                <a:gd fmla="*/ 229 w 243" name="T2"/>
                <a:gd fmla="*/ 28 h 28" name="T3"/>
                <a:gd fmla="*/ 243 w 243" name="T4"/>
                <a:gd fmla="*/ 14 h 28" name="T5"/>
                <a:gd fmla="*/ 229 w 243" name="T6"/>
                <a:gd fmla="*/ 0 h 28" name="T7"/>
                <a:gd fmla="*/ 14 w 243" name="T8"/>
                <a:gd fmla="*/ 0 h 28" name="T9"/>
                <a:gd fmla="*/ 0 w 243" name="T10"/>
                <a:gd fmla="*/ 14 h 28" name="T11"/>
                <a:gd fmla="*/ 14 w 24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243">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49" name="Freeform 233"/>
            <p:cNvSpPr/>
            <p:nvPr/>
          </p:nvSpPr>
          <p:spPr bwMode="auto">
            <a:xfrm>
              <a:off x="3844925" y="6602413"/>
              <a:ext cx="225425" cy="22225"/>
            </a:xfrm>
            <a:custGeom>
              <a:gdLst>
                <a:gd fmla="*/ 279 w 293" name="T0"/>
                <a:gd fmla="*/ 0 h 29" name="T1"/>
                <a:gd fmla="*/ 14 w 293" name="T2"/>
                <a:gd fmla="*/ 0 h 29" name="T3"/>
                <a:gd fmla="*/ 0 w 293" name="T4"/>
                <a:gd fmla="*/ 15 h 29" name="T5"/>
                <a:gd fmla="*/ 14 w 293" name="T6"/>
                <a:gd fmla="*/ 29 h 29" name="T7"/>
                <a:gd fmla="*/ 279 w 293" name="T8"/>
                <a:gd fmla="*/ 29 h 29" name="T9"/>
                <a:gd fmla="*/ 293 w 293" name="T10"/>
                <a:gd fmla="*/ 15 h 29" name="T11"/>
                <a:gd fmla="*/ 279 w 293"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293">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50" name="Freeform 234"/>
            <p:cNvSpPr/>
            <p:nvPr/>
          </p:nvSpPr>
          <p:spPr bwMode="auto">
            <a:xfrm>
              <a:off x="3844925" y="6654800"/>
              <a:ext cx="225425" cy="20638"/>
            </a:xfrm>
            <a:custGeom>
              <a:gdLst>
                <a:gd fmla="*/ 279 w 293" name="T0"/>
                <a:gd fmla="*/ 0 h 28" name="T1"/>
                <a:gd fmla="*/ 14 w 293" name="T2"/>
                <a:gd fmla="*/ 0 h 28" name="T3"/>
                <a:gd fmla="*/ 0 w 293" name="T4"/>
                <a:gd fmla="*/ 14 h 28" name="T5"/>
                <a:gd fmla="*/ 14 w 293" name="T6"/>
                <a:gd fmla="*/ 28 h 28" name="T7"/>
                <a:gd fmla="*/ 279 w 293" name="T8"/>
                <a:gd fmla="*/ 28 h 28" name="T9"/>
                <a:gd fmla="*/ 293 w 293" name="T10"/>
                <a:gd fmla="*/ 14 h 28" name="T11"/>
                <a:gd fmla="*/ 279 w 293"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293">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51" name="Freeform 235"/>
            <p:cNvSpPr>
              <a:spLocks noEditPoints="1"/>
            </p:cNvSpPr>
            <p:nvPr/>
          </p:nvSpPr>
          <p:spPr bwMode="auto">
            <a:xfrm>
              <a:off x="4051300" y="6445250"/>
              <a:ext cx="161925" cy="227013"/>
            </a:xfrm>
            <a:custGeom>
              <a:gdLst>
                <a:gd fmla="*/ 105 w 211" name="T0"/>
                <a:gd fmla="*/ 0 h 296" name="T1"/>
                <a:gd fmla="*/ 0 w 211" name="T2"/>
                <a:gd fmla="*/ 106 h 296" name="T3"/>
                <a:gd fmla="*/ 52 w 211" name="T4"/>
                <a:gd fmla="*/ 197 h 296" name="T5"/>
                <a:gd fmla="*/ 52 w 211" name="T6"/>
                <a:gd fmla="*/ 296 h 296" name="T7"/>
                <a:gd fmla="*/ 106 w 211" name="T8"/>
                <a:gd fmla="*/ 254 h 296" name="T9"/>
                <a:gd fmla="*/ 159 w 211" name="T10"/>
                <a:gd fmla="*/ 296 h 296" name="T11"/>
                <a:gd fmla="*/ 159 w 211" name="T12"/>
                <a:gd fmla="*/ 197 h 296" name="T13"/>
                <a:gd fmla="*/ 211 w 211" name="T14"/>
                <a:gd fmla="*/ 106 h 296" name="T15"/>
                <a:gd fmla="*/ 105 w 211" name="T16"/>
                <a:gd fmla="*/ 0 h 296" name="T17"/>
                <a:gd fmla="*/ 105 w 211" name="T18"/>
                <a:gd fmla="*/ 196 h 296" name="T19"/>
                <a:gd fmla="*/ 15 w 211" name="T20"/>
                <a:gd fmla="*/ 106 h 296" name="T21"/>
                <a:gd fmla="*/ 105 w 211" name="T22"/>
                <a:gd fmla="*/ 16 h 296" name="T23"/>
                <a:gd fmla="*/ 195 w 211" name="T24"/>
                <a:gd fmla="*/ 106 h 296" name="T25"/>
                <a:gd fmla="*/ 105 w 211" name="T26"/>
                <a:gd fmla="*/ 196 h 2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6" w="211">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52" name="Group 253"/>
          <p:cNvGrpSpPr/>
          <p:nvPr/>
        </p:nvGrpSpPr>
        <p:grpSpPr>
          <a:xfrm>
            <a:off x="1118550" y="4031289"/>
            <a:ext cx="479425" cy="357188"/>
            <a:chOff x="2044700" y="5510213"/>
            <a:chExt cx="479425" cy="357188"/>
          </a:xfrm>
          <a:solidFill>
            <a:schemeClr val="accent1"/>
          </a:solidFill>
        </p:grpSpPr>
        <p:sp>
          <p:nvSpPr>
            <p:cNvPr id="253" name="Freeform 236"/>
            <p:cNvSpPr>
              <a:spLocks noEditPoints="1"/>
            </p:cNvSpPr>
            <p:nvPr/>
          </p:nvSpPr>
          <p:spPr bwMode="auto">
            <a:xfrm>
              <a:off x="2044700" y="5510213"/>
              <a:ext cx="479425" cy="357188"/>
            </a:xfrm>
            <a:custGeom>
              <a:gdLst>
                <a:gd fmla="*/ 614 w 624" name="T0"/>
                <a:gd fmla="*/ 355 h 464" name="T1"/>
                <a:gd fmla="*/ 535 w 624" name="T2"/>
                <a:gd fmla="*/ 461 h 464" name="T3"/>
                <a:gd fmla="*/ 519 w 624" name="T4"/>
                <a:gd fmla="*/ 464 h 464" name="T5"/>
                <a:gd fmla="*/ 65 w 624" name="T6"/>
                <a:gd fmla="*/ 464 h 464" name="T7"/>
                <a:gd fmla="*/ 0 w 624" name="T8"/>
                <a:gd fmla="*/ 399 h 464" name="T9"/>
                <a:gd fmla="*/ 0 w 624" name="T10"/>
                <a:gd fmla="*/ 394 h 464" name="T11"/>
                <a:gd fmla="*/ 0 w 624" name="T12"/>
                <a:gd fmla="*/ 124 h 464" name="T13"/>
                <a:gd fmla="*/ 0 w 624" name="T14"/>
                <a:gd fmla="*/ 59 h 464" name="T15"/>
                <a:gd fmla="*/ 4 w 624" name="T16"/>
                <a:gd fmla="*/ 48 h 464" name="T17"/>
                <a:gd fmla="*/ 15 w 624" name="T18"/>
                <a:gd fmla="*/ 44 h 464" name="T19"/>
                <a:gd fmla="*/ 37 w 624" name="T20"/>
                <a:gd fmla="*/ 44 h 464" name="T21"/>
                <a:gd fmla="*/ 75 w 624" name="T22"/>
                <a:gd fmla="*/ 0 h 464" name="T23"/>
                <a:gd fmla="*/ 579 w 624" name="T24"/>
                <a:gd fmla="*/ 0 h 464" name="T25"/>
                <a:gd fmla="*/ 614 w 624" name="T26"/>
                <a:gd fmla="*/ 32 h 464" name="T27"/>
                <a:gd fmla="*/ 614 w 624" name="T28"/>
                <a:gd fmla="*/ 355 h 464" name="T29"/>
                <a:gd fmla="*/ 554 w 624" name="T30"/>
                <a:gd fmla="*/ 74 h 464" name="T31"/>
                <a:gd fmla="*/ 30 w 624" name="T32"/>
                <a:gd fmla="*/ 74 h 464" name="T33"/>
                <a:gd fmla="*/ 30 w 624" name="T34"/>
                <a:gd fmla="*/ 124 h 464" name="T35"/>
                <a:gd fmla="*/ 30 w 624" name="T36"/>
                <a:gd fmla="*/ 394 h 464" name="T37"/>
                <a:gd fmla="*/ 30 w 624" name="T38"/>
                <a:gd fmla="*/ 399 h 464" name="T39"/>
                <a:gd fmla="*/ 65 w 624" name="T40"/>
                <a:gd fmla="*/ 434 h 464" name="T41"/>
                <a:gd fmla="*/ 519 w 624" name="T42"/>
                <a:gd fmla="*/ 434 h 464" name="T43"/>
                <a:gd fmla="*/ 554 w 624" name="T44"/>
                <a:gd fmla="*/ 399 h 464" name="T45"/>
                <a:gd fmla="*/ 554 w 624" name="T46"/>
                <a:gd fmla="*/ 394 h 464" name="T47"/>
                <a:gd fmla="*/ 554 w 624" name="T48"/>
                <a:gd fmla="*/ 124 h 464" name="T49"/>
                <a:gd fmla="*/ 554 w 624" name="T50"/>
                <a:gd fmla="*/ 74 h 46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3" w="624">
                  <a:moveTo>
                    <a:pt x="614" y="355"/>
                  </a:moveTo>
                  <a:cubicBezTo>
                    <a:pt x="613" y="377"/>
                    <a:pt x="624" y="460"/>
                    <a:pt x="535" y="461"/>
                  </a:cubicBezTo>
                  <a:cubicBezTo>
                    <a:pt x="530" y="463"/>
                    <a:pt x="525" y="464"/>
                    <a:pt x="519" y="464"/>
                  </a:cubicBezTo>
                  <a:cubicBezTo>
                    <a:pt x="65" y="464"/>
                    <a:pt x="65" y="464"/>
                    <a:pt x="65" y="464"/>
                  </a:cubicBezTo>
                  <a:cubicBezTo>
                    <a:pt x="29" y="464"/>
                    <a:pt x="0" y="435"/>
                    <a:pt x="0" y="399"/>
                  </a:cubicBezTo>
                  <a:cubicBezTo>
                    <a:pt x="0" y="394"/>
                    <a:pt x="0" y="394"/>
                    <a:pt x="0" y="394"/>
                  </a:cubicBezTo>
                  <a:cubicBezTo>
                    <a:pt x="0" y="124"/>
                    <a:pt x="0" y="124"/>
                    <a:pt x="0" y="124"/>
                  </a:cubicBezTo>
                  <a:cubicBezTo>
                    <a:pt x="0" y="59"/>
                    <a:pt x="0" y="59"/>
                    <a:pt x="0" y="59"/>
                  </a:cubicBezTo>
                  <a:cubicBezTo>
                    <a:pt x="0" y="55"/>
                    <a:pt x="2" y="51"/>
                    <a:pt x="4" y="48"/>
                  </a:cubicBezTo>
                  <a:cubicBezTo>
                    <a:pt x="7" y="46"/>
                    <a:pt x="11" y="44"/>
                    <a:pt x="15" y="44"/>
                  </a:cubicBezTo>
                  <a:cubicBezTo>
                    <a:pt x="37" y="44"/>
                    <a:pt x="37" y="44"/>
                    <a:pt x="37" y="44"/>
                  </a:cubicBezTo>
                  <a:cubicBezTo>
                    <a:pt x="90" y="35"/>
                    <a:pt x="75" y="0"/>
                    <a:pt x="75" y="0"/>
                  </a:cubicBezTo>
                  <a:cubicBezTo>
                    <a:pt x="579" y="0"/>
                    <a:pt x="579" y="0"/>
                    <a:pt x="579" y="0"/>
                  </a:cubicBezTo>
                  <a:cubicBezTo>
                    <a:pt x="598" y="0"/>
                    <a:pt x="614" y="8"/>
                    <a:pt x="614" y="32"/>
                  </a:cubicBezTo>
                  <a:lnTo>
                    <a:pt x="614" y="355"/>
                  </a:lnTo>
                  <a:close/>
                  <a:moveTo>
                    <a:pt x="554" y="74"/>
                  </a:moveTo>
                  <a:cubicBezTo>
                    <a:pt x="30" y="74"/>
                    <a:pt x="30" y="74"/>
                    <a:pt x="30" y="74"/>
                  </a:cubicBezTo>
                  <a:cubicBezTo>
                    <a:pt x="30" y="124"/>
                    <a:pt x="30" y="124"/>
                    <a:pt x="30" y="124"/>
                  </a:cubicBezTo>
                  <a:cubicBezTo>
                    <a:pt x="30" y="394"/>
                    <a:pt x="30" y="394"/>
                    <a:pt x="30" y="394"/>
                  </a:cubicBezTo>
                  <a:cubicBezTo>
                    <a:pt x="30" y="399"/>
                    <a:pt x="30" y="399"/>
                    <a:pt x="30" y="399"/>
                  </a:cubicBezTo>
                  <a:cubicBezTo>
                    <a:pt x="30" y="418"/>
                    <a:pt x="46" y="434"/>
                    <a:pt x="65" y="434"/>
                  </a:cubicBezTo>
                  <a:cubicBezTo>
                    <a:pt x="519" y="434"/>
                    <a:pt x="519" y="434"/>
                    <a:pt x="519" y="434"/>
                  </a:cubicBezTo>
                  <a:cubicBezTo>
                    <a:pt x="538" y="434"/>
                    <a:pt x="554" y="418"/>
                    <a:pt x="554" y="399"/>
                  </a:cubicBezTo>
                  <a:cubicBezTo>
                    <a:pt x="554" y="394"/>
                    <a:pt x="554" y="394"/>
                    <a:pt x="554" y="394"/>
                  </a:cubicBezTo>
                  <a:cubicBezTo>
                    <a:pt x="554" y="124"/>
                    <a:pt x="554" y="124"/>
                    <a:pt x="554" y="124"/>
                  </a:cubicBezTo>
                  <a:lnTo>
                    <a:pt x="554" y="7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54" name="Freeform 237"/>
            <p:cNvSpPr/>
            <p:nvPr/>
          </p:nvSpPr>
          <p:spPr bwMode="auto">
            <a:xfrm>
              <a:off x="2271713" y="5668963"/>
              <a:ext cx="176213" cy="17463"/>
            </a:xfrm>
            <a:custGeom>
              <a:gdLst>
                <a:gd fmla="*/ 0 w 229" name="T0"/>
                <a:gd fmla="*/ 12 h 24" name="T1"/>
                <a:gd fmla="*/ 12 w 229" name="T2"/>
                <a:gd fmla="*/ 0 h 24" name="T3"/>
                <a:gd fmla="*/ 217 w 229" name="T4"/>
                <a:gd fmla="*/ 0 h 24" name="T5"/>
                <a:gd fmla="*/ 229 w 229" name="T6"/>
                <a:gd fmla="*/ 12 h 24" name="T7"/>
                <a:gd fmla="*/ 217 w 229" name="T8"/>
                <a:gd fmla="*/ 24 h 24" name="T9"/>
                <a:gd fmla="*/ 12 w 229" name="T10"/>
                <a:gd fmla="*/ 24 h 24" name="T11"/>
                <a:gd fmla="*/ 0 w 229" name="T12"/>
                <a:gd fmla="*/ 12 h 24" name="T13"/>
              </a:gdLst>
              <a:cxnLst>
                <a:cxn ang="0">
                  <a:pos x="T0" y="T1"/>
                </a:cxn>
                <a:cxn ang="0">
                  <a:pos x="T2" y="T3"/>
                </a:cxn>
                <a:cxn ang="0">
                  <a:pos x="T4" y="T5"/>
                </a:cxn>
                <a:cxn ang="0">
                  <a:pos x="T6" y="T7"/>
                </a:cxn>
                <a:cxn ang="0">
                  <a:pos x="T8" y="T9"/>
                </a:cxn>
                <a:cxn ang="0">
                  <a:pos x="T10" y="T11"/>
                </a:cxn>
                <a:cxn ang="0">
                  <a:pos x="T12" y="T13"/>
                </a:cxn>
              </a:cxnLst>
              <a:rect b="b" l="0" r="r" t="0"/>
              <a:pathLst>
                <a:path h="24" w="229">
                  <a:moveTo>
                    <a:pt x="0" y="12"/>
                  </a:moveTo>
                  <a:cubicBezTo>
                    <a:pt x="0" y="5"/>
                    <a:pt x="5" y="0"/>
                    <a:pt x="12" y="0"/>
                  </a:cubicBezTo>
                  <a:cubicBezTo>
                    <a:pt x="217" y="0"/>
                    <a:pt x="217" y="0"/>
                    <a:pt x="217" y="0"/>
                  </a:cubicBezTo>
                  <a:cubicBezTo>
                    <a:pt x="224" y="0"/>
                    <a:pt x="229" y="5"/>
                    <a:pt x="229" y="12"/>
                  </a:cubicBezTo>
                  <a:cubicBezTo>
                    <a:pt x="229" y="18"/>
                    <a:pt x="224" y="24"/>
                    <a:pt x="217" y="24"/>
                  </a:cubicBezTo>
                  <a:cubicBezTo>
                    <a:pt x="12" y="24"/>
                    <a:pt x="12" y="24"/>
                    <a:pt x="12" y="24"/>
                  </a:cubicBezTo>
                  <a:cubicBezTo>
                    <a:pt x="5" y="24"/>
                    <a:pt x="0" y="18"/>
                    <a:pt x="0" y="1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55" name="Freeform 238"/>
            <p:cNvSpPr/>
            <p:nvPr/>
          </p:nvSpPr>
          <p:spPr bwMode="auto">
            <a:xfrm>
              <a:off x="2271713" y="5749925"/>
              <a:ext cx="176213" cy="19050"/>
            </a:xfrm>
            <a:custGeom>
              <a:gdLst>
                <a:gd fmla="*/ 12 w 229" name="T0"/>
                <a:gd fmla="*/ 24 h 24" name="T1"/>
                <a:gd fmla="*/ 217 w 229" name="T2"/>
                <a:gd fmla="*/ 24 h 24" name="T3"/>
                <a:gd fmla="*/ 229 w 229" name="T4"/>
                <a:gd fmla="*/ 12 h 24" name="T5"/>
                <a:gd fmla="*/ 217 w 229" name="T6"/>
                <a:gd fmla="*/ 0 h 24" name="T7"/>
                <a:gd fmla="*/ 12 w 229" name="T8"/>
                <a:gd fmla="*/ 0 h 24" name="T9"/>
                <a:gd fmla="*/ 0 w 229" name="T10"/>
                <a:gd fmla="*/ 12 h 24" name="T11"/>
                <a:gd fmla="*/ 12 w 229"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229">
                  <a:moveTo>
                    <a:pt x="12" y="24"/>
                  </a:moveTo>
                  <a:cubicBezTo>
                    <a:pt x="217" y="24"/>
                    <a:pt x="217" y="24"/>
                    <a:pt x="217" y="24"/>
                  </a:cubicBezTo>
                  <a:cubicBezTo>
                    <a:pt x="224" y="24"/>
                    <a:pt x="229" y="18"/>
                    <a:pt x="229" y="12"/>
                  </a:cubicBezTo>
                  <a:cubicBezTo>
                    <a:pt x="229" y="5"/>
                    <a:pt x="224" y="0"/>
                    <a:pt x="217" y="0"/>
                  </a:cubicBezTo>
                  <a:cubicBezTo>
                    <a:pt x="12" y="0"/>
                    <a:pt x="12" y="0"/>
                    <a:pt x="12" y="0"/>
                  </a:cubicBezTo>
                  <a:cubicBezTo>
                    <a:pt x="5" y="0"/>
                    <a:pt x="0" y="5"/>
                    <a:pt x="0" y="12"/>
                  </a:cubicBezTo>
                  <a:cubicBezTo>
                    <a:pt x="0" y="18"/>
                    <a:pt x="5" y="24"/>
                    <a:pt x="12" y="2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56" name="Freeform 239"/>
            <p:cNvSpPr/>
            <p:nvPr/>
          </p:nvSpPr>
          <p:spPr bwMode="auto">
            <a:xfrm>
              <a:off x="2271713" y="5708650"/>
              <a:ext cx="176213" cy="19050"/>
            </a:xfrm>
            <a:custGeom>
              <a:gdLst>
                <a:gd fmla="*/ 12 w 229" name="T0"/>
                <a:gd fmla="*/ 24 h 24" name="T1"/>
                <a:gd fmla="*/ 217 w 229" name="T2"/>
                <a:gd fmla="*/ 24 h 24" name="T3"/>
                <a:gd fmla="*/ 229 w 229" name="T4"/>
                <a:gd fmla="*/ 12 h 24" name="T5"/>
                <a:gd fmla="*/ 217 w 229" name="T6"/>
                <a:gd fmla="*/ 0 h 24" name="T7"/>
                <a:gd fmla="*/ 12 w 229" name="T8"/>
                <a:gd fmla="*/ 0 h 24" name="T9"/>
                <a:gd fmla="*/ 0 w 229" name="T10"/>
                <a:gd fmla="*/ 12 h 24" name="T11"/>
                <a:gd fmla="*/ 12 w 229"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229">
                  <a:moveTo>
                    <a:pt x="12" y="24"/>
                  </a:moveTo>
                  <a:cubicBezTo>
                    <a:pt x="217" y="24"/>
                    <a:pt x="217" y="24"/>
                    <a:pt x="217" y="24"/>
                  </a:cubicBezTo>
                  <a:cubicBezTo>
                    <a:pt x="224" y="24"/>
                    <a:pt x="229" y="19"/>
                    <a:pt x="229" y="12"/>
                  </a:cubicBezTo>
                  <a:cubicBezTo>
                    <a:pt x="229" y="6"/>
                    <a:pt x="224" y="0"/>
                    <a:pt x="217" y="0"/>
                  </a:cubicBezTo>
                  <a:cubicBezTo>
                    <a:pt x="12" y="0"/>
                    <a:pt x="12" y="0"/>
                    <a:pt x="12" y="0"/>
                  </a:cubicBezTo>
                  <a:cubicBezTo>
                    <a:pt x="5" y="0"/>
                    <a:pt x="0" y="6"/>
                    <a:pt x="0" y="12"/>
                  </a:cubicBezTo>
                  <a:cubicBezTo>
                    <a:pt x="0" y="19"/>
                    <a:pt x="5" y="24"/>
                    <a:pt x="12" y="2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57" name="Freeform 240"/>
            <p:cNvSpPr>
              <a:spLocks noEditPoints="1"/>
            </p:cNvSpPr>
            <p:nvPr/>
          </p:nvSpPr>
          <p:spPr bwMode="auto">
            <a:xfrm>
              <a:off x="2093913" y="5654675"/>
              <a:ext cx="150813" cy="168275"/>
            </a:xfrm>
            <a:custGeom>
              <a:gdLst>
                <a:gd fmla="*/ 0 w 196" name="T0"/>
                <a:gd fmla="*/ 0 h 218" name="T1"/>
                <a:gd fmla="*/ 0 w 196" name="T2"/>
                <a:gd fmla="*/ 218 h 218" name="T3"/>
                <a:gd fmla="*/ 196 w 196" name="T4"/>
                <a:gd fmla="*/ 218 h 218" name="T5"/>
                <a:gd fmla="*/ 196 w 196" name="T6"/>
                <a:gd fmla="*/ 0 h 218" name="T7"/>
                <a:gd fmla="*/ 0 w 196" name="T8"/>
                <a:gd fmla="*/ 0 h 218" name="T9"/>
                <a:gd fmla="*/ 7 w 196" name="T10"/>
                <a:gd fmla="*/ 208 h 218" name="T11"/>
                <a:gd fmla="*/ 13 w 196" name="T12"/>
                <a:gd fmla="*/ 181 h 218" name="T13"/>
                <a:gd fmla="*/ 27 w 196" name="T14"/>
                <a:gd fmla="*/ 162 h 218" name="T15"/>
                <a:gd fmla="*/ 63 w 196" name="T16"/>
                <a:gd fmla="*/ 145 h 218" name="T17"/>
                <a:gd fmla="*/ 79 w 196" name="T18"/>
                <a:gd fmla="*/ 133 h 218" name="T19"/>
                <a:gd fmla="*/ 79 w 196" name="T20"/>
                <a:gd fmla="*/ 133 h 218" name="T21"/>
                <a:gd fmla="*/ 79 w 196" name="T22"/>
                <a:gd fmla="*/ 128 h 218" name="T23"/>
                <a:gd fmla="*/ 67 w 196" name="T24"/>
                <a:gd fmla="*/ 110 h 218" name="T25"/>
                <a:gd fmla="*/ 63 w 196" name="T26"/>
                <a:gd fmla="*/ 75 h 218" name="T27"/>
                <a:gd fmla="*/ 78 w 196" name="T28"/>
                <a:gd fmla="*/ 50 h 218" name="T29"/>
                <a:gd fmla="*/ 121 w 196" name="T30"/>
                <a:gd fmla="*/ 48 h 218" name="T31"/>
                <a:gd fmla="*/ 137 w 196" name="T32"/>
                <a:gd fmla="*/ 56 h 218" name="T33"/>
                <a:gd fmla="*/ 139 w 196" name="T34"/>
                <a:gd fmla="*/ 76 h 218" name="T35"/>
                <a:gd fmla="*/ 133 w 196" name="T36"/>
                <a:gd fmla="*/ 93 h 218" name="T37"/>
                <a:gd fmla="*/ 132 w 196" name="T38"/>
                <a:gd fmla="*/ 112 h 218" name="T39"/>
                <a:gd fmla="*/ 123 w 196" name="T40"/>
                <a:gd fmla="*/ 132 h 218" name="T41"/>
                <a:gd fmla="*/ 123 w 196" name="T42"/>
                <a:gd fmla="*/ 133 h 218" name="T43"/>
                <a:gd fmla="*/ 123 w 196" name="T44"/>
                <a:gd fmla="*/ 133 h 218" name="T45"/>
                <a:gd fmla="*/ 145 w 196" name="T46"/>
                <a:gd fmla="*/ 150 h 218" name="T47"/>
                <a:gd fmla="*/ 177 w 196" name="T48"/>
                <a:gd fmla="*/ 178 h 218" name="T49"/>
                <a:gd fmla="*/ 183 w 196" name="T50"/>
                <a:gd fmla="*/ 209 h 218" name="T51"/>
                <a:gd fmla="*/ 7 w 196" name="T52"/>
                <a:gd fmla="*/ 208 h 2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8" w="196">
                  <a:moveTo>
                    <a:pt x="0" y="0"/>
                  </a:moveTo>
                  <a:cubicBezTo>
                    <a:pt x="0" y="218"/>
                    <a:pt x="0" y="218"/>
                    <a:pt x="0" y="218"/>
                  </a:cubicBezTo>
                  <a:cubicBezTo>
                    <a:pt x="196" y="218"/>
                    <a:pt x="196" y="218"/>
                    <a:pt x="196" y="218"/>
                  </a:cubicBezTo>
                  <a:cubicBezTo>
                    <a:pt x="196" y="0"/>
                    <a:pt x="196" y="0"/>
                    <a:pt x="196" y="0"/>
                  </a:cubicBezTo>
                  <a:lnTo>
                    <a:pt x="0" y="0"/>
                  </a:lnTo>
                  <a:close/>
                  <a:moveTo>
                    <a:pt x="7" y="208"/>
                  </a:moveTo>
                  <a:cubicBezTo>
                    <a:pt x="7" y="208"/>
                    <a:pt x="11" y="189"/>
                    <a:pt x="13" y="181"/>
                  </a:cubicBezTo>
                  <a:cubicBezTo>
                    <a:pt x="15" y="173"/>
                    <a:pt x="14" y="169"/>
                    <a:pt x="27" y="162"/>
                  </a:cubicBezTo>
                  <a:cubicBezTo>
                    <a:pt x="40" y="155"/>
                    <a:pt x="61" y="147"/>
                    <a:pt x="63" y="145"/>
                  </a:cubicBezTo>
                  <a:cubicBezTo>
                    <a:pt x="65" y="143"/>
                    <a:pt x="77" y="135"/>
                    <a:pt x="79" y="133"/>
                  </a:cubicBezTo>
                  <a:cubicBezTo>
                    <a:pt x="79" y="133"/>
                    <a:pt x="79" y="133"/>
                    <a:pt x="79" y="133"/>
                  </a:cubicBezTo>
                  <a:cubicBezTo>
                    <a:pt x="79" y="132"/>
                    <a:pt x="79" y="130"/>
                    <a:pt x="79" y="128"/>
                  </a:cubicBezTo>
                  <a:cubicBezTo>
                    <a:pt x="77" y="122"/>
                    <a:pt x="70" y="115"/>
                    <a:pt x="67" y="110"/>
                  </a:cubicBezTo>
                  <a:cubicBezTo>
                    <a:pt x="63" y="104"/>
                    <a:pt x="62" y="90"/>
                    <a:pt x="63" y="75"/>
                  </a:cubicBezTo>
                  <a:cubicBezTo>
                    <a:pt x="64" y="60"/>
                    <a:pt x="78" y="50"/>
                    <a:pt x="78" y="50"/>
                  </a:cubicBezTo>
                  <a:cubicBezTo>
                    <a:pt x="103" y="36"/>
                    <a:pt x="114" y="45"/>
                    <a:pt x="121" y="48"/>
                  </a:cubicBezTo>
                  <a:cubicBezTo>
                    <a:pt x="128" y="50"/>
                    <a:pt x="136" y="52"/>
                    <a:pt x="137" y="56"/>
                  </a:cubicBezTo>
                  <a:cubicBezTo>
                    <a:pt x="138" y="61"/>
                    <a:pt x="139" y="71"/>
                    <a:pt x="139" y="76"/>
                  </a:cubicBezTo>
                  <a:cubicBezTo>
                    <a:pt x="139" y="82"/>
                    <a:pt x="134" y="91"/>
                    <a:pt x="133" y="93"/>
                  </a:cubicBezTo>
                  <a:cubicBezTo>
                    <a:pt x="133" y="100"/>
                    <a:pt x="132" y="110"/>
                    <a:pt x="132" y="112"/>
                  </a:cubicBezTo>
                  <a:cubicBezTo>
                    <a:pt x="131" y="117"/>
                    <a:pt x="127" y="125"/>
                    <a:pt x="123" y="132"/>
                  </a:cubicBezTo>
                  <a:cubicBezTo>
                    <a:pt x="123" y="132"/>
                    <a:pt x="123" y="132"/>
                    <a:pt x="123" y="133"/>
                  </a:cubicBezTo>
                  <a:cubicBezTo>
                    <a:pt x="123" y="133"/>
                    <a:pt x="123" y="133"/>
                    <a:pt x="123" y="133"/>
                  </a:cubicBezTo>
                  <a:cubicBezTo>
                    <a:pt x="123" y="133"/>
                    <a:pt x="121" y="138"/>
                    <a:pt x="145" y="150"/>
                  </a:cubicBezTo>
                  <a:cubicBezTo>
                    <a:pt x="168" y="162"/>
                    <a:pt x="175" y="171"/>
                    <a:pt x="177" y="178"/>
                  </a:cubicBezTo>
                  <a:cubicBezTo>
                    <a:pt x="179" y="186"/>
                    <a:pt x="183" y="209"/>
                    <a:pt x="183" y="209"/>
                  </a:cubicBezTo>
                  <a:lnTo>
                    <a:pt x="7" y="20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58" name="Group 259"/>
          <p:cNvGrpSpPr/>
          <p:nvPr/>
        </p:nvGrpSpPr>
        <p:grpSpPr>
          <a:xfrm>
            <a:off x="3321900" y="3303271"/>
            <a:ext cx="388938" cy="446088"/>
            <a:chOff x="4638675" y="4654550"/>
            <a:chExt cx="388938" cy="446088"/>
          </a:xfrm>
          <a:solidFill>
            <a:schemeClr val="accent1"/>
          </a:solidFill>
        </p:grpSpPr>
        <p:sp>
          <p:nvSpPr>
            <p:cNvPr id="259"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0"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1"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62" name="Group 263"/>
          <p:cNvGrpSpPr/>
          <p:nvPr/>
        </p:nvGrpSpPr>
        <p:grpSpPr>
          <a:xfrm>
            <a:off x="1118550" y="3279459"/>
            <a:ext cx="417513" cy="414338"/>
            <a:chOff x="2097088" y="4630738"/>
            <a:chExt cx="417513" cy="414338"/>
          </a:xfrm>
          <a:solidFill>
            <a:schemeClr val="accent1"/>
          </a:solidFill>
        </p:grpSpPr>
        <p:sp>
          <p:nvSpPr>
            <p:cNvPr id="263" name="Freeform 244"/>
            <p:cNvSpPr>
              <a:spLocks noEditPoints="1"/>
            </p:cNvSpPr>
            <p:nvPr/>
          </p:nvSpPr>
          <p:spPr bwMode="auto">
            <a:xfrm>
              <a:off x="2097088" y="4630738"/>
              <a:ext cx="417513" cy="320675"/>
            </a:xfrm>
            <a:custGeom>
              <a:gdLst>
                <a:gd fmla="*/ 312 w 543" name="T0"/>
                <a:gd fmla="*/ 241 h 417" name="T1"/>
                <a:gd fmla="*/ 306 w 543" name="T2"/>
                <a:gd fmla="*/ 229 h 417" name="T3"/>
                <a:gd fmla="*/ 283 w 543" name="T4"/>
                <a:gd fmla="*/ 222 h 417" name="T5"/>
                <a:gd fmla="*/ 283 w 543" name="T6"/>
                <a:gd fmla="*/ 260 h 417" name="T7"/>
                <a:gd fmla="*/ 304 w 543" name="T8"/>
                <a:gd fmla="*/ 255 h 417" name="T9"/>
                <a:gd fmla="*/ 312 w 543" name="T10"/>
                <a:gd fmla="*/ 241 h 417" name="T11"/>
                <a:gd fmla="*/ 256 w 543" name="T12"/>
                <a:gd fmla="*/ 173 h 417" name="T13"/>
                <a:gd fmla="*/ 256 w 543" name="T14"/>
                <a:gd fmla="*/ 138 h 417" name="T15"/>
                <a:gd fmla="*/ 237 w 543" name="T16"/>
                <a:gd fmla="*/ 143 h 417" name="T17"/>
                <a:gd fmla="*/ 229 w 543" name="T18"/>
                <a:gd fmla="*/ 155 h 417" name="T19"/>
                <a:gd fmla="*/ 234 w 543" name="T20"/>
                <a:gd fmla="*/ 166 h 417" name="T21"/>
                <a:gd fmla="*/ 256 w 543" name="T22"/>
                <a:gd fmla="*/ 173 h 417" name="T23"/>
                <a:gd fmla="*/ 0 w 543" name="T24"/>
                <a:gd fmla="*/ 210 h 417" name="T25"/>
                <a:gd fmla="*/ 271 w 543" name="T26"/>
                <a:gd fmla="*/ 1 h 417" name="T27"/>
                <a:gd fmla="*/ 543 w 543" name="T28"/>
                <a:gd fmla="*/ 208 h 417" name="T29"/>
                <a:gd fmla="*/ 271 w 543" name="T30"/>
                <a:gd fmla="*/ 417 h 417" name="T31"/>
                <a:gd fmla="*/ 0 w 543" name="T32"/>
                <a:gd fmla="*/ 210 h 417" name="T33"/>
                <a:gd fmla="*/ 161 w 543" name="T34"/>
                <a:gd fmla="*/ 157 h 417" name="T35"/>
                <a:gd fmla="*/ 167 w 543" name="T36"/>
                <a:gd fmla="*/ 182 h 417" name="T37"/>
                <a:gd fmla="*/ 184 w 543" name="T38"/>
                <a:gd fmla="*/ 198 h 417" name="T39"/>
                <a:gd fmla="*/ 209 w 543" name="T40"/>
                <a:gd fmla="*/ 209 h 417" name="T41"/>
                <a:gd fmla="*/ 237 w 543" name="T42"/>
                <a:gd fmla="*/ 216 h 417" name="T43"/>
                <a:gd fmla="*/ 255 w 543" name="T44"/>
                <a:gd fmla="*/ 219 h 417" name="T45"/>
                <a:gd fmla="*/ 255 w 543" name="T46"/>
                <a:gd fmla="*/ 261 h 417" name="T47"/>
                <a:gd fmla="*/ 206 w 543" name="T48"/>
                <a:gd fmla="*/ 254 h 417" name="T49"/>
                <a:gd fmla="*/ 172 w 543" name="T50"/>
                <a:gd fmla="*/ 244 h 417" name="T51"/>
                <a:gd fmla="*/ 166 w 543" name="T52"/>
                <a:gd fmla="*/ 244 h 417" name="T53"/>
                <a:gd fmla="*/ 166 w 543" name="T54"/>
                <a:gd fmla="*/ 287 h 417" name="T55"/>
                <a:gd fmla="*/ 207 w 543" name="T56"/>
                <a:gd fmla="*/ 297 h 417" name="T57"/>
                <a:gd fmla="*/ 254 w 543" name="T58"/>
                <a:gd fmla="*/ 300 h 417" name="T59"/>
                <a:gd fmla="*/ 254 w 543" name="T60"/>
                <a:gd fmla="*/ 354 h 417" name="T61"/>
                <a:gd fmla="*/ 286 w 543" name="T62"/>
                <a:gd fmla="*/ 354 h 417" name="T63"/>
                <a:gd fmla="*/ 286 w 543" name="T64"/>
                <a:gd fmla="*/ 300 h 417" name="T65"/>
                <a:gd fmla="*/ 326 w 543" name="T66"/>
                <a:gd fmla="*/ 293 h 417" name="T67"/>
                <a:gd fmla="*/ 356 w 543" name="T68"/>
                <a:gd fmla="*/ 279 h 417" name="T69"/>
                <a:gd fmla="*/ 375 w 543" name="T70"/>
                <a:gd fmla="*/ 259 h 417" name="T71"/>
                <a:gd fmla="*/ 382 w 543" name="T72"/>
                <a:gd fmla="*/ 235 h 417" name="T73"/>
                <a:gd fmla="*/ 362 w 543" name="T74"/>
                <a:gd fmla="*/ 198 h 417" name="T75"/>
                <a:gd fmla="*/ 302 w 543" name="T76"/>
                <a:gd fmla="*/ 178 h 417" name="T77"/>
                <a:gd fmla="*/ 285 w 543" name="T78"/>
                <a:gd fmla="*/ 176 h 417" name="T79"/>
                <a:gd fmla="*/ 285 w 543" name="T80"/>
                <a:gd fmla="*/ 138 h 417" name="T81"/>
                <a:gd fmla="*/ 324 w 543" name="T82"/>
                <a:gd fmla="*/ 142 h 417" name="T83"/>
                <a:gd fmla="*/ 355 w 543" name="T84"/>
                <a:gd fmla="*/ 153 h 417" name="T85"/>
                <a:gd fmla="*/ 361 w 543" name="T86"/>
                <a:gd fmla="*/ 153 h 417" name="T87"/>
                <a:gd fmla="*/ 361 w 543" name="T88"/>
                <a:gd fmla="*/ 109 h 417" name="T89"/>
                <a:gd fmla="*/ 326 w 543" name="T90"/>
                <a:gd fmla="*/ 102 h 417" name="T91"/>
                <a:gd fmla="*/ 286 w 543" name="T92"/>
                <a:gd fmla="*/ 98 h 417" name="T93"/>
                <a:gd fmla="*/ 286 w 543" name="T94"/>
                <a:gd fmla="*/ 64 h 417" name="T95"/>
                <a:gd fmla="*/ 254 w 543" name="T96"/>
                <a:gd fmla="*/ 64 h 417" name="T97"/>
                <a:gd fmla="*/ 254 w 543" name="T98"/>
                <a:gd fmla="*/ 99 h 417" name="T99"/>
                <a:gd fmla="*/ 186 w 543" name="T100"/>
                <a:gd fmla="*/ 118 h 417" name="T101"/>
                <a:gd fmla="*/ 161 w 543" name="T102"/>
                <a:gd fmla="*/ 157 h 4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7" w="543">
                  <a:moveTo>
                    <a:pt x="312" y="241"/>
                  </a:moveTo>
                  <a:cubicBezTo>
                    <a:pt x="312" y="236"/>
                    <a:pt x="310" y="232"/>
                    <a:pt x="306" y="229"/>
                  </a:cubicBezTo>
                  <a:cubicBezTo>
                    <a:pt x="301" y="226"/>
                    <a:pt x="294" y="224"/>
                    <a:pt x="283" y="222"/>
                  </a:cubicBezTo>
                  <a:cubicBezTo>
                    <a:pt x="283" y="260"/>
                    <a:pt x="283" y="260"/>
                    <a:pt x="283" y="260"/>
                  </a:cubicBezTo>
                  <a:cubicBezTo>
                    <a:pt x="292" y="260"/>
                    <a:pt x="299" y="258"/>
                    <a:pt x="304" y="255"/>
                  </a:cubicBezTo>
                  <a:cubicBezTo>
                    <a:pt x="310" y="252"/>
                    <a:pt x="312" y="248"/>
                    <a:pt x="312" y="241"/>
                  </a:cubicBezTo>
                  <a:close/>
                  <a:moveTo>
                    <a:pt x="256" y="173"/>
                  </a:moveTo>
                  <a:cubicBezTo>
                    <a:pt x="256" y="138"/>
                    <a:pt x="256" y="138"/>
                    <a:pt x="256" y="138"/>
                  </a:cubicBezTo>
                  <a:cubicBezTo>
                    <a:pt x="249" y="138"/>
                    <a:pt x="243" y="140"/>
                    <a:pt x="237" y="143"/>
                  </a:cubicBezTo>
                  <a:cubicBezTo>
                    <a:pt x="232" y="146"/>
                    <a:pt x="229" y="150"/>
                    <a:pt x="229" y="155"/>
                  </a:cubicBezTo>
                  <a:cubicBezTo>
                    <a:pt x="229" y="159"/>
                    <a:pt x="231" y="163"/>
                    <a:pt x="234" y="166"/>
                  </a:cubicBezTo>
                  <a:cubicBezTo>
                    <a:pt x="237" y="168"/>
                    <a:pt x="244" y="171"/>
                    <a:pt x="256" y="173"/>
                  </a:cubicBezTo>
                  <a:close/>
                  <a:moveTo>
                    <a:pt x="0" y="210"/>
                  </a:moveTo>
                  <a:cubicBezTo>
                    <a:pt x="0" y="95"/>
                    <a:pt x="122" y="2"/>
                    <a:pt x="271" y="1"/>
                  </a:cubicBezTo>
                  <a:cubicBezTo>
                    <a:pt x="421" y="0"/>
                    <a:pt x="543" y="92"/>
                    <a:pt x="543" y="208"/>
                  </a:cubicBezTo>
                  <a:cubicBezTo>
                    <a:pt x="543" y="323"/>
                    <a:pt x="421" y="417"/>
                    <a:pt x="271" y="417"/>
                  </a:cubicBezTo>
                  <a:cubicBezTo>
                    <a:pt x="122" y="417"/>
                    <a:pt x="0" y="324"/>
                    <a:pt x="0" y="210"/>
                  </a:cubicBezTo>
                  <a:close/>
                  <a:moveTo>
                    <a:pt x="161" y="157"/>
                  </a:moveTo>
                  <a:cubicBezTo>
                    <a:pt x="161" y="167"/>
                    <a:pt x="163" y="175"/>
                    <a:pt x="167" y="182"/>
                  </a:cubicBezTo>
                  <a:cubicBezTo>
                    <a:pt x="171" y="188"/>
                    <a:pt x="177" y="194"/>
                    <a:pt x="184" y="198"/>
                  </a:cubicBezTo>
                  <a:cubicBezTo>
                    <a:pt x="191" y="203"/>
                    <a:pt x="200" y="207"/>
                    <a:pt x="209" y="209"/>
                  </a:cubicBezTo>
                  <a:cubicBezTo>
                    <a:pt x="218" y="212"/>
                    <a:pt x="227" y="214"/>
                    <a:pt x="237" y="216"/>
                  </a:cubicBezTo>
                  <a:cubicBezTo>
                    <a:pt x="255" y="219"/>
                    <a:pt x="255" y="219"/>
                    <a:pt x="255" y="219"/>
                  </a:cubicBezTo>
                  <a:cubicBezTo>
                    <a:pt x="255" y="261"/>
                    <a:pt x="255" y="261"/>
                    <a:pt x="255" y="261"/>
                  </a:cubicBezTo>
                  <a:cubicBezTo>
                    <a:pt x="239" y="260"/>
                    <a:pt x="222" y="258"/>
                    <a:pt x="206" y="254"/>
                  </a:cubicBezTo>
                  <a:cubicBezTo>
                    <a:pt x="190" y="250"/>
                    <a:pt x="179" y="247"/>
                    <a:pt x="172" y="244"/>
                  </a:cubicBezTo>
                  <a:cubicBezTo>
                    <a:pt x="166" y="244"/>
                    <a:pt x="166" y="244"/>
                    <a:pt x="166" y="244"/>
                  </a:cubicBezTo>
                  <a:cubicBezTo>
                    <a:pt x="166" y="287"/>
                    <a:pt x="166" y="287"/>
                    <a:pt x="166" y="287"/>
                  </a:cubicBezTo>
                  <a:cubicBezTo>
                    <a:pt x="176" y="291"/>
                    <a:pt x="190" y="294"/>
                    <a:pt x="207" y="297"/>
                  </a:cubicBezTo>
                  <a:cubicBezTo>
                    <a:pt x="224" y="299"/>
                    <a:pt x="240" y="300"/>
                    <a:pt x="254" y="300"/>
                  </a:cubicBezTo>
                  <a:cubicBezTo>
                    <a:pt x="254" y="354"/>
                    <a:pt x="254" y="354"/>
                    <a:pt x="254" y="354"/>
                  </a:cubicBezTo>
                  <a:cubicBezTo>
                    <a:pt x="286" y="354"/>
                    <a:pt x="286" y="354"/>
                    <a:pt x="286" y="354"/>
                  </a:cubicBezTo>
                  <a:cubicBezTo>
                    <a:pt x="286" y="300"/>
                    <a:pt x="286" y="300"/>
                    <a:pt x="286" y="300"/>
                  </a:cubicBezTo>
                  <a:cubicBezTo>
                    <a:pt x="301" y="299"/>
                    <a:pt x="314" y="297"/>
                    <a:pt x="326" y="293"/>
                  </a:cubicBezTo>
                  <a:cubicBezTo>
                    <a:pt x="338" y="289"/>
                    <a:pt x="348" y="285"/>
                    <a:pt x="356" y="279"/>
                  </a:cubicBezTo>
                  <a:cubicBezTo>
                    <a:pt x="364" y="273"/>
                    <a:pt x="370" y="267"/>
                    <a:pt x="375" y="259"/>
                  </a:cubicBezTo>
                  <a:cubicBezTo>
                    <a:pt x="379" y="252"/>
                    <a:pt x="382" y="244"/>
                    <a:pt x="382" y="235"/>
                  </a:cubicBezTo>
                  <a:cubicBezTo>
                    <a:pt x="382" y="219"/>
                    <a:pt x="375" y="206"/>
                    <a:pt x="362" y="198"/>
                  </a:cubicBezTo>
                  <a:cubicBezTo>
                    <a:pt x="349" y="189"/>
                    <a:pt x="329" y="183"/>
                    <a:pt x="302" y="178"/>
                  </a:cubicBezTo>
                  <a:cubicBezTo>
                    <a:pt x="285" y="176"/>
                    <a:pt x="285" y="176"/>
                    <a:pt x="285" y="176"/>
                  </a:cubicBezTo>
                  <a:cubicBezTo>
                    <a:pt x="285" y="138"/>
                    <a:pt x="285" y="138"/>
                    <a:pt x="285" y="138"/>
                  </a:cubicBezTo>
                  <a:cubicBezTo>
                    <a:pt x="299" y="138"/>
                    <a:pt x="312" y="140"/>
                    <a:pt x="324" y="142"/>
                  </a:cubicBezTo>
                  <a:cubicBezTo>
                    <a:pt x="335" y="145"/>
                    <a:pt x="345" y="148"/>
                    <a:pt x="355" y="153"/>
                  </a:cubicBezTo>
                  <a:cubicBezTo>
                    <a:pt x="361" y="153"/>
                    <a:pt x="361" y="153"/>
                    <a:pt x="361" y="153"/>
                  </a:cubicBezTo>
                  <a:cubicBezTo>
                    <a:pt x="361" y="109"/>
                    <a:pt x="361" y="109"/>
                    <a:pt x="361" y="109"/>
                  </a:cubicBezTo>
                  <a:cubicBezTo>
                    <a:pt x="353" y="107"/>
                    <a:pt x="341" y="104"/>
                    <a:pt x="326" y="102"/>
                  </a:cubicBezTo>
                  <a:cubicBezTo>
                    <a:pt x="311" y="100"/>
                    <a:pt x="298" y="99"/>
                    <a:pt x="286" y="98"/>
                  </a:cubicBezTo>
                  <a:cubicBezTo>
                    <a:pt x="286" y="64"/>
                    <a:pt x="286" y="64"/>
                    <a:pt x="286" y="64"/>
                  </a:cubicBezTo>
                  <a:cubicBezTo>
                    <a:pt x="254" y="64"/>
                    <a:pt x="254" y="64"/>
                    <a:pt x="254" y="64"/>
                  </a:cubicBezTo>
                  <a:cubicBezTo>
                    <a:pt x="254" y="99"/>
                    <a:pt x="254" y="99"/>
                    <a:pt x="254" y="99"/>
                  </a:cubicBezTo>
                  <a:cubicBezTo>
                    <a:pt x="225" y="101"/>
                    <a:pt x="202" y="108"/>
                    <a:pt x="186" y="118"/>
                  </a:cubicBezTo>
                  <a:cubicBezTo>
                    <a:pt x="169" y="129"/>
                    <a:pt x="161" y="142"/>
                    <a:pt x="161" y="15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4" name="Freeform 245"/>
            <p:cNvSpPr/>
            <p:nvPr/>
          </p:nvSpPr>
          <p:spPr bwMode="auto">
            <a:xfrm>
              <a:off x="2097088" y="4811713"/>
              <a:ext cx="417513" cy="168275"/>
            </a:xfrm>
            <a:custGeom>
              <a:gdLst>
                <a:gd fmla="*/ 542 w 543" name="T0"/>
                <a:gd fmla="*/ 0 h 219" name="T1"/>
                <a:gd fmla="*/ 543 w 543" name="T2"/>
                <a:gd fmla="*/ 10 h 219" name="T3"/>
                <a:gd fmla="*/ 271 w 543" name="T4"/>
                <a:gd fmla="*/ 219 h 219" name="T5"/>
                <a:gd fmla="*/ 0 w 543" name="T6"/>
                <a:gd fmla="*/ 12 h 219" name="T7"/>
                <a:gd fmla="*/ 0 w 543" name="T8"/>
                <a:gd fmla="*/ 2 h 219" name="T9"/>
                <a:gd fmla="*/ 271 w 543" name="T10"/>
                <a:gd fmla="*/ 201 h 219" name="T11"/>
                <a:gd fmla="*/ 542 w 543"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543">
                  <a:moveTo>
                    <a:pt x="542" y="0"/>
                  </a:moveTo>
                  <a:cubicBezTo>
                    <a:pt x="542" y="4"/>
                    <a:pt x="543" y="7"/>
                    <a:pt x="543" y="10"/>
                  </a:cubicBezTo>
                  <a:cubicBezTo>
                    <a:pt x="543" y="125"/>
                    <a:pt x="421" y="219"/>
                    <a:pt x="271" y="219"/>
                  </a:cubicBezTo>
                  <a:cubicBezTo>
                    <a:pt x="122" y="219"/>
                    <a:pt x="0" y="126"/>
                    <a:pt x="0" y="12"/>
                  </a:cubicBezTo>
                  <a:cubicBezTo>
                    <a:pt x="0" y="9"/>
                    <a:pt x="0" y="5"/>
                    <a:pt x="0" y="2"/>
                  </a:cubicBezTo>
                  <a:cubicBezTo>
                    <a:pt x="7" y="113"/>
                    <a:pt x="126" y="201"/>
                    <a:pt x="271" y="201"/>
                  </a:cubicBezTo>
                  <a:cubicBezTo>
                    <a:pt x="417" y="201"/>
                    <a:pt x="536" y="112"/>
                    <a:pt x="542"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5" name="Freeform 246"/>
            <p:cNvSpPr/>
            <p:nvPr/>
          </p:nvSpPr>
          <p:spPr bwMode="auto">
            <a:xfrm>
              <a:off x="2097088" y="4845050"/>
              <a:ext cx="417513" cy="166688"/>
            </a:xfrm>
            <a:custGeom>
              <a:gdLst>
                <a:gd fmla="*/ 271 w 543" name="T0"/>
                <a:gd fmla="*/ 200 h 218" name="T1"/>
                <a:gd fmla="*/ 0 w 543" name="T2"/>
                <a:gd fmla="*/ 2 h 218" name="T3"/>
                <a:gd fmla="*/ 0 w 543" name="T4"/>
                <a:gd fmla="*/ 11 h 218" name="T5"/>
                <a:gd fmla="*/ 271 w 543" name="T6"/>
                <a:gd fmla="*/ 218 h 218" name="T7"/>
                <a:gd fmla="*/ 543 w 543" name="T8"/>
                <a:gd fmla="*/ 9 h 218" name="T9"/>
                <a:gd fmla="*/ 542 w 543" name="T10"/>
                <a:gd fmla="*/ 0 h 218" name="T11"/>
                <a:gd fmla="*/ 271 w 543" name="T12"/>
                <a:gd fmla="*/ 200 h 218" name="T13"/>
              </a:gdLst>
              <a:cxnLst>
                <a:cxn ang="0">
                  <a:pos x="T0" y="T1"/>
                </a:cxn>
                <a:cxn ang="0">
                  <a:pos x="T2" y="T3"/>
                </a:cxn>
                <a:cxn ang="0">
                  <a:pos x="T4" y="T5"/>
                </a:cxn>
                <a:cxn ang="0">
                  <a:pos x="T6" y="T7"/>
                </a:cxn>
                <a:cxn ang="0">
                  <a:pos x="T8" y="T9"/>
                </a:cxn>
                <a:cxn ang="0">
                  <a:pos x="T10" y="T11"/>
                </a:cxn>
                <a:cxn ang="0">
                  <a:pos x="T12" y="T13"/>
                </a:cxn>
              </a:cxnLst>
              <a:rect b="b" l="0" r="r" t="0"/>
              <a:pathLst>
                <a:path h="218" w="543">
                  <a:moveTo>
                    <a:pt x="271" y="200"/>
                  </a:moveTo>
                  <a:cubicBezTo>
                    <a:pt x="126" y="200"/>
                    <a:pt x="7" y="112"/>
                    <a:pt x="0" y="2"/>
                  </a:cubicBezTo>
                  <a:cubicBezTo>
                    <a:pt x="0" y="5"/>
                    <a:pt x="0" y="8"/>
                    <a:pt x="0" y="11"/>
                  </a:cubicBezTo>
                  <a:cubicBezTo>
                    <a:pt x="0" y="126"/>
                    <a:pt x="122" y="218"/>
                    <a:pt x="271" y="218"/>
                  </a:cubicBezTo>
                  <a:cubicBezTo>
                    <a:pt x="421" y="218"/>
                    <a:pt x="543" y="125"/>
                    <a:pt x="543" y="9"/>
                  </a:cubicBezTo>
                  <a:cubicBezTo>
                    <a:pt x="543" y="6"/>
                    <a:pt x="542" y="3"/>
                    <a:pt x="542" y="0"/>
                  </a:cubicBezTo>
                  <a:cubicBezTo>
                    <a:pt x="536" y="111"/>
                    <a:pt x="417" y="200"/>
                    <a:pt x="271" y="20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6" name="Freeform 247"/>
            <p:cNvSpPr/>
            <p:nvPr/>
          </p:nvSpPr>
          <p:spPr bwMode="auto">
            <a:xfrm>
              <a:off x="2097088" y="4878388"/>
              <a:ext cx="417513" cy="166688"/>
            </a:xfrm>
            <a:custGeom>
              <a:gdLst>
                <a:gd fmla="*/ 271 w 543" name="T0"/>
                <a:gd fmla="*/ 200 h 218" name="T1"/>
                <a:gd fmla="*/ 0 w 543" name="T2"/>
                <a:gd fmla="*/ 1 h 218" name="T3"/>
                <a:gd fmla="*/ 0 w 543" name="T4"/>
                <a:gd fmla="*/ 11 h 218" name="T5"/>
                <a:gd fmla="*/ 271 w 543" name="T6"/>
                <a:gd fmla="*/ 218 h 218" name="T7"/>
                <a:gd fmla="*/ 543 w 543" name="T8"/>
                <a:gd fmla="*/ 9 h 218" name="T9"/>
                <a:gd fmla="*/ 542 w 543" name="T10"/>
                <a:gd fmla="*/ 0 h 218" name="T11"/>
                <a:gd fmla="*/ 271 w 543" name="T12"/>
                <a:gd fmla="*/ 200 h 218" name="T13"/>
              </a:gdLst>
              <a:cxnLst>
                <a:cxn ang="0">
                  <a:pos x="T0" y="T1"/>
                </a:cxn>
                <a:cxn ang="0">
                  <a:pos x="T2" y="T3"/>
                </a:cxn>
                <a:cxn ang="0">
                  <a:pos x="T4" y="T5"/>
                </a:cxn>
                <a:cxn ang="0">
                  <a:pos x="T6" y="T7"/>
                </a:cxn>
                <a:cxn ang="0">
                  <a:pos x="T8" y="T9"/>
                </a:cxn>
                <a:cxn ang="0">
                  <a:pos x="T10" y="T11"/>
                </a:cxn>
                <a:cxn ang="0">
                  <a:pos x="T12" y="T13"/>
                </a:cxn>
              </a:cxnLst>
              <a:rect b="b" l="0" r="r" t="0"/>
              <a:pathLst>
                <a:path h="218" w="543">
                  <a:moveTo>
                    <a:pt x="271" y="200"/>
                  </a:moveTo>
                  <a:cubicBezTo>
                    <a:pt x="126" y="200"/>
                    <a:pt x="7" y="112"/>
                    <a:pt x="0" y="1"/>
                  </a:cubicBezTo>
                  <a:cubicBezTo>
                    <a:pt x="0" y="5"/>
                    <a:pt x="0" y="8"/>
                    <a:pt x="0" y="11"/>
                  </a:cubicBezTo>
                  <a:cubicBezTo>
                    <a:pt x="0" y="125"/>
                    <a:pt x="122" y="218"/>
                    <a:pt x="271" y="218"/>
                  </a:cubicBezTo>
                  <a:cubicBezTo>
                    <a:pt x="421" y="218"/>
                    <a:pt x="543" y="124"/>
                    <a:pt x="543" y="9"/>
                  </a:cubicBezTo>
                  <a:cubicBezTo>
                    <a:pt x="543" y="6"/>
                    <a:pt x="542" y="3"/>
                    <a:pt x="542" y="0"/>
                  </a:cubicBezTo>
                  <a:cubicBezTo>
                    <a:pt x="536" y="111"/>
                    <a:pt x="417" y="200"/>
                    <a:pt x="271" y="20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67" name="Group 268"/>
          <p:cNvGrpSpPr/>
          <p:nvPr/>
        </p:nvGrpSpPr>
        <p:grpSpPr>
          <a:xfrm>
            <a:off x="2630718" y="4007476"/>
            <a:ext cx="307975" cy="488950"/>
            <a:chOff x="3824288" y="5486400"/>
            <a:chExt cx="307975" cy="488950"/>
          </a:xfrm>
          <a:solidFill>
            <a:schemeClr val="accent1"/>
          </a:solidFill>
        </p:grpSpPr>
        <p:sp>
          <p:nvSpPr>
            <p:cNvPr id="268"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69"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0"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1"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2"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73" name="Group 274"/>
          <p:cNvGrpSpPr/>
          <p:nvPr/>
        </p:nvGrpSpPr>
        <p:grpSpPr>
          <a:xfrm>
            <a:off x="1838630" y="1094563"/>
            <a:ext cx="430213" cy="427038"/>
            <a:chOff x="2936875" y="2108200"/>
            <a:chExt cx="430213" cy="427038"/>
          </a:xfrm>
          <a:solidFill>
            <a:schemeClr val="accent1"/>
          </a:solidFill>
        </p:grpSpPr>
        <p:sp>
          <p:nvSpPr>
            <p:cNvPr id="274" name="Freeform 253"/>
            <p:cNvSpPr/>
            <p:nvPr/>
          </p:nvSpPr>
          <p:spPr bwMode="auto">
            <a:xfrm>
              <a:off x="3036888" y="2108200"/>
              <a:ext cx="223838" cy="93663"/>
            </a:xfrm>
            <a:custGeom>
              <a:gdLst>
                <a:gd fmla="*/ 6 w 292" name="T0"/>
                <a:gd fmla="*/ 34 h 122" name="T1"/>
                <a:gd fmla="*/ 13 w 292" name="T2"/>
                <a:gd fmla="*/ 23 h 122" name="T3"/>
                <a:gd fmla="*/ 51 w 292" name="T4"/>
                <a:gd fmla="*/ 36 h 122" name="T5"/>
                <a:gd fmla="*/ 74 w 292" name="T6"/>
                <a:gd fmla="*/ 0 h 122" name="T7"/>
                <a:gd fmla="*/ 133 w 292" name="T8"/>
                <a:gd fmla="*/ 33 h 122" name="T9"/>
                <a:gd fmla="*/ 174 w 292" name="T10"/>
                <a:gd fmla="*/ 7 h 122" name="T11"/>
                <a:gd fmla="*/ 279 w 292" name="T12"/>
                <a:gd fmla="*/ 23 h 122" name="T13"/>
                <a:gd fmla="*/ 287 w 292" name="T14"/>
                <a:gd fmla="*/ 34 h 122" name="T15"/>
                <a:gd fmla="*/ 167 w 292" name="T16"/>
                <a:gd fmla="*/ 122 h 122" name="T17"/>
                <a:gd fmla="*/ 125 w 292" name="T18"/>
                <a:gd fmla="*/ 122 h 122" name="T19"/>
                <a:gd fmla="*/ 6 w 292" name="T20"/>
                <a:gd fmla="*/ 34 h 1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2" w="292">
                  <a:moveTo>
                    <a:pt x="6" y="34"/>
                  </a:moveTo>
                  <a:cubicBezTo>
                    <a:pt x="0" y="21"/>
                    <a:pt x="10" y="23"/>
                    <a:pt x="13" y="23"/>
                  </a:cubicBezTo>
                  <a:cubicBezTo>
                    <a:pt x="22" y="23"/>
                    <a:pt x="43" y="36"/>
                    <a:pt x="51" y="36"/>
                  </a:cubicBezTo>
                  <a:cubicBezTo>
                    <a:pt x="64" y="36"/>
                    <a:pt x="62" y="0"/>
                    <a:pt x="74" y="0"/>
                  </a:cubicBezTo>
                  <a:cubicBezTo>
                    <a:pt x="89" y="0"/>
                    <a:pt x="117" y="33"/>
                    <a:pt x="133" y="33"/>
                  </a:cubicBezTo>
                  <a:cubicBezTo>
                    <a:pt x="151" y="33"/>
                    <a:pt x="155" y="7"/>
                    <a:pt x="174" y="7"/>
                  </a:cubicBezTo>
                  <a:cubicBezTo>
                    <a:pt x="186" y="7"/>
                    <a:pt x="195" y="53"/>
                    <a:pt x="279" y="23"/>
                  </a:cubicBezTo>
                  <a:cubicBezTo>
                    <a:pt x="282" y="22"/>
                    <a:pt x="292" y="21"/>
                    <a:pt x="287" y="34"/>
                  </a:cubicBezTo>
                  <a:cubicBezTo>
                    <a:pt x="287" y="34"/>
                    <a:pt x="238" y="118"/>
                    <a:pt x="167" y="122"/>
                  </a:cubicBezTo>
                  <a:cubicBezTo>
                    <a:pt x="125" y="122"/>
                    <a:pt x="125" y="122"/>
                    <a:pt x="125" y="122"/>
                  </a:cubicBezTo>
                  <a:cubicBezTo>
                    <a:pt x="55" y="118"/>
                    <a:pt x="6" y="34"/>
                    <a:pt x="6" y="3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5" name="Freeform 254"/>
            <p:cNvSpPr>
              <a:spLocks noEditPoints="1"/>
            </p:cNvSpPr>
            <p:nvPr/>
          </p:nvSpPr>
          <p:spPr bwMode="auto">
            <a:xfrm>
              <a:off x="2936875" y="2193925"/>
              <a:ext cx="430213" cy="341313"/>
            </a:xfrm>
            <a:custGeom>
              <a:gdLst>
                <a:gd fmla="*/ 518 w 559" name="T0"/>
                <a:gd fmla="*/ 284 h 444" name="T1"/>
                <a:gd fmla="*/ 336 w 559" name="T2"/>
                <a:gd fmla="*/ 36 h 444" name="T3"/>
                <a:gd fmla="*/ 307 w 559" name="T4"/>
                <a:gd fmla="*/ 28 h 444" name="T5"/>
                <a:gd fmla="*/ 287 w 559" name="T6"/>
                <a:gd fmla="*/ 26 h 444" name="T7"/>
                <a:gd fmla="*/ 41 w 559" name="T8"/>
                <a:gd fmla="*/ 285 h 444" name="T9"/>
                <a:gd fmla="*/ 55 w 559" name="T10"/>
                <a:gd fmla="*/ 440 h 444" name="T11"/>
                <a:gd fmla="*/ 132 w 559" name="T12"/>
                <a:gd fmla="*/ 442 h 444" name="T13"/>
                <a:gd fmla="*/ 477 w 559" name="T14"/>
                <a:gd fmla="*/ 442 h 444" name="T15"/>
                <a:gd fmla="*/ 488 w 559" name="T16"/>
                <a:gd fmla="*/ 440 h 444" name="T17"/>
                <a:gd fmla="*/ 504 w 559" name="T18"/>
                <a:gd fmla="*/ 439 h 444" name="T19"/>
                <a:gd fmla="*/ 518 w 559" name="T20"/>
                <a:gd fmla="*/ 284 h 444" name="T21"/>
                <a:gd fmla="*/ 294 w 559" name="T22"/>
                <a:gd fmla="*/ 327 h 444" name="T23"/>
                <a:gd fmla="*/ 294 w 559" name="T24"/>
                <a:gd fmla="*/ 356 h 444" name="T25"/>
                <a:gd fmla="*/ 266 w 559" name="T26"/>
                <a:gd fmla="*/ 356 h 444" name="T27"/>
                <a:gd fmla="*/ 266 w 559" name="T28"/>
                <a:gd fmla="*/ 329 h 444" name="T29"/>
                <a:gd fmla="*/ 217 w 559" name="T30"/>
                <a:gd fmla="*/ 317 h 444" name="T31"/>
                <a:gd fmla="*/ 226 w 559" name="T32"/>
                <a:gd fmla="*/ 284 h 444" name="T33"/>
                <a:gd fmla="*/ 273 w 559" name="T34"/>
                <a:gd fmla="*/ 296 h 444" name="T35"/>
                <a:gd fmla="*/ 301 w 559" name="T36"/>
                <a:gd fmla="*/ 279 h 444" name="T37"/>
                <a:gd fmla="*/ 270 w 559" name="T38"/>
                <a:gd fmla="*/ 254 h 444" name="T39"/>
                <a:gd fmla="*/ 219 w 559" name="T40"/>
                <a:gd fmla="*/ 202 h 444" name="T41"/>
                <a:gd fmla="*/ 267 w 559" name="T42"/>
                <a:gd fmla="*/ 151 h 444" name="T43"/>
                <a:gd fmla="*/ 267 w 559" name="T44"/>
                <a:gd fmla="*/ 124 h 444" name="T45"/>
                <a:gd fmla="*/ 295 w 559" name="T46"/>
                <a:gd fmla="*/ 124 h 444" name="T47"/>
                <a:gd fmla="*/ 295 w 559" name="T48"/>
                <a:gd fmla="*/ 149 h 444" name="T49"/>
                <a:gd fmla="*/ 337 w 559" name="T50"/>
                <a:gd fmla="*/ 158 h 444" name="T51"/>
                <a:gd fmla="*/ 328 w 559" name="T52"/>
                <a:gd fmla="*/ 191 h 444" name="T53"/>
                <a:gd fmla="*/ 287 w 559" name="T54"/>
                <a:gd fmla="*/ 181 h 444" name="T55"/>
                <a:gd fmla="*/ 263 w 559" name="T56"/>
                <a:gd fmla="*/ 197 h 444" name="T57"/>
                <a:gd fmla="*/ 297 w 559" name="T58"/>
                <a:gd fmla="*/ 221 h 444" name="T59"/>
                <a:gd fmla="*/ 344 w 559" name="T60"/>
                <a:gd fmla="*/ 275 h 444" name="T61"/>
                <a:gd fmla="*/ 294 w 559" name="T62"/>
                <a:gd fmla="*/ 327 h 4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43" w="559">
                  <a:moveTo>
                    <a:pt x="518" y="284"/>
                  </a:moveTo>
                  <a:cubicBezTo>
                    <a:pt x="466" y="115"/>
                    <a:pt x="387" y="56"/>
                    <a:pt x="336" y="36"/>
                  </a:cubicBezTo>
                  <a:cubicBezTo>
                    <a:pt x="325" y="32"/>
                    <a:pt x="316" y="29"/>
                    <a:pt x="307" y="28"/>
                  </a:cubicBezTo>
                  <a:cubicBezTo>
                    <a:pt x="297" y="26"/>
                    <a:pt x="290" y="26"/>
                    <a:pt x="287" y="26"/>
                  </a:cubicBezTo>
                  <a:cubicBezTo>
                    <a:pt x="287" y="26"/>
                    <a:pt x="120" y="0"/>
                    <a:pt x="41" y="285"/>
                  </a:cubicBezTo>
                  <a:cubicBezTo>
                    <a:pt x="41" y="285"/>
                    <a:pt x="0" y="429"/>
                    <a:pt x="55" y="440"/>
                  </a:cubicBezTo>
                  <a:cubicBezTo>
                    <a:pt x="55" y="440"/>
                    <a:pt x="69" y="444"/>
                    <a:pt x="132" y="442"/>
                  </a:cubicBezTo>
                  <a:cubicBezTo>
                    <a:pt x="477" y="442"/>
                    <a:pt x="477" y="442"/>
                    <a:pt x="477" y="442"/>
                  </a:cubicBezTo>
                  <a:cubicBezTo>
                    <a:pt x="481" y="442"/>
                    <a:pt x="485" y="441"/>
                    <a:pt x="488" y="440"/>
                  </a:cubicBezTo>
                  <a:cubicBezTo>
                    <a:pt x="500" y="440"/>
                    <a:pt x="504" y="439"/>
                    <a:pt x="504" y="439"/>
                  </a:cubicBezTo>
                  <a:cubicBezTo>
                    <a:pt x="559" y="427"/>
                    <a:pt x="518" y="284"/>
                    <a:pt x="518" y="284"/>
                  </a:cubicBezTo>
                  <a:close/>
                  <a:moveTo>
                    <a:pt x="294" y="327"/>
                  </a:moveTo>
                  <a:cubicBezTo>
                    <a:pt x="294" y="356"/>
                    <a:pt x="294" y="356"/>
                    <a:pt x="294" y="356"/>
                  </a:cubicBezTo>
                  <a:cubicBezTo>
                    <a:pt x="266" y="356"/>
                    <a:pt x="266" y="356"/>
                    <a:pt x="266" y="356"/>
                  </a:cubicBezTo>
                  <a:cubicBezTo>
                    <a:pt x="266" y="329"/>
                    <a:pt x="266" y="329"/>
                    <a:pt x="266" y="329"/>
                  </a:cubicBezTo>
                  <a:cubicBezTo>
                    <a:pt x="247" y="328"/>
                    <a:pt x="228" y="323"/>
                    <a:pt x="217" y="317"/>
                  </a:cubicBezTo>
                  <a:cubicBezTo>
                    <a:pt x="226" y="284"/>
                    <a:pt x="226" y="284"/>
                    <a:pt x="226" y="284"/>
                  </a:cubicBezTo>
                  <a:cubicBezTo>
                    <a:pt x="238" y="290"/>
                    <a:pt x="255" y="296"/>
                    <a:pt x="273" y="296"/>
                  </a:cubicBezTo>
                  <a:cubicBezTo>
                    <a:pt x="290" y="296"/>
                    <a:pt x="301" y="290"/>
                    <a:pt x="301" y="279"/>
                  </a:cubicBezTo>
                  <a:cubicBezTo>
                    <a:pt x="301" y="268"/>
                    <a:pt x="292" y="261"/>
                    <a:pt x="270" y="254"/>
                  </a:cubicBezTo>
                  <a:cubicBezTo>
                    <a:pt x="240" y="244"/>
                    <a:pt x="219" y="229"/>
                    <a:pt x="219" y="202"/>
                  </a:cubicBezTo>
                  <a:cubicBezTo>
                    <a:pt x="219" y="176"/>
                    <a:pt x="237" y="157"/>
                    <a:pt x="267" y="151"/>
                  </a:cubicBezTo>
                  <a:cubicBezTo>
                    <a:pt x="267" y="124"/>
                    <a:pt x="267" y="124"/>
                    <a:pt x="267" y="124"/>
                  </a:cubicBezTo>
                  <a:cubicBezTo>
                    <a:pt x="295" y="124"/>
                    <a:pt x="295" y="124"/>
                    <a:pt x="295" y="124"/>
                  </a:cubicBezTo>
                  <a:cubicBezTo>
                    <a:pt x="295" y="149"/>
                    <a:pt x="295" y="149"/>
                    <a:pt x="295" y="149"/>
                  </a:cubicBezTo>
                  <a:cubicBezTo>
                    <a:pt x="314" y="150"/>
                    <a:pt x="327" y="154"/>
                    <a:pt x="337" y="158"/>
                  </a:cubicBezTo>
                  <a:cubicBezTo>
                    <a:pt x="328" y="191"/>
                    <a:pt x="328" y="191"/>
                    <a:pt x="328" y="191"/>
                  </a:cubicBezTo>
                  <a:cubicBezTo>
                    <a:pt x="321" y="187"/>
                    <a:pt x="308" y="181"/>
                    <a:pt x="287" y="181"/>
                  </a:cubicBezTo>
                  <a:cubicBezTo>
                    <a:pt x="269" y="181"/>
                    <a:pt x="263" y="189"/>
                    <a:pt x="263" y="197"/>
                  </a:cubicBezTo>
                  <a:cubicBezTo>
                    <a:pt x="263" y="206"/>
                    <a:pt x="273" y="212"/>
                    <a:pt x="297" y="221"/>
                  </a:cubicBezTo>
                  <a:cubicBezTo>
                    <a:pt x="331" y="233"/>
                    <a:pt x="344" y="249"/>
                    <a:pt x="344" y="275"/>
                  </a:cubicBezTo>
                  <a:cubicBezTo>
                    <a:pt x="344" y="300"/>
                    <a:pt x="327" y="322"/>
                    <a:pt x="294" y="32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76" name="Group 147"/>
          <p:cNvGrpSpPr/>
          <p:nvPr/>
        </p:nvGrpSpPr>
        <p:grpSpPr>
          <a:xfrm>
            <a:off x="4855442" y="1114855"/>
            <a:ext cx="265113" cy="423862"/>
            <a:chOff x="914400" y="2173288"/>
            <a:chExt cx="265113" cy="423862"/>
          </a:xfrm>
          <a:solidFill>
            <a:schemeClr val="accent1"/>
          </a:solidFill>
        </p:grpSpPr>
        <p:sp>
          <p:nvSpPr>
            <p:cNvPr id="277" name="Freeform 216"/>
            <p:cNvSpPr>
              <a:spLocks noEditPoints="1"/>
            </p:cNvSpPr>
            <p:nvPr/>
          </p:nvSpPr>
          <p:spPr bwMode="auto">
            <a:xfrm>
              <a:off x="914400" y="2247900"/>
              <a:ext cx="265113" cy="349250"/>
            </a:xfrm>
            <a:custGeom>
              <a:gdLst>
                <a:gd fmla="*/ 0 w 352" name="T0"/>
                <a:gd fmla="*/ 465 h 465" name="T1"/>
                <a:gd fmla="*/ 40 w 352" name="T2"/>
                <a:gd fmla="*/ 371 h 465" name="T3"/>
                <a:gd fmla="*/ 180 w 352" name="T4"/>
                <a:gd fmla="*/ 465 h 465" name="T5"/>
                <a:gd fmla="*/ 58 w 352" name="T6"/>
                <a:gd fmla="*/ 329 h 465" name="T7"/>
                <a:gd fmla="*/ 58 w 352" name="T8"/>
                <a:gd fmla="*/ 329 h 465" name="T9"/>
                <a:gd fmla="*/ 58 w 352" name="T10"/>
                <a:gd fmla="*/ 242 h 465" name="T11"/>
                <a:gd fmla="*/ 40 w 352" name="T12"/>
                <a:gd fmla="*/ 180 h 465" name="T13"/>
                <a:gd fmla="*/ 40 w 352" name="T14"/>
                <a:gd fmla="*/ 147 h 465" name="T15"/>
                <a:gd fmla="*/ 58 w 352" name="T16"/>
                <a:gd fmla="*/ 93 h 465" name="T17"/>
                <a:gd fmla="*/ 58 w 352" name="T18"/>
                <a:gd fmla="*/ 93 h 465" name="T19"/>
                <a:gd fmla="*/ 94 w 352" name="T20"/>
                <a:gd fmla="*/ 302 h 465" name="T21"/>
                <a:gd fmla="*/ 76 w 352" name="T22"/>
                <a:gd fmla="*/ 242 h 465" name="T23"/>
                <a:gd fmla="*/ 76 w 352" name="T24"/>
                <a:gd fmla="*/ 207 h 465" name="T25"/>
                <a:gd fmla="*/ 94 w 352" name="T26"/>
                <a:gd fmla="*/ 147 h 465" name="T27"/>
                <a:gd fmla="*/ 94 w 352" name="T28"/>
                <a:gd fmla="*/ 147 h 465" name="T29"/>
                <a:gd fmla="*/ 94 w 352" name="T30"/>
                <a:gd fmla="*/ 66 h 465" name="T31"/>
                <a:gd fmla="*/ 112 w 352" name="T32"/>
                <a:gd fmla="*/ 302 h 465" name="T33"/>
                <a:gd fmla="*/ 112 w 352" name="T34"/>
                <a:gd fmla="*/ 269 h 465" name="T35"/>
                <a:gd fmla="*/ 130 w 352" name="T36"/>
                <a:gd fmla="*/ 207 h 465" name="T37"/>
                <a:gd fmla="*/ 130 w 352" name="T38"/>
                <a:gd fmla="*/ 207 h 465" name="T39"/>
                <a:gd fmla="*/ 130 w 352" name="T40"/>
                <a:gd fmla="*/ 120 h 465" name="T41"/>
                <a:gd fmla="*/ 112 w 352" name="T42"/>
                <a:gd fmla="*/ 66 h 465" name="T43"/>
                <a:gd fmla="*/ 149 w 352" name="T44"/>
                <a:gd fmla="*/ 329 h 465" name="T45"/>
                <a:gd fmla="*/ 167 w 352" name="T46"/>
                <a:gd fmla="*/ 269 h 465" name="T47"/>
                <a:gd fmla="*/ 167 w 352" name="T48"/>
                <a:gd fmla="*/ 269 h 465" name="T49"/>
                <a:gd fmla="*/ 167 w 352" name="T50"/>
                <a:gd fmla="*/ 180 h 465" name="T51"/>
                <a:gd fmla="*/ 149 w 352" name="T52"/>
                <a:gd fmla="*/ 120 h 465" name="T53"/>
                <a:gd fmla="*/ 149 w 352" name="T54"/>
                <a:gd fmla="*/ 93 h 465" name="T55"/>
                <a:gd fmla="*/ 203 w 352" name="T56"/>
                <a:gd fmla="*/ 329 h 465" name="T57"/>
                <a:gd fmla="*/ 203 w 352" name="T58"/>
                <a:gd fmla="*/ 329 h 465" name="T59"/>
                <a:gd fmla="*/ 203 w 352" name="T60"/>
                <a:gd fmla="*/ 242 h 465" name="T61"/>
                <a:gd fmla="*/ 185 w 352" name="T62"/>
                <a:gd fmla="*/ 180 h 465" name="T63"/>
                <a:gd fmla="*/ 185 w 352" name="T64"/>
                <a:gd fmla="*/ 147 h 465" name="T65"/>
                <a:gd fmla="*/ 203 w 352" name="T66"/>
                <a:gd fmla="*/ 93 h 465" name="T67"/>
                <a:gd fmla="*/ 203 w 352" name="T68"/>
                <a:gd fmla="*/ 93 h 465" name="T69"/>
                <a:gd fmla="*/ 240 w 352" name="T70"/>
                <a:gd fmla="*/ 302 h 465" name="T71"/>
                <a:gd fmla="*/ 222 w 352" name="T72"/>
                <a:gd fmla="*/ 242 h 465" name="T73"/>
                <a:gd fmla="*/ 222 w 352" name="T74"/>
                <a:gd fmla="*/ 207 h 465" name="T75"/>
                <a:gd fmla="*/ 240 w 352" name="T76"/>
                <a:gd fmla="*/ 147 h 465" name="T77"/>
                <a:gd fmla="*/ 240 w 352" name="T78"/>
                <a:gd fmla="*/ 147 h 465" name="T79"/>
                <a:gd fmla="*/ 240 w 352" name="T80"/>
                <a:gd fmla="*/ 66 h 465" name="T81"/>
                <a:gd fmla="*/ 258 w 352" name="T82"/>
                <a:gd fmla="*/ 302 h 465" name="T83"/>
                <a:gd fmla="*/ 258 w 352" name="T84"/>
                <a:gd fmla="*/ 269 h 465" name="T85"/>
                <a:gd fmla="*/ 276 w 352" name="T86"/>
                <a:gd fmla="*/ 207 h 465" name="T87"/>
                <a:gd fmla="*/ 276 w 352" name="T88"/>
                <a:gd fmla="*/ 207 h 465" name="T89"/>
                <a:gd fmla="*/ 276 w 352" name="T90"/>
                <a:gd fmla="*/ 120 h 465" name="T91"/>
                <a:gd fmla="*/ 258 w 352" name="T92"/>
                <a:gd fmla="*/ 66 h 465" name="T93"/>
                <a:gd fmla="*/ 294 w 352" name="T94"/>
                <a:gd fmla="*/ 329 h 465" name="T95"/>
                <a:gd fmla="*/ 312 w 352" name="T96"/>
                <a:gd fmla="*/ 269 h 465" name="T97"/>
                <a:gd fmla="*/ 312 w 352" name="T98"/>
                <a:gd fmla="*/ 269 h 465" name="T99"/>
                <a:gd fmla="*/ 312 w 352" name="T100"/>
                <a:gd fmla="*/ 180 h 465" name="T101"/>
                <a:gd fmla="*/ 294 w 352" name="T102"/>
                <a:gd fmla="*/ 120 h 465" name="T103"/>
                <a:gd fmla="*/ 294 w 352" name="T104"/>
                <a:gd fmla="*/ 93 h 46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65" w="352">
                  <a:moveTo>
                    <a:pt x="308" y="0"/>
                  </a:moveTo>
                  <a:cubicBezTo>
                    <a:pt x="44" y="0"/>
                    <a:pt x="44" y="0"/>
                    <a:pt x="44" y="0"/>
                  </a:cubicBezTo>
                  <a:cubicBezTo>
                    <a:pt x="19" y="0"/>
                    <a:pt x="0" y="20"/>
                    <a:pt x="0" y="44"/>
                  </a:cubicBezTo>
                  <a:cubicBezTo>
                    <a:pt x="0" y="465"/>
                    <a:pt x="0" y="465"/>
                    <a:pt x="0" y="465"/>
                  </a:cubicBezTo>
                  <a:cubicBezTo>
                    <a:pt x="172" y="465"/>
                    <a:pt x="172" y="465"/>
                    <a:pt x="172" y="465"/>
                  </a:cubicBezTo>
                  <a:cubicBezTo>
                    <a:pt x="172" y="426"/>
                    <a:pt x="172" y="426"/>
                    <a:pt x="172" y="426"/>
                  </a:cubicBezTo>
                  <a:cubicBezTo>
                    <a:pt x="40" y="426"/>
                    <a:pt x="40" y="426"/>
                    <a:pt x="40" y="426"/>
                  </a:cubicBezTo>
                  <a:cubicBezTo>
                    <a:pt x="40" y="371"/>
                    <a:pt x="40" y="371"/>
                    <a:pt x="40" y="371"/>
                  </a:cubicBezTo>
                  <a:cubicBezTo>
                    <a:pt x="312" y="371"/>
                    <a:pt x="312" y="371"/>
                    <a:pt x="312" y="371"/>
                  </a:cubicBezTo>
                  <a:cubicBezTo>
                    <a:pt x="312" y="426"/>
                    <a:pt x="312" y="426"/>
                    <a:pt x="312" y="426"/>
                  </a:cubicBezTo>
                  <a:cubicBezTo>
                    <a:pt x="180" y="426"/>
                    <a:pt x="180" y="426"/>
                    <a:pt x="180" y="426"/>
                  </a:cubicBezTo>
                  <a:cubicBezTo>
                    <a:pt x="180" y="465"/>
                    <a:pt x="180" y="465"/>
                    <a:pt x="180" y="465"/>
                  </a:cubicBezTo>
                  <a:cubicBezTo>
                    <a:pt x="352" y="465"/>
                    <a:pt x="352" y="465"/>
                    <a:pt x="352" y="465"/>
                  </a:cubicBezTo>
                  <a:cubicBezTo>
                    <a:pt x="352" y="44"/>
                    <a:pt x="352" y="44"/>
                    <a:pt x="352" y="44"/>
                  </a:cubicBezTo>
                  <a:cubicBezTo>
                    <a:pt x="352" y="20"/>
                    <a:pt x="333" y="0"/>
                    <a:pt x="308" y="0"/>
                  </a:cubicBezTo>
                  <a:close/>
                  <a:moveTo>
                    <a:pt x="58" y="329"/>
                  </a:moveTo>
                  <a:cubicBezTo>
                    <a:pt x="40" y="329"/>
                    <a:pt x="40" y="329"/>
                    <a:pt x="40" y="329"/>
                  </a:cubicBezTo>
                  <a:cubicBezTo>
                    <a:pt x="40" y="302"/>
                    <a:pt x="40" y="302"/>
                    <a:pt x="40" y="302"/>
                  </a:cubicBezTo>
                  <a:cubicBezTo>
                    <a:pt x="58" y="302"/>
                    <a:pt x="58" y="302"/>
                    <a:pt x="58" y="302"/>
                  </a:cubicBezTo>
                  <a:lnTo>
                    <a:pt x="58" y="329"/>
                  </a:lnTo>
                  <a:close/>
                  <a:moveTo>
                    <a:pt x="58" y="269"/>
                  </a:moveTo>
                  <a:cubicBezTo>
                    <a:pt x="40" y="269"/>
                    <a:pt x="40" y="269"/>
                    <a:pt x="40" y="269"/>
                  </a:cubicBezTo>
                  <a:cubicBezTo>
                    <a:pt x="40" y="242"/>
                    <a:pt x="40" y="242"/>
                    <a:pt x="40" y="242"/>
                  </a:cubicBezTo>
                  <a:cubicBezTo>
                    <a:pt x="58" y="242"/>
                    <a:pt x="58" y="242"/>
                    <a:pt x="58" y="242"/>
                  </a:cubicBezTo>
                  <a:lnTo>
                    <a:pt x="58" y="269"/>
                  </a:lnTo>
                  <a:close/>
                  <a:moveTo>
                    <a:pt x="58" y="207"/>
                  </a:moveTo>
                  <a:cubicBezTo>
                    <a:pt x="40" y="207"/>
                    <a:pt x="40" y="207"/>
                    <a:pt x="40" y="207"/>
                  </a:cubicBezTo>
                  <a:cubicBezTo>
                    <a:pt x="40" y="180"/>
                    <a:pt x="40" y="180"/>
                    <a:pt x="40" y="180"/>
                  </a:cubicBezTo>
                  <a:cubicBezTo>
                    <a:pt x="58" y="180"/>
                    <a:pt x="58" y="180"/>
                    <a:pt x="58" y="180"/>
                  </a:cubicBezTo>
                  <a:lnTo>
                    <a:pt x="58" y="207"/>
                  </a:lnTo>
                  <a:close/>
                  <a:moveTo>
                    <a:pt x="58" y="147"/>
                  </a:moveTo>
                  <a:cubicBezTo>
                    <a:pt x="40" y="147"/>
                    <a:pt x="40" y="147"/>
                    <a:pt x="40" y="147"/>
                  </a:cubicBezTo>
                  <a:cubicBezTo>
                    <a:pt x="40" y="120"/>
                    <a:pt x="40" y="120"/>
                    <a:pt x="40" y="120"/>
                  </a:cubicBezTo>
                  <a:cubicBezTo>
                    <a:pt x="58" y="120"/>
                    <a:pt x="58" y="120"/>
                    <a:pt x="58" y="120"/>
                  </a:cubicBezTo>
                  <a:lnTo>
                    <a:pt x="58" y="147"/>
                  </a:lnTo>
                  <a:close/>
                  <a:moveTo>
                    <a:pt x="58" y="93"/>
                  </a:moveTo>
                  <a:cubicBezTo>
                    <a:pt x="40" y="93"/>
                    <a:pt x="40" y="93"/>
                    <a:pt x="40" y="93"/>
                  </a:cubicBezTo>
                  <a:cubicBezTo>
                    <a:pt x="40" y="66"/>
                    <a:pt x="40" y="66"/>
                    <a:pt x="40" y="66"/>
                  </a:cubicBezTo>
                  <a:cubicBezTo>
                    <a:pt x="58" y="66"/>
                    <a:pt x="58" y="66"/>
                    <a:pt x="58" y="66"/>
                  </a:cubicBezTo>
                  <a:lnTo>
                    <a:pt x="58" y="93"/>
                  </a:lnTo>
                  <a:close/>
                  <a:moveTo>
                    <a:pt x="94" y="329"/>
                  </a:moveTo>
                  <a:cubicBezTo>
                    <a:pt x="76" y="329"/>
                    <a:pt x="76" y="329"/>
                    <a:pt x="76" y="329"/>
                  </a:cubicBezTo>
                  <a:cubicBezTo>
                    <a:pt x="76" y="302"/>
                    <a:pt x="76" y="302"/>
                    <a:pt x="76" y="302"/>
                  </a:cubicBezTo>
                  <a:cubicBezTo>
                    <a:pt x="94" y="302"/>
                    <a:pt x="94" y="302"/>
                    <a:pt x="94" y="302"/>
                  </a:cubicBezTo>
                  <a:lnTo>
                    <a:pt x="94" y="329"/>
                  </a:lnTo>
                  <a:close/>
                  <a:moveTo>
                    <a:pt x="94" y="269"/>
                  </a:moveTo>
                  <a:cubicBezTo>
                    <a:pt x="76" y="269"/>
                    <a:pt x="76" y="269"/>
                    <a:pt x="76" y="269"/>
                  </a:cubicBezTo>
                  <a:cubicBezTo>
                    <a:pt x="76" y="242"/>
                    <a:pt x="76" y="242"/>
                    <a:pt x="76" y="242"/>
                  </a:cubicBezTo>
                  <a:cubicBezTo>
                    <a:pt x="94" y="242"/>
                    <a:pt x="94" y="242"/>
                    <a:pt x="94" y="242"/>
                  </a:cubicBezTo>
                  <a:lnTo>
                    <a:pt x="94" y="269"/>
                  </a:lnTo>
                  <a:close/>
                  <a:moveTo>
                    <a:pt x="94" y="207"/>
                  </a:moveTo>
                  <a:cubicBezTo>
                    <a:pt x="76" y="207"/>
                    <a:pt x="76" y="207"/>
                    <a:pt x="76" y="207"/>
                  </a:cubicBezTo>
                  <a:cubicBezTo>
                    <a:pt x="76" y="180"/>
                    <a:pt x="76" y="180"/>
                    <a:pt x="76" y="180"/>
                  </a:cubicBezTo>
                  <a:cubicBezTo>
                    <a:pt x="94" y="180"/>
                    <a:pt x="94" y="180"/>
                    <a:pt x="94" y="180"/>
                  </a:cubicBezTo>
                  <a:lnTo>
                    <a:pt x="94" y="207"/>
                  </a:lnTo>
                  <a:close/>
                  <a:moveTo>
                    <a:pt x="94" y="147"/>
                  </a:moveTo>
                  <a:cubicBezTo>
                    <a:pt x="76" y="147"/>
                    <a:pt x="76" y="147"/>
                    <a:pt x="76" y="147"/>
                  </a:cubicBezTo>
                  <a:cubicBezTo>
                    <a:pt x="76" y="120"/>
                    <a:pt x="76" y="120"/>
                    <a:pt x="76" y="120"/>
                  </a:cubicBezTo>
                  <a:cubicBezTo>
                    <a:pt x="94" y="120"/>
                    <a:pt x="94" y="120"/>
                    <a:pt x="94" y="120"/>
                  </a:cubicBezTo>
                  <a:lnTo>
                    <a:pt x="94" y="147"/>
                  </a:lnTo>
                  <a:close/>
                  <a:moveTo>
                    <a:pt x="94" y="93"/>
                  </a:moveTo>
                  <a:cubicBezTo>
                    <a:pt x="76" y="93"/>
                    <a:pt x="76" y="93"/>
                    <a:pt x="76" y="93"/>
                  </a:cubicBezTo>
                  <a:cubicBezTo>
                    <a:pt x="76" y="66"/>
                    <a:pt x="76" y="66"/>
                    <a:pt x="76" y="66"/>
                  </a:cubicBezTo>
                  <a:cubicBezTo>
                    <a:pt x="94" y="66"/>
                    <a:pt x="94" y="66"/>
                    <a:pt x="94" y="66"/>
                  </a:cubicBezTo>
                  <a:lnTo>
                    <a:pt x="94" y="93"/>
                  </a:lnTo>
                  <a:close/>
                  <a:moveTo>
                    <a:pt x="130" y="329"/>
                  </a:moveTo>
                  <a:cubicBezTo>
                    <a:pt x="112" y="329"/>
                    <a:pt x="112" y="329"/>
                    <a:pt x="112" y="329"/>
                  </a:cubicBezTo>
                  <a:cubicBezTo>
                    <a:pt x="112" y="302"/>
                    <a:pt x="112" y="302"/>
                    <a:pt x="112" y="302"/>
                  </a:cubicBezTo>
                  <a:cubicBezTo>
                    <a:pt x="130" y="302"/>
                    <a:pt x="130" y="302"/>
                    <a:pt x="130" y="302"/>
                  </a:cubicBezTo>
                  <a:lnTo>
                    <a:pt x="130" y="329"/>
                  </a:lnTo>
                  <a:close/>
                  <a:moveTo>
                    <a:pt x="130" y="269"/>
                  </a:moveTo>
                  <a:cubicBezTo>
                    <a:pt x="112" y="269"/>
                    <a:pt x="112" y="269"/>
                    <a:pt x="112" y="269"/>
                  </a:cubicBezTo>
                  <a:cubicBezTo>
                    <a:pt x="112" y="242"/>
                    <a:pt x="112" y="242"/>
                    <a:pt x="112" y="242"/>
                  </a:cubicBezTo>
                  <a:cubicBezTo>
                    <a:pt x="130" y="242"/>
                    <a:pt x="130" y="242"/>
                    <a:pt x="130" y="242"/>
                  </a:cubicBezTo>
                  <a:lnTo>
                    <a:pt x="130" y="269"/>
                  </a:lnTo>
                  <a:close/>
                  <a:moveTo>
                    <a:pt x="130" y="207"/>
                  </a:moveTo>
                  <a:cubicBezTo>
                    <a:pt x="112" y="207"/>
                    <a:pt x="112" y="207"/>
                    <a:pt x="112" y="207"/>
                  </a:cubicBezTo>
                  <a:cubicBezTo>
                    <a:pt x="112" y="180"/>
                    <a:pt x="112" y="180"/>
                    <a:pt x="112" y="180"/>
                  </a:cubicBezTo>
                  <a:cubicBezTo>
                    <a:pt x="130" y="180"/>
                    <a:pt x="130" y="180"/>
                    <a:pt x="130" y="180"/>
                  </a:cubicBezTo>
                  <a:lnTo>
                    <a:pt x="130" y="207"/>
                  </a:lnTo>
                  <a:close/>
                  <a:moveTo>
                    <a:pt x="130" y="147"/>
                  </a:moveTo>
                  <a:cubicBezTo>
                    <a:pt x="112" y="147"/>
                    <a:pt x="112" y="147"/>
                    <a:pt x="112" y="147"/>
                  </a:cubicBezTo>
                  <a:cubicBezTo>
                    <a:pt x="112" y="120"/>
                    <a:pt x="112" y="120"/>
                    <a:pt x="112" y="120"/>
                  </a:cubicBezTo>
                  <a:cubicBezTo>
                    <a:pt x="130" y="120"/>
                    <a:pt x="130" y="120"/>
                    <a:pt x="130" y="120"/>
                  </a:cubicBezTo>
                  <a:lnTo>
                    <a:pt x="130" y="147"/>
                  </a:lnTo>
                  <a:close/>
                  <a:moveTo>
                    <a:pt x="130" y="93"/>
                  </a:moveTo>
                  <a:cubicBezTo>
                    <a:pt x="112" y="93"/>
                    <a:pt x="112" y="93"/>
                    <a:pt x="112" y="93"/>
                  </a:cubicBezTo>
                  <a:cubicBezTo>
                    <a:pt x="112" y="66"/>
                    <a:pt x="112" y="66"/>
                    <a:pt x="112" y="66"/>
                  </a:cubicBezTo>
                  <a:cubicBezTo>
                    <a:pt x="130" y="66"/>
                    <a:pt x="130" y="66"/>
                    <a:pt x="130" y="66"/>
                  </a:cubicBezTo>
                  <a:lnTo>
                    <a:pt x="130" y="93"/>
                  </a:lnTo>
                  <a:close/>
                  <a:moveTo>
                    <a:pt x="167" y="329"/>
                  </a:moveTo>
                  <a:cubicBezTo>
                    <a:pt x="149" y="329"/>
                    <a:pt x="149" y="329"/>
                    <a:pt x="149" y="329"/>
                  </a:cubicBezTo>
                  <a:cubicBezTo>
                    <a:pt x="149" y="302"/>
                    <a:pt x="149" y="302"/>
                    <a:pt x="149" y="302"/>
                  </a:cubicBezTo>
                  <a:cubicBezTo>
                    <a:pt x="167" y="302"/>
                    <a:pt x="167" y="302"/>
                    <a:pt x="167" y="302"/>
                  </a:cubicBezTo>
                  <a:lnTo>
                    <a:pt x="167" y="329"/>
                  </a:lnTo>
                  <a:close/>
                  <a:moveTo>
                    <a:pt x="167" y="269"/>
                  </a:moveTo>
                  <a:cubicBezTo>
                    <a:pt x="149" y="269"/>
                    <a:pt x="149" y="269"/>
                    <a:pt x="149" y="269"/>
                  </a:cubicBezTo>
                  <a:cubicBezTo>
                    <a:pt x="149" y="242"/>
                    <a:pt x="149" y="242"/>
                    <a:pt x="149" y="242"/>
                  </a:cubicBezTo>
                  <a:cubicBezTo>
                    <a:pt x="167" y="242"/>
                    <a:pt x="167" y="242"/>
                    <a:pt x="167" y="242"/>
                  </a:cubicBezTo>
                  <a:lnTo>
                    <a:pt x="167" y="269"/>
                  </a:lnTo>
                  <a:close/>
                  <a:moveTo>
                    <a:pt x="167" y="207"/>
                  </a:moveTo>
                  <a:cubicBezTo>
                    <a:pt x="149" y="207"/>
                    <a:pt x="149" y="207"/>
                    <a:pt x="149" y="207"/>
                  </a:cubicBezTo>
                  <a:cubicBezTo>
                    <a:pt x="149" y="180"/>
                    <a:pt x="149" y="180"/>
                    <a:pt x="149" y="180"/>
                  </a:cubicBezTo>
                  <a:cubicBezTo>
                    <a:pt x="167" y="180"/>
                    <a:pt x="167" y="180"/>
                    <a:pt x="167" y="180"/>
                  </a:cubicBezTo>
                  <a:lnTo>
                    <a:pt x="167" y="207"/>
                  </a:lnTo>
                  <a:close/>
                  <a:moveTo>
                    <a:pt x="167" y="147"/>
                  </a:moveTo>
                  <a:cubicBezTo>
                    <a:pt x="149" y="147"/>
                    <a:pt x="149" y="147"/>
                    <a:pt x="149" y="147"/>
                  </a:cubicBezTo>
                  <a:cubicBezTo>
                    <a:pt x="149" y="120"/>
                    <a:pt x="149" y="120"/>
                    <a:pt x="149" y="120"/>
                  </a:cubicBezTo>
                  <a:cubicBezTo>
                    <a:pt x="167" y="120"/>
                    <a:pt x="167" y="120"/>
                    <a:pt x="167" y="120"/>
                  </a:cubicBezTo>
                  <a:lnTo>
                    <a:pt x="167" y="147"/>
                  </a:lnTo>
                  <a:close/>
                  <a:moveTo>
                    <a:pt x="167" y="93"/>
                  </a:moveTo>
                  <a:cubicBezTo>
                    <a:pt x="149" y="93"/>
                    <a:pt x="149" y="93"/>
                    <a:pt x="149" y="93"/>
                  </a:cubicBezTo>
                  <a:cubicBezTo>
                    <a:pt x="149" y="66"/>
                    <a:pt x="149" y="66"/>
                    <a:pt x="149" y="66"/>
                  </a:cubicBezTo>
                  <a:cubicBezTo>
                    <a:pt x="167" y="66"/>
                    <a:pt x="167" y="66"/>
                    <a:pt x="167" y="66"/>
                  </a:cubicBezTo>
                  <a:lnTo>
                    <a:pt x="167" y="93"/>
                  </a:lnTo>
                  <a:close/>
                  <a:moveTo>
                    <a:pt x="203" y="329"/>
                  </a:moveTo>
                  <a:cubicBezTo>
                    <a:pt x="185" y="329"/>
                    <a:pt x="185" y="329"/>
                    <a:pt x="185" y="329"/>
                  </a:cubicBezTo>
                  <a:cubicBezTo>
                    <a:pt x="185" y="302"/>
                    <a:pt x="185" y="302"/>
                    <a:pt x="185" y="302"/>
                  </a:cubicBezTo>
                  <a:cubicBezTo>
                    <a:pt x="203" y="302"/>
                    <a:pt x="203" y="302"/>
                    <a:pt x="203" y="302"/>
                  </a:cubicBezTo>
                  <a:lnTo>
                    <a:pt x="203" y="329"/>
                  </a:lnTo>
                  <a:close/>
                  <a:moveTo>
                    <a:pt x="203" y="269"/>
                  </a:moveTo>
                  <a:cubicBezTo>
                    <a:pt x="185" y="269"/>
                    <a:pt x="185" y="269"/>
                    <a:pt x="185" y="269"/>
                  </a:cubicBezTo>
                  <a:cubicBezTo>
                    <a:pt x="185" y="242"/>
                    <a:pt x="185" y="242"/>
                    <a:pt x="185" y="242"/>
                  </a:cubicBezTo>
                  <a:cubicBezTo>
                    <a:pt x="203" y="242"/>
                    <a:pt x="203" y="242"/>
                    <a:pt x="203" y="242"/>
                  </a:cubicBezTo>
                  <a:lnTo>
                    <a:pt x="203" y="269"/>
                  </a:lnTo>
                  <a:close/>
                  <a:moveTo>
                    <a:pt x="203" y="207"/>
                  </a:moveTo>
                  <a:cubicBezTo>
                    <a:pt x="185" y="207"/>
                    <a:pt x="185" y="207"/>
                    <a:pt x="185" y="207"/>
                  </a:cubicBezTo>
                  <a:cubicBezTo>
                    <a:pt x="185" y="180"/>
                    <a:pt x="185" y="180"/>
                    <a:pt x="185" y="180"/>
                  </a:cubicBezTo>
                  <a:cubicBezTo>
                    <a:pt x="203" y="180"/>
                    <a:pt x="203" y="180"/>
                    <a:pt x="203" y="180"/>
                  </a:cubicBezTo>
                  <a:lnTo>
                    <a:pt x="203" y="207"/>
                  </a:lnTo>
                  <a:close/>
                  <a:moveTo>
                    <a:pt x="203" y="147"/>
                  </a:moveTo>
                  <a:cubicBezTo>
                    <a:pt x="185" y="147"/>
                    <a:pt x="185" y="147"/>
                    <a:pt x="185" y="147"/>
                  </a:cubicBezTo>
                  <a:cubicBezTo>
                    <a:pt x="185" y="120"/>
                    <a:pt x="185" y="120"/>
                    <a:pt x="185" y="120"/>
                  </a:cubicBezTo>
                  <a:cubicBezTo>
                    <a:pt x="203" y="120"/>
                    <a:pt x="203" y="120"/>
                    <a:pt x="203" y="120"/>
                  </a:cubicBezTo>
                  <a:lnTo>
                    <a:pt x="203" y="147"/>
                  </a:lnTo>
                  <a:close/>
                  <a:moveTo>
                    <a:pt x="203" y="93"/>
                  </a:moveTo>
                  <a:cubicBezTo>
                    <a:pt x="185" y="93"/>
                    <a:pt x="185" y="93"/>
                    <a:pt x="185" y="93"/>
                  </a:cubicBezTo>
                  <a:cubicBezTo>
                    <a:pt x="185" y="66"/>
                    <a:pt x="185" y="66"/>
                    <a:pt x="185" y="66"/>
                  </a:cubicBezTo>
                  <a:cubicBezTo>
                    <a:pt x="203" y="66"/>
                    <a:pt x="203" y="66"/>
                    <a:pt x="203" y="66"/>
                  </a:cubicBezTo>
                  <a:lnTo>
                    <a:pt x="203" y="93"/>
                  </a:lnTo>
                  <a:close/>
                  <a:moveTo>
                    <a:pt x="240" y="329"/>
                  </a:moveTo>
                  <a:cubicBezTo>
                    <a:pt x="222" y="329"/>
                    <a:pt x="222" y="329"/>
                    <a:pt x="222" y="329"/>
                  </a:cubicBezTo>
                  <a:cubicBezTo>
                    <a:pt x="222" y="302"/>
                    <a:pt x="222" y="302"/>
                    <a:pt x="222" y="302"/>
                  </a:cubicBezTo>
                  <a:cubicBezTo>
                    <a:pt x="240" y="302"/>
                    <a:pt x="240" y="302"/>
                    <a:pt x="240" y="302"/>
                  </a:cubicBezTo>
                  <a:lnTo>
                    <a:pt x="240" y="329"/>
                  </a:lnTo>
                  <a:close/>
                  <a:moveTo>
                    <a:pt x="240" y="269"/>
                  </a:moveTo>
                  <a:cubicBezTo>
                    <a:pt x="222" y="269"/>
                    <a:pt x="222" y="269"/>
                    <a:pt x="222" y="269"/>
                  </a:cubicBezTo>
                  <a:cubicBezTo>
                    <a:pt x="222" y="242"/>
                    <a:pt x="222" y="242"/>
                    <a:pt x="222" y="242"/>
                  </a:cubicBezTo>
                  <a:cubicBezTo>
                    <a:pt x="240" y="242"/>
                    <a:pt x="240" y="242"/>
                    <a:pt x="240" y="242"/>
                  </a:cubicBezTo>
                  <a:lnTo>
                    <a:pt x="240" y="269"/>
                  </a:lnTo>
                  <a:close/>
                  <a:moveTo>
                    <a:pt x="240" y="207"/>
                  </a:moveTo>
                  <a:cubicBezTo>
                    <a:pt x="222" y="207"/>
                    <a:pt x="222" y="207"/>
                    <a:pt x="222" y="207"/>
                  </a:cubicBezTo>
                  <a:cubicBezTo>
                    <a:pt x="222" y="180"/>
                    <a:pt x="222" y="180"/>
                    <a:pt x="222" y="180"/>
                  </a:cubicBezTo>
                  <a:cubicBezTo>
                    <a:pt x="240" y="180"/>
                    <a:pt x="240" y="180"/>
                    <a:pt x="240" y="180"/>
                  </a:cubicBezTo>
                  <a:lnTo>
                    <a:pt x="240" y="207"/>
                  </a:lnTo>
                  <a:close/>
                  <a:moveTo>
                    <a:pt x="240" y="147"/>
                  </a:moveTo>
                  <a:cubicBezTo>
                    <a:pt x="222" y="147"/>
                    <a:pt x="222" y="147"/>
                    <a:pt x="222" y="147"/>
                  </a:cubicBezTo>
                  <a:cubicBezTo>
                    <a:pt x="222" y="120"/>
                    <a:pt x="222" y="120"/>
                    <a:pt x="222" y="120"/>
                  </a:cubicBezTo>
                  <a:cubicBezTo>
                    <a:pt x="240" y="120"/>
                    <a:pt x="240" y="120"/>
                    <a:pt x="240" y="120"/>
                  </a:cubicBezTo>
                  <a:lnTo>
                    <a:pt x="240" y="147"/>
                  </a:lnTo>
                  <a:close/>
                  <a:moveTo>
                    <a:pt x="240" y="93"/>
                  </a:moveTo>
                  <a:cubicBezTo>
                    <a:pt x="222" y="93"/>
                    <a:pt x="222" y="93"/>
                    <a:pt x="222" y="93"/>
                  </a:cubicBezTo>
                  <a:cubicBezTo>
                    <a:pt x="222" y="66"/>
                    <a:pt x="222" y="66"/>
                    <a:pt x="222" y="66"/>
                  </a:cubicBezTo>
                  <a:cubicBezTo>
                    <a:pt x="240" y="66"/>
                    <a:pt x="240" y="66"/>
                    <a:pt x="240" y="66"/>
                  </a:cubicBezTo>
                  <a:lnTo>
                    <a:pt x="240" y="93"/>
                  </a:lnTo>
                  <a:close/>
                  <a:moveTo>
                    <a:pt x="276" y="329"/>
                  </a:moveTo>
                  <a:cubicBezTo>
                    <a:pt x="258" y="329"/>
                    <a:pt x="258" y="329"/>
                    <a:pt x="258" y="329"/>
                  </a:cubicBezTo>
                  <a:cubicBezTo>
                    <a:pt x="258" y="302"/>
                    <a:pt x="258" y="302"/>
                    <a:pt x="258" y="302"/>
                  </a:cubicBezTo>
                  <a:cubicBezTo>
                    <a:pt x="276" y="302"/>
                    <a:pt x="276" y="302"/>
                    <a:pt x="276" y="302"/>
                  </a:cubicBezTo>
                  <a:lnTo>
                    <a:pt x="276" y="329"/>
                  </a:lnTo>
                  <a:close/>
                  <a:moveTo>
                    <a:pt x="276" y="269"/>
                  </a:moveTo>
                  <a:cubicBezTo>
                    <a:pt x="258" y="269"/>
                    <a:pt x="258" y="269"/>
                    <a:pt x="258" y="269"/>
                  </a:cubicBezTo>
                  <a:cubicBezTo>
                    <a:pt x="258" y="242"/>
                    <a:pt x="258" y="242"/>
                    <a:pt x="258" y="242"/>
                  </a:cubicBezTo>
                  <a:cubicBezTo>
                    <a:pt x="276" y="242"/>
                    <a:pt x="276" y="242"/>
                    <a:pt x="276" y="242"/>
                  </a:cubicBezTo>
                  <a:lnTo>
                    <a:pt x="276" y="269"/>
                  </a:lnTo>
                  <a:close/>
                  <a:moveTo>
                    <a:pt x="276" y="207"/>
                  </a:moveTo>
                  <a:cubicBezTo>
                    <a:pt x="258" y="207"/>
                    <a:pt x="258" y="207"/>
                    <a:pt x="258" y="207"/>
                  </a:cubicBezTo>
                  <a:cubicBezTo>
                    <a:pt x="258" y="180"/>
                    <a:pt x="258" y="180"/>
                    <a:pt x="258" y="180"/>
                  </a:cubicBezTo>
                  <a:cubicBezTo>
                    <a:pt x="276" y="180"/>
                    <a:pt x="276" y="180"/>
                    <a:pt x="276" y="180"/>
                  </a:cubicBezTo>
                  <a:lnTo>
                    <a:pt x="276" y="207"/>
                  </a:lnTo>
                  <a:close/>
                  <a:moveTo>
                    <a:pt x="276" y="147"/>
                  </a:moveTo>
                  <a:cubicBezTo>
                    <a:pt x="258" y="147"/>
                    <a:pt x="258" y="147"/>
                    <a:pt x="258" y="147"/>
                  </a:cubicBezTo>
                  <a:cubicBezTo>
                    <a:pt x="258" y="120"/>
                    <a:pt x="258" y="120"/>
                    <a:pt x="258" y="120"/>
                  </a:cubicBezTo>
                  <a:cubicBezTo>
                    <a:pt x="276" y="120"/>
                    <a:pt x="276" y="120"/>
                    <a:pt x="276" y="120"/>
                  </a:cubicBezTo>
                  <a:lnTo>
                    <a:pt x="276" y="147"/>
                  </a:lnTo>
                  <a:close/>
                  <a:moveTo>
                    <a:pt x="276" y="93"/>
                  </a:moveTo>
                  <a:cubicBezTo>
                    <a:pt x="258" y="93"/>
                    <a:pt x="258" y="93"/>
                    <a:pt x="258" y="93"/>
                  </a:cubicBezTo>
                  <a:cubicBezTo>
                    <a:pt x="258" y="66"/>
                    <a:pt x="258" y="66"/>
                    <a:pt x="258" y="66"/>
                  </a:cubicBezTo>
                  <a:cubicBezTo>
                    <a:pt x="276" y="66"/>
                    <a:pt x="276" y="66"/>
                    <a:pt x="276" y="66"/>
                  </a:cubicBezTo>
                  <a:lnTo>
                    <a:pt x="276" y="93"/>
                  </a:lnTo>
                  <a:close/>
                  <a:moveTo>
                    <a:pt x="312" y="329"/>
                  </a:moveTo>
                  <a:cubicBezTo>
                    <a:pt x="294" y="329"/>
                    <a:pt x="294" y="329"/>
                    <a:pt x="294" y="329"/>
                  </a:cubicBezTo>
                  <a:cubicBezTo>
                    <a:pt x="294" y="302"/>
                    <a:pt x="294" y="302"/>
                    <a:pt x="294" y="302"/>
                  </a:cubicBezTo>
                  <a:cubicBezTo>
                    <a:pt x="312" y="302"/>
                    <a:pt x="312" y="302"/>
                    <a:pt x="312" y="302"/>
                  </a:cubicBezTo>
                  <a:lnTo>
                    <a:pt x="312" y="329"/>
                  </a:lnTo>
                  <a:close/>
                  <a:moveTo>
                    <a:pt x="312" y="269"/>
                  </a:moveTo>
                  <a:cubicBezTo>
                    <a:pt x="294" y="269"/>
                    <a:pt x="294" y="269"/>
                    <a:pt x="294" y="269"/>
                  </a:cubicBezTo>
                  <a:cubicBezTo>
                    <a:pt x="294" y="242"/>
                    <a:pt x="294" y="242"/>
                    <a:pt x="294" y="242"/>
                  </a:cubicBezTo>
                  <a:cubicBezTo>
                    <a:pt x="312" y="242"/>
                    <a:pt x="312" y="242"/>
                    <a:pt x="312" y="242"/>
                  </a:cubicBezTo>
                  <a:lnTo>
                    <a:pt x="312" y="269"/>
                  </a:lnTo>
                  <a:close/>
                  <a:moveTo>
                    <a:pt x="312" y="207"/>
                  </a:moveTo>
                  <a:cubicBezTo>
                    <a:pt x="294" y="207"/>
                    <a:pt x="294" y="207"/>
                    <a:pt x="294" y="207"/>
                  </a:cubicBezTo>
                  <a:cubicBezTo>
                    <a:pt x="294" y="180"/>
                    <a:pt x="294" y="180"/>
                    <a:pt x="294" y="180"/>
                  </a:cubicBezTo>
                  <a:cubicBezTo>
                    <a:pt x="312" y="180"/>
                    <a:pt x="312" y="180"/>
                    <a:pt x="312" y="180"/>
                  </a:cubicBezTo>
                  <a:lnTo>
                    <a:pt x="312" y="207"/>
                  </a:lnTo>
                  <a:close/>
                  <a:moveTo>
                    <a:pt x="312" y="147"/>
                  </a:moveTo>
                  <a:cubicBezTo>
                    <a:pt x="294" y="147"/>
                    <a:pt x="294" y="147"/>
                    <a:pt x="294" y="147"/>
                  </a:cubicBezTo>
                  <a:cubicBezTo>
                    <a:pt x="294" y="120"/>
                    <a:pt x="294" y="120"/>
                    <a:pt x="294" y="120"/>
                  </a:cubicBezTo>
                  <a:cubicBezTo>
                    <a:pt x="312" y="120"/>
                    <a:pt x="312" y="120"/>
                    <a:pt x="312" y="120"/>
                  </a:cubicBezTo>
                  <a:lnTo>
                    <a:pt x="312" y="147"/>
                  </a:lnTo>
                  <a:close/>
                  <a:moveTo>
                    <a:pt x="312" y="93"/>
                  </a:moveTo>
                  <a:cubicBezTo>
                    <a:pt x="294" y="93"/>
                    <a:pt x="294" y="93"/>
                    <a:pt x="294" y="93"/>
                  </a:cubicBezTo>
                  <a:cubicBezTo>
                    <a:pt x="294" y="66"/>
                    <a:pt x="294" y="66"/>
                    <a:pt x="294" y="66"/>
                  </a:cubicBezTo>
                  <a:cubicBezTo>
                    <a:pt x="312" y="66"/>
                    <a:pt x="312" y="66"/>
                    <a:pt x="312" y="66"/>
                  </a:cubicBezTo>
                  <a:lnTo>
                    <a:pt x="312" y="9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8" name="Freeform 217"/>
            <p:cNvSpPr/>
            <p:nvPr/>
          </p:nvSpPr>
          <p:spPr bwMode="auto">
            <a:xfrm>
              <a:off x="990600" y="2173288"/>
              <a:ext cx="112713" cy="111125"/>
            </a:xfrm>
            <a:custGeom>
              <a:gdLst>
                <a:gd fmla="*/ 148 w 148" name="T0"/>
                <a:gd fmla="*/ 117 h 148" name="T1"/>
                <a:gd fmla="*/ 117 w 148" name="T2"/>
                <a:gd fmla="*/ 148 h 148" name="T3"/>
                <a:gd fmla="*/ 31 w 148" name="T4"/>
                <a:gd fmla="*/ 148 h 148" name="T5"/>
                <a:gd fmla="*/ 0 w 148" name="T6"/>
                <a:gd fmla="*/ 117 h 148" name="T7"/>
                <a:gd fmla="*/ 0 w 148" name="T8"/>
                <a:gd fmla="*/ 31 h 148" name="T9"/>
                <a:gd fmla="*/ 31 w 148" name="T10"/>
                <a:gd fmla="*/ 0 h 148" name="T11"/>
                <a:gd fmla="*/ 117 w 148" name="T12"/>
                <a:gd fmla="*/ 0 h 148" name="T13"/>
                <a:gd fmla="*/ 148 w 148" name="T14"/>
                <a:gd fmla="*/ 31 h 148" name="T15"/>
                <a:gd fmla="*/ 148 w 148" name="T16"/>
                <a:gd fmla="*/ 117 h 1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8" w="148">
                  <a:moveTo>
                    <a:pt x="148" y="117"/>
                  </a:moveTo>
                  <a:cubicBezTo>
                    <a:pt x="148" y="134"/>
                    <a:pt x="134" y="148"/>
                    <a:pt x="117" y="148"/>
                  </a:cubicBezTo>
                  <a:cubicBezTo>
                    <a:pt x="31" y="148"/>
                    <a:pt x="31" y="148"/>
                    <a:pt x="31" y="148"/>
                  </a:cubicBezTo>
                  <a:cubicBezTo>
                    <a:pt x="14" y="148"/>
                    <a:pt x="0" y="134"/>
                    <a:pt x="0" y="117"/>
                  </a:cubicBezTo>
                  <a:cubicBezTo>
                    <a:pt x="0" y="31"/>
                    <a:pt x="0" y="31"/>
                    <a:pt x="0" y="31"/>
                  </a:cubicBezTo>
                  <a:cubicBezTo>
                    <a:pt x="0" y="14"/>
                    <a:pt x="14" y="0"/>
                    <a:pt x="31" y="0"/>
                  </a:cubicBezTo>
                  <a:cubicBezTo>
                    <a:pt x="117" y="0"/>
                    <a:pt x="117" y="0"/>
                    <a:pt x="117" y="0"/>
                  </a:cubicBezTo>
                  <a:cubicBezTo>
                    <a:pt x="134" y="0"/>
                    <a:pt x="148" y="14"/>
                    <a:pt x="148" y="31"/>
                  </a:cubicBezTo>
                  <a:lnTo>
                    <a:pt x="148" y="11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79" name="Freeform 218"/>
            <p:cNvSpPr/>
            <p:nvPr/>
          </p:nvSpPr>
          <p:spPr bwMode="auto">
            <a:xfrm>
              <a:off x="1016000" y="2195513"/>
              <a:ext cx="61913" cy="66675"/>
            </a:xfrm>
            <a:custGeom>
              <a:gdLst>
                <a:gd fmla="*/ 0 w 39" name="T0"/>
                <a:gd fmla="*/ 0 h 42" name="T1"/>
                <a:gd fmla="*/ 12 w 39" name="T2"/>
                <a:gd fmla="*/ 0 h 42" name="T3"/>
                <a:gd fmla="*/ 12 w 39" name="T4"/>
                <a:gd fmla="*/ 15 h 42" name="T5"/>
                <a:gd fmla="*/ 27 w 39" name="T6"/>
                <a:gd fmla="*/ 15 h 42" name="T7"/>
                <a:gd fmla="*/ 27 w 39" name="T8"/>
                <a:gd fmla="*/ 0 h 42" name="T9"/>
                <a:gd fmla="*/ 39 w 39" name="T10"/>
                <a:gd fmla="*/ 0 h 42" name="T11"/>
                <a:gd fmla="*/ 39 w 39" name="T12"/>
                <a:gd fmla="*/ 42 h 42" name="T13"/>
                <a:gd fmla="*/ 27 w 39" name="T14"/>
                <a:gd fmla="*/ 42 h 42" name="T15"/>
                <a:gd fmla="*/ 27 w 39" name="T16"/>
                <a:gd fmla="*/ 25 h 42" name="T17"/>
                <a:gd fmla="*/ 12 w 39" name="T18"/>
                <a:gd fmla="*/ 25 h 42" name="T19"/>
                <a:gd fmla="*/ 12 w 39" name="T20"/>
                <a:gd fmla="*/ 42 h 42" name="T21"/>
                <a:gd fmla="*/ 0 w 39" name="T22"/>
                <a:gd fmla="*/ 42 h 42" name="T23"/>
                <a:gd fmla="*/ 0 w 39" name="T24"/>
                <a:gd fmla="*/ 0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39">
                  <a:moveTo>
                    <a:pt x="0" y="0"/>
                  </a:moveTo>
                  <a:lnTo>
                    <a:pt x="12" y="0"/>
                  </a:lnTo>
                  <a:lnTo>
                    <a:pt x="12" y="15"/>
                  </a:lnTo>
                  <a:lnTo>
                    <a:pt x="27" y="15"/>
                  </a:lnTo>
                  <a:lnTo>
                    <a:pt x="27" y="0"/>
                  </a:lnTo>
                  <a:lnTo>
                    <a:pt x="39" y="0"/>
                  </a:lnTo>
                  <a:lnTo>
                    <a:pt x="39" y="42"/>
                  </a:lnTo>
                  <a:lnTo>
                    <a:pt x="27" y="42"/>
                  </a:lnTo>
                  <a:lnTo>
                    <a:pt x="27" y="25"/>
                  </a:lnTo>
                  <a:lnTo>
                    <a:pt x="12" y="25"/>
                  </a:lnTo>
                  <a:lnTo>
                    <a:pt x="12" y="42"/>
                  </a:lnTo>
                  <a:lnTo>
                    <a:pt x="0" y="42"/>
                  </a:ln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280" name="Freeform 269"/>
          <p:cNvSpPr>
            <a:spLocks noEditPoints="1"/>
          </p:cNvSpPr>
          <p:nvPr/>
        </p:nvSpPr>
        <p:spPr bwMode="auto">
          <a:xfrm>
            <a:off x="7037388" y="1131888"/>
            <a:ext cx="349250" cy="349250"/>
          </a:xfrm>
          <a:custGeom>
            <a:gdLst>
              <a:gd fmla="*/ 401 w 464" name="T0"/>
              <a:gd fmla="*/ 0 h 464" name="T1"/>
              <a:gd fmla="*/ 63 w 464" name="T2"/>
              <a:gd fmla="*/ 0 h 464" name="T3"/>
              <a:gd fmla="*/ 0 w 464" name="T4"/>
              <a:gd fmla="*/ 63 h 464" name="T5"/>
              <a:gd fmla="*/ 0 w 464" name="T6"/>
              <a:gd fmla="*/ 401 h 464" name="T7"/>
              <a:gd fmla="*/ 63 w 464" name="T8"/>
              <a:gd fmla="*/ 464 h 464" name="T9"/>
              <a:gd fmla="*/ 401 w 464" name="T10"/>
              <a:gd fmla="*/ 464 h 464" name="T11"/>
              <a:gd fmla="*/ 464 w 464" name="T12"/>
              <a:gd fmla="*/ 401 h 464" name="T13"/>
              <a:gd fmla="*/ 464 w 464" name="T14"/>
              <a:gd fmla="*/ 63 h 464" name="T15"/>
              <a:gd fmla="*/ 401 w 464" name="T16"/>
              <a:gd fmla="*/ 0 h 464" name="T17"/>
              <a:gd fmla="*/ 369 w 464" name="T18"/>
              <a:gd fmla="*/ 375 h 464" name="T19"/>
              <a:gd fmla="*/ 280 w 464" name="T20"/>
              <a:gd fmla="*/ 375 h 464" name="T21"/>
              <a:gd fmla="*/ 280 w 464" name="T22"/>
              <a:gd fmla="*/ 259 h 464" name="T23"/>
              <a:gd fmla="*/ 183 w 464" name="T24"/>
              <a:gd fmla="*/ 259 h 464" name="T25"/>
              <a:gd fmla="*/ 183 w 464" name="T26"/>
              <a:gd fmla="*/ 375 h 464" name="T27"/>
              <a:gd fmla="*/ 95 w 464" name="T28"/>
              <a:gd fmla="*/ 375 h 464" name="T29"/>
              <a:gd fmla="*/ 95 w 464" name="T30"/>
              <a:gd fmla="*/ 89 h 464" name="T31"/>
              <a:gd fmla="*/ 183 w 464" name="T32"/>
              <a:gd fmla="*/ 89 h 464" name="T33"/>
              <a:gd fmla="*/ 183 w 464" name="T34"/>
              <a:gd fmla="*/ 189 h 464" name="T35"/>
              <a:gd fmla="*/ 280 w 464" name="T36"/>
              <a:gd fmla="*/ 189 h 464" name="T37"/>
              <a:gd fmla="*/ 280 w 464" name="T38"/>
              <a:gd fmla="*/ 89 h 464" name="T39"/>
              <a:gd fmla="*/ 369 w 464" name="T40"/>
              <a:gd fmla="*/ 89 h 464" name="T41"/>
              <a:gd fmla="*/ 369 w 464" name="T42"/>
              <a:gd fmla="*/ 375 h 46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3" w="463">
                <a:moveTo>
                  <a:pt x="401" y="0"/>
                </a:moveTo>
                <a:cubicBezTo>
                  <a:pt x="63" y="0"/>
                  <a:pt x="63" y="0"/>
                  <a:pt x="63" y="0"/>
                </a:cubicBezTo>
                <a:cubicBezTo>
                  <a:pt x="28" y="0"/>
                  <a:pt x="0" y="28"/>
                  <a:pt x="0" y="63"/>
                </a:cubicBezTo>
                <a:cubicBezTo>
                  <a:pt x="0" y="401"/>
                  <a:pt x="0" y="401"/>
                  <a:pt x="0" y="401"/>
                </a:cubicBezTo>
                <a:cubicBezTo>
                  <a:pt x="0" y="436"/>
                  <a:pt x="28" y="464"/>
                  <a:pt x="63" y="464"/>
                </a:cubicBezTo>
                <a:cubicBezTo>
                  <a:pt x="401" y="464"/>
                  <a:pt x="401" y="464"/>
                  <a:pt x="401" y="464"/>
                </a:cubicBezTo>
                <a:cubicBezTo>
                  <a:pt x="436" y="464"/>
                  <a:pt x="464" y="436"/>
                  <a:pt x="464" y="401"/>
                </a:cubicBezTo>
                <a:cubicBezTo>
                  <a:pt x="464" y="63"/>
                  <a:pt x="464" y="63"/>
                  <a:pt x="464" y="63"/>
                </a:cubicBezTo>
                <a:cubicBezTo>
                  <a:pt x="464" y="28"/>
                  <a:pt x="436" y="0"/>
                  <a:pt x="401" y="0"/>
                </a:cubicBezTo>
                <a:close/>
                <a:moveTo>
                  <a:pt x="369" y="375"/>
                </a:moveTo>
                <a:cubicBezTo>
                  <a:pt x="280" y="375"/>
                  <a:pt x="280" y="375"/>
                  <a:pt x="280" y="375"/>
                </a:cubicBezTo>
                <a:cubicBezTo>
                  <a:pt x="280" y="259"/>
                  <a:pt x="280" y="259"/>
                  <a:pt x="280" y="259"/>
                </a:cubicBezTo>
                <a:cubicBezTo>
                  <a:pt x="183" y="259"/>
                  <a:pt x="183" y="259"/>
                  <a:pt x="183" y="259"/>
                </a:cubicBezTo>
                <a:cubicBezTo>
                  <a:pt x="183" y="375"/>
                  <a:pt x="183" y="375"/>
                  <a:pt x="183" y="375"/>
                </a:cubicBezTo>
                <a:cubicBezTo>
                  <a:pt x="95" y="375"/>
                  <a:pt x="95" y="375"/>
                  <a:pt x="95" y="375"/>
                </a:cubicBezTo>
                <a:cubicBezTo>
                  <a:pt x="95" y="89"/>
                  <a:pt x="95" y="89"/>
                  <a:pt x="95" y="89"/>
                </a:cubicBezTo>
                <a:cubicBezTo>
                  <a:pt x="183" y="89"/>
                  <a:pt x="183" y="89"/>
                  <a:pt x="183" y="89"/>
                </a:cubicBezTo>
                <a:cubicBezTo>
                  <a:pt x="183" y="189"/>
                  <a:pt x="183" y="189"/>
                  <a:pt x="183" y="189"/>
                </a:cubicBezTo>
                <a:cubicBezTo>
                  <a:pt x="280" y="189"/>
                  <a:pt x="280" y="189"/>
                  <a:pt x="280" y="189"/>
                </a:cubicBezTo>
                <a:cubicBezTo>
                  <a:pt x="280" y="89"/>
                  <a:pt x="280" y="89"/>
                  <a:pt x="280" y="89"/>
                </a:cubicBezTo>
                <a:cubicBezTo>
                  <a:pt x="369" y="89"/>
                  <a:pt x="369" y="89"/>
                  <a:pt x="369" y="89"/>
                </a:cubicBezTo>
                <a:lnTo>
                  <a:pt x="369" y="375"/>
                </a:ln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nvGrpSpPr>
          <p:cNvPr id="281" name="Group 152"/>
          <p:cNvGrpSpPr/>
          <p:nvPr/>
        </p:nvGrpSpPr>
        <p:grpSpPr>
          <a:xfrm>
            <a:off x="7699621" y="1114855"/>
            <a:ext cx="287338" cy="434975"/>
            <a:chOff x="4222750" y="2166938"/>
            <a:chExt cx="287338" cy="434975"/>
          </a:xfrm>
          <a:solidFill>
            <a:schemeClr val="accent1"/>
          </a:solidFill>
        </p:grpSpPr>
        <p:sp>
          <p:nvSpPr>
            <p:cNvPr id="282" name="Freeform 270"/>
            <p:cNvSpPr/>
            <p:nvPr/>
          </p:nvSpPr>
          <p:spPr bwMode="auto">
            <a:xfrm>
              <a:off x="4252913" y="2197100"/>
              <a:ext cx="228600" cy="11113"/>
            </a:xfrm>
            <a:custGeom>
              <a:gdLst>
                <a:gd fmla="*/ 297 w 304" name="T0"/>
                <a:gd fmla="*/ 16 h 16" name="T1"/>
                <a:gd fmla="*/ 7 w 304" name="T2"/>
                <a:gd fmla="*/ 16 h 16" name="T3"/>
                <a:gd fmla="*/ 0 w 304" name="T4"/>
                <a:gd fmla="*/ 8 h 16" name="T5"/>
                <a:gd fmla="*/ 7 w 304" name="T6"/>
                <a:gd fmla="*/ 0 h 16" name="T7"/>
                <a:gd fmla="*/ 297 w 304" name="T8"/>
                <a:gd fmla="*/ 0 h 16" name="T9"/>
                <a:gd fmla="*/ 304 w 304" name="T10"/>
                <a:gd fmla="*/ 8 h 16" name="T11"/>
                <a:gd fmla="*/ 297 w 304"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04">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3" name="Freeform 271"/>
            <p:cNvSpPr/>
            <p:nvPr/>
          </p:nvSpPr>
          <p:spPr bwMode="auto">
            <a:xfrm>
              <a:off x="4252913" y="2241550"/>
              <a:ext cx="228600" cy="11113"/>
            </a:xfrm>
            <a:custGeom>
              <a:gdLst>
                <a:gd fmla="*/ 297 w 304" name="T0"/>
                <a:gd fmla="*/ 15 h 15" name="T1"/>
                <a:gd fmla="*/ 7 w 304" name="T2"/>
                <a:gd fmla="*/ 15 h 15" name="T3"/>
                <a:gd fmla="*/ 0 w 304" name="T4"/>
                <a:gd fmla="*/ 8 h 15" name="T5"/>
                <a:gd fmla="*/ 7 w 304" name="T6"/>
                <a:gd fmla="*/ 0 h 15" name="T7"/>
                <a:gd fmla="*/ 297 w 304" name="T8"/>
                <a:gd fmla="*/ 0 h 15" name="T9"/>
                <a:gd fmla="*/ 304 w 304" name="T10"/>
                <a:gd fmla="*/ 8 h 15" name="T11"/>
                <a:gd fmla="*/ 297 w 30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304">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4" name="Freeform 272"/>
            <p:cNvSpPr/>
            <p:nvPr/>
          </p:nvSpPr>
          <p:spPr bwMode="auto">
            <a:xfrm>
              <a:off x="4260850" y="2287588"/>
              <a:ext cx="212725" cy="11113"/>
            </a:xfrm>
            <a:custGeom>
              <a:gdLst>
                <a:gd fmla="*/ 276 w 284" name="T0"/>
                <a:gd fmla="*/ 15 h 15" name="T1"/>
                <a:gd fmla="*/ 8 w 284" name="T2"/>
                <a:gd fmla="*/ 15 h 15" name="T3"/>
                <a:gd fmla="*/ 0 w 284" name="T4"/>
                <a:gd fmla="*/ 7 h 15" name="T5"/>
                <a:gd fmla="*/ 8 w 284" name="T6"/>
                <a:gd fmla="*/ 0 h 15" name="T7"/>
                <a:gd fmla="*/ 276 w 284" name="T8"/>
                <a:gd fmla="*/ 0 h 15" name="T9"/>
                <a:gd fmla="*/ 284 w 284" name="T10"/>
                <a:gd fmla="*/ 7 h 15" name="T11"/>
                <a:gd fmla="*/ 276 w 28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284">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5" name="Freeform 273"/>
            <p:cNvSpPr/>
            <p:nvPr/>
          </p:nvSpPr>
          <p:spPr bwMode="auto">
            <a:xfrm>
              <a:off x="4292600" y="2332038"/>
              <a:ext cx="149225" cy="11113"/>
            </a:xfrm>
            <a:custGeom>
              <a:gdLst>
                <a:gd fmla="*/ 191 w 198" name="T0"/>
                <a:gd fmla="*/ 15 h 15" name="T1"/>
                <a:gd fmla="*/ 7 w 198" name="T2"/>
                <a:gd fmla="*/ 15 h 15" name="T3"/>
                <a:gd fmla="*/ 0 w 198" name="T4"/>
                <a:gd fmla="*/ 8 h 15" name="T5"/>
                <a:gd fmla="*/ 7 w 198" name="T6"/>
                <a:gd fmla="*/ 0 h 15" name="T7"/>
                <a:gd fmla="*/ 191 w 198" name="T8"/>
                <a:gd fmla="*/ 0 h 15" name="T9"/>
                <a:gd fmla="*/ 198 w 198" name="T10"/>
                <a:gd fmla="*/ 8 h 15" name="T11"/>
                <a:gd fmla="*/ 191 w 198"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198">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6" name="Freeform 274"/>
            <p:cNvSpPr/>
            <p:nvPr/>
          </p:nvSpPr>
          <p:spPr bwMode="auto">
            <a:xfrm>
              <a:off x="4252913" y="2560638"/>
              <a:ext cx="228600" cy="12700"/>
            </a:xfrm>
            <a:custGeom>
              <a:gdLst>
                <a:gd fmla="*/ 297 w 304" name="T0"/>
                <a:gd fmla="*/ 16 h 16" name="T1"/>
                <a:gd fmla="*/ 7 w 304" name="T2"/>
                <a:gd fmla="*/ 16 h 16" name="T3"/>
                <a:gd fmla="*/ 0 w 304" name="T4"/>
                <a:gd fmla="*/ 8 h 16" name="T5"/>
                <a:gd fmla="*/ 7 w 304" name="T6"/>
                <a:gd fmla="*/ 0 h 16" name="T7"/>
                <a:gd fmla="*/ 297 w 304" name="T8"/>
                <a:gd fmla="*/ 0 h 16" name="T9"/>
                <a:gd fmla="*/ 304 w 304" name="T10"/>
                <a:gd fmla="*/ 8 h 16" name="T11"/>
                <a:gd fmla="*/ 297 w 304"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04">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7" name="Freeform 275"/>
            <p:cNvSpPr/>
            <p:nvPr/>
          </p:nvSpPr>
          <p:spPr bwMode="auto">
            <a:xfrm>
              <a:off x="4252913" y="2516188"/>
              <a:ext cx="228600" cy="11113"/>
            </a:xfrm>
            <a:custGeom>
              <a:gdLst>
                <a:gd fmla="*/ 297 w 304" name="T0"/>
                <a:gd fmla="*/ 15 h 15" name="T1"/>
                <a:gd fmla="*/ 7 w 304" name="T2"/>
                <a:gd fmla="*/ 15 h 15" name="T3"/>
                <a:gd fmla="*/ 0 w 304" name="T4"/>
                <a:gd fmla="*/ 7 h 15" name="T5"/>
                <a:gd fmla="*/ 7 w 304" name="T6"/>
                <a:gd fmla="*/ 0 h 15" name="T7"/>
                <a:gd fmla="*/ 297 w 304" name="T8"/>
                <a:gd fmla="*/ 0 h 15" name="T9"/>
                <a:gd fmla="*/ 304 w 304" name="T10"/>
                <a:gd fmla="*/ 7 h 15" name="T11"/>
                <a:gd fmla="*/ 297 w 30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304">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8" name="Freeform 276"/>
            <p:cNvSpPr/>
            <p:nvPr/>
          </p:nvSpPr>
          <p:spPr bwMode="auto">
            <a:xfrm>
              <a:off x="4260850" y="2471738"/>
              <a:ext cx="212725" cy="11113"/>
            </a:xfrm>
            <a:custGeom>
              <a:gdLst>
                <a:gd fmla="*/ 276 w 284" name="T0"/>
                <a:gd fmla="*/ 15 h 15" name="T1"/>
                <a:gd fmla="*/ 8 w 284" name="T2"/>
                <a:gd fmla="*/ 15 h 15" name="T3"/>
                <a:gd fmla="*/ 0 w 284" name="T4"/>
                <a:gd fmla="*/ 8 h 15" name="T5"/>
                <a:gd fmla="*/ 8 w 284" name="T6"/>
                <a:gd fmla="*/ 0 h 15" name="T7"/>
                <a:gd fmla="*/ 276 w 284" name="T8"/>
                <a:gd fmla="*/ 0 h 15" name="T9"/>
                <a:gd fmla="*/ 284 w 284" name="T10"/>
                <a:gd fmla="*/ 8 h 15" name="T11"/>
                <a:gd fmla="*/ 276 w 28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284">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9" name="Freeform 277"/>
            <p:cNvSpPr/>
            <p:nvPr/>
          </p:nvSpPr>
          <p:spPr bwMode="auto">
            <a:xfrm>
              <a:off x="4292600" y="2427288"/>
              <a:ext cx="149225" cy="11113"/>
            </a:xfrm>
            <a:custGeom>
              <a:gdLst>
                <a:gd fmla="*/ 191 w 198" name="T0"/>
                <a:gd fmla="*/ 15 h 15" name="T1"/>
                <a:gd fmla="*/ 7 w 198" name="T2"/>
                <a:gd fmla="*/ 15 h 15" name="T3"/>
                <a:gd fmla="*/ 0 w 198" name="T4"/>
                <a:gd fmla="*/ 7 h 15" name="T5"/>
                <a:gd fmla="*/ 7 w 198" name="T6"/>
                <a:gd fmla="*/ 0 h 15" name="T7"/>
                <a:gd fmla="*/ 191 w 198" name="T8"/>
                <a:gd fmla="*/ 0 h 15" name="T9"/>
                <a:gd fmla="*/ 198 w 198" name="T10"/>
                <a:gd fmla="*/ 7 h 15" name="T11"/>
                <a:gd fmla="*/ 191 w 198"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198">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0" name="Freeform 278"/>
            <p:cNvSpPr/>
            <p:nvPr/>
          </p:nvSpPr>
          <p:spPr bwMode="auto">
            <a:xfrm>
              <a:off x="4222750" y="2166938"/>
              <a:ext cx="287338" cy="434975"/>
            </a:xfrm>
            <a:custGeom>
              <a:gdLst>
                <a:gd fmla="*/ 228 w 382" name="T0"/>
                <a:gd fmla="*/ 290 h 579" name="T1"/>
                <a:gd fmla="*/ 348 w 382" name="T2"/>
                <a:gd fmla="*/ 13 h 579" name="T3"/>
                <a:gd fmla="*/ 330 w 382" name="T4"/>
                <a:gd fmla="*/ 1 h 579" name="T5"/>
                <a:gd fmla="*/ 318 w 382" name="T6"/>
                <a:gd fmla="*/ 19 h 579" name="T7"/>
                <a:gd fmla="*/ 191 w 382" name="T8"/>
                <a:gd fmla="*/ 274 h 579" name="T9"/>
                <a:gd fmla="*/ 64 w 382" name="T10"/>
                <a:gd fmla="*/ 19 h 579" name="T11"/>
                <a:gd fmla="*/ 52 w 382" name="T12"/>
                <a:gd fmla="*/ 1 h 579" name="T13"/>
                <a:gd fmla="*/ 34 w 382" name="T14"/>
                <a:gd fmla="*/ 13 h 579" name="T15"/>
                <a:gd fmla="*/ 154 w 382" name="T16"/>
                <a:gd fmla="*/ 290 h 579" name="T17"/>
                <a:gd fmla="*/ 34 w 382" name="T18"/>
                <a:gd fmla="*/ 567 h 579" name="T19"/>
                <a:gd fmla="*/ 49 w 382" name="T20"/>
                <a:gd fmla="*/ 579 h 579" name="T21"/>
                <a:gd fmla="*/ 52 w 382" name="T22"/>
                <a:gd fmla="*/ 579 h 579" name="T23"/>
                <a:gd fmla="*/ 64 w 382" name="T24"/>
                <a:gd fmla="*/ 561 h 579" name="T25"/>
                <a:gd fmla="*/ 191 w 382" name="T26"/>
                <a:gd fmla="*/ 306 h 579" name="T27"/>
                <a:gd fmla="*/ 318 w 382" name="T28"/>
                <a:gd fmla="*/ 561 h 579" name="T29"/>
                <a:gd fmla="*/ 330 w 382" name="T30"/>
                <a:gd fmla="*/ 579 h 579" name="T31"/>
                <a:gd fmla="*/ 333 w 382" name="T32"/>
                <a:gd fmla="*/ 579 h 579" name="T33"/>
                <a:gd fmla="*/ 348 w 382" name="T34"/>
                <a:gd fmla="*/ 567 h 579" name="T35"/>
                <a:gd fmla="*/ 228 w 382" name="T36"/>
                <a:gd fmla="*/ 290 h 5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9" w="382">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91" name="Group 162"/>
          <p:cNvGrpSpPr/>
          <p:nvPr/>
        </p:nvGrpSpPr>
        <p:grpSpPr>
          <a:xfrm>
            <a:off x="8421933" y="1165654"/>
            <a:ext cx="368301" cy="368300"/>
            <a:chOff x="5022850" y="2200275"/>
            <a:chExt cx="368301" cy="368300"/>
          </a:xfrm>
          <a:solidFill>
            <a:schemeClr val="accent1"/>
          </a:solidFill>
        </p:grpSpPr>
        <p:sp>
          <p:nvSpPr>
            <p:cNvPr id="292" name="Freeform 279"/>
            <p:cNvSpPr/>
            <p:nvPr/>
          </p:nvSpPr>
          <p:spPr bwMode="auto">
            <a:xfrm>
              <a:off x="5151438" y="2200275"/>
              <a:ext cx="239713" cy="239713"/>
            </a:xfrm>
            <a:custGeom>
              <a:gdLst>
                <a:gd fmla="*/ 274 w 319" name="T0"/>
                <a:gd fmla="*/ 45 h 319" name="T1"/>
                <a:gd fmla="*/ 109 w 319" name="T2"/>
                <a:gd fmla="*/ 45 h 319" name="T3"/>
                <a:gd fmla="*/ 0 w 319" name="T4"/>
                <a:gd fmla="*/ 154 h 319" name="T5"/>
                <a:gd fmla="*/ 164 w 319" name="T6"/>
                <a:gd fmla="*/ 319 h 319" name="T7"/>
                <a:gd fmla="*/ 274 w 319" name="T8"/>
                <a:gd fmla="*/ 210 h 319" name="T9"/>
                <a:gd fmla="*/ 274 w 319" name="T10"/>
                <a:gd fmla="*/ 45 h 319" name="T11"/>
              </a:gdLst>
              <a:cxnLst>
                <a:cxn ang="0">
                  <a:pos x="T0" y="T1"/>
                </a:cxn>
                <a:cxn ang="0">
                  <a:pos x="T2" y="T3"/>
                </a:cxn>
                <a:cxn ang="0">
                  <a:pos x="T4" y="T5"/>
                </a:cxn>
                <a:cxn ang="0">
                  <a:pos x="T6" y="T7"/>
                </a:cxn>
                <a:cxn ang="0">
                  <a:pos x="T8" y="T9"/>
                </a:cxn>
                <a:cxn ang="0">
                  <a:pos x="T10" y="T11"/>
                </a:cxn>
              </a:cxnLst>
              <a:rect b="b" l="0" r="r" t="0"/>
              <a:pathLst>
                <a:path h="319" w="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3" name="Freeform 280"/>
            <p:cNvSpPr/>
            <p:nvPr/>
          </p:nvSpPr>
          <p:spPr bwMode="auto">
            <a:xfrm>
              <a:off x="5022850" y="2324100"/>
              <a:ext cx="241300" cy="244475"/>
            </a:xfrm>
            <a:custGeom>
              <a:gdLst>
                <a:gd fmla="*/ 155 w 320" name="T0"/>
                <a:gd fmla="*/ 5 h 325" name="T1"/>
                <a:gd fmla="*/ 161 w 320" name="T2"/>
                <a:gd fmla="*/ 0 h 325" name="T3"/>
                <a:gd fmla="*/ 45 w 320" name="T4"/>
                <a:gd fmla="*/ 116 h 325" name="T5"/>
                <a:gd fmla="*/ 45 w 320" name="T6"/>
                <a:gd fmla="*/ 280 h 325" name="T7"/>
                <a:gd fmla="*/ 209 w 320" name="T8"/>
                <a:gd fmla="*/ 280 h 325" name="T9"/>
                <a:gd fmla="*/ 320 w 320" name="T10"/>
                <a:gd fmla="*/ 170 h 325" name="T11"/>
                <a:gd fmla="*/ 155 w 320" name="T12"/>
                <a:gd fmla="*/ 5 h 325" name="T13"/>
              </a:gdLst>
              <a:cxnLst>
                <a:cxn ang="0">
                  <a:pos x="T0" y="T1"/>
                </a:cxn>
                <a:cxn ang="0">
                  <a:pos x="T2" y="T3"/>
                </a:cxn>
                <a:cxn ang="0">
                  <a:pos x="T4" y="T5"/>
                </a:cxn>
                <a:cxn ang="0">
                  <a:pos x="T6" y="T7"/>
                </a:cxn>
                <a:cxn ang="0">
                  <a:pos x="T8" y="T9"/>
                </a:cxn>
                <a:cxn ang="0">
                  <a:pos x="T10" y="T11"/>
                </a:cxn>
                <a:cxn ang="0">
                  <a:pos x="T12" y="T13"/>
                </a:cxn>
              </a:cxnLst>
              <a:rect b="b" l="0" r="r" t="0"/>
              <a:pathLst>
                <a:path h="325" w="320">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94" name="Group 165"/>
          <p:cNvGrpSpPr/>
          <p:nvPr/>
        </p:nvGrpSpPr>
        <p:grpSpPr>
          <a:xfrm>
            <a:off x="6204712" y="1108301"/>
            <a:ext cx="393701" cy="423863"/>
            <a:chOff x="5832475" y="2170113"/>
            <a:chExt cx="393701" cy="423863"/>
          </a:xfrm>
          <a:solidFill>
            <a:schemeClr val="accent1"/>
          </a:solidFill>
        </p:grpSpPr>
        <p:sp>
          <p:nvSpPr>
            <p:cNvPr id="295" name="Freeform 281"/>
            <p:cNvSpPr/>
            <p:nvPr/>
          </p:nvSpPr>
          <p:spPr bwMode="auto">
            <a:xfrm>
              <a:off x="6081713" y="2170113"/>
              <a:ext cx="144463" cy="153988"/>
            </a:xfrm>
            <a:custGeom>
              <a:gdLst>
                <a:gd fmla="*/ 111 w 194" name="T0"/>
                <a:gd fmla="*/ 205 h 205" name="T1"/>
                <a:gd fmla="*/ 181 w 194" name="T2"/>
                <a:gd fmla="*/ 78 h 205" name="T3"/>
                <a:gd fmla="*/ 162 w 194" name="T4"/>
                <a:gd fmla="*/ 13 h 205" name="T5"/>
                <a:gd fmla="*/ 96 w 194" name="T6"/>
                <a:gd fmla="*/ 32 h 205" name="T7"/>
                <a:gd fmla="*/ 0 w 194" name="T8"/>
                <a:gd fmla="*/ 205 h 205" name="T9"/>
                <a:gd fmla="*/ 111 w 194" name="T10"/>
                <a:gd fmla="*/ 205 h 205" name="T11"/>
              </a:gdLst>
              <a:cxnLst>
                <a:cxn ang="0">
                  <a:pos x="T0" y="T1"/>
                </a:cxn>
                <a:cxn ang="0">
                  <a:pos x="T2" y="T3"/>
                </a:cxn>
                <a:cxn ang="0">
                  <a:pos x="T4" y="T5"/>
                </a:cxn>
                <a:cxn ang="0">
                  <a:pos x="T6" y="T7"/>
                </a:cxn>
                <a:cxn ang="0">
                  <a:pos x="T8" y="T9"/>
                </a:cxn>
                <a:cxn ang="0">
                  <a:pos x="T10" y="T11"/>
                </a:cxn>
              </a:cxnLst>
              <a:rect b="b" l="0" r="r" t="0"/>
              <a:pathLst>
                <a:path h="205" w="194">
                  <a:moveTo>
                    <a:pt x="111" y="205"/>
                  </a:moveTo>
                  <a:cubicBezTo>
                    <a:pt x="181" y="78"/>
                    <a:pt x="181" y="78"/>
                    <a:pt x="181" y="78"/>
                  </a:cubicBezTo>
                  <a:cubicBezTo>
                    <a:pt x="194" y="55"/>
                    <a:pt x="185" y="26"/>
                    <a:pt x="162" y="13"/>
                  </a:cubicBezTo>
                  <a:cubicBezTo>
                    <a:pt x="138" y="0"/>
                    <a:pt x="109" y="8"/>
                    <a:pt x="96" y="32"/>
                  </a:cubicBezTo>
                  <a:cubicBezTo>
                    <a:pt x="0" y="205"/>
                    <a:pt x="0" y="205"/>
                    <a:pt x="0" y="205"/>
                  </a:cubicBezTo>
                  <a:lnTo>
                    <a:pt x="111" y="20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6" name="Freeform 282"/>
            <p:cNvSpPr>
              <a:spLocks noEditPoints="1"/>
            </p:cNvSpPr>
            <p:nvPr/>
          </p:nvSpPr>
          <p:spPr bwMode="auto">
            <a:xfrm>
              <a:off x="5843588" y="2373313"/>
              <a:ext cx="346075" cy="220663"/>
            </a:xfrm>
            <a:custGeom>
              <a:gdLst>
                <a:gd fmla="*/ 0 w 461" name="T0"/>
                <a:gd fmla="*/ 0 h 293" name="T1"/>
                <a:gd fmla="*/ 0 w 461" name="T2"/>
                <a:gd fmla="*/ 152 h 293" name="T3"/>
                <a:gd fmla="*/ 141 w 461" name="T4"/>
                <a:gd fmla="*/ 293 h 293" name="T5"/>
                <a:gd fmla="*/ 320 w 461" name="T6"/>
                <a:gd fmla="*/ 293 h 293" name="T7"/>
                <a:gd fmla="*/ 461 w 461" name="T8"/>
                <a:gd fmla="*/ 152 h 293" name="T9"/>
                <a:gd fmla="*/ 461 w 461" name="T10"/>
                <a:gd fmla="*/ 0 h 293" name="T11"/>
                <a:gd fmla="*/ 0 w 461" name="T12"/>
                <a:gd fmla="*/ 0 h 293" name="T13"/>
                <a:gd fmla="*/ 303 w 461" name="T14"/>
                <a:gd fmla="*/ 181 h 293" name="T15"/>
                <a:gd fmla="*/ 292 w 461" name="T16"/>
                <a:gd fmla="*/ 193 h 293" name="T17"/>
                <a:gd fmla="*/ 251 w 461" name="T18"/>
                <a:gd fmla="*/ 193 h 293" name="T19"/>
                <a:gd fmla="*/ 251 w 461" name="T20"/>
                <a:gd fmla="*/ 234 h 293" name="T21"/>
                <a:gd fmla="*/ 240 w 461" name="T22"/>
                <a:gd fmla="*/ 246 h 293" name="T23"/>
                <a:gd fmla="*/ 221 w 461" name="T24"/>
                <a:gd fmla="*/ 246 h 293" name="T25"/>
                <a:gd fmla="*/ 210 w 461" name="T26"/>
                <a:gd fmla="*/ 234 h 293" name="T27"/>
                <a:gd fmla="*/ 210 w 461" name="T28"/>
                <a:gd fmla="*/ 193 h 293" name="T29"/>
                <a:gd fmla="*/ 169 w 461" name="T30"/>
                <a:gd fmla="*/ 193 h 293" name="T31"/>
                <a:gd fmla="*/ 158 w 461" name="T32"/>
                <a:gd fmla="*/ 181 h 293" name="T33"/>
                <a:gd fmla="*/ 158 w 461" name="T34"/>
                <a:gd fmla="*/ 162 h 293" name="T35"/>
                <a:gd fmla="*/ 169 w 461" name="T36"/>
                <a:gd fmla="*/ 151 h 293" name="T37"/>
                <a:gd fmla="*/ 210 w 461" name="T38"/>
                <a:gd fmla="*/ 151 h 293" name="T39"/>
                <a:gd fmla="*/ 210 w 461" name="T40"/>
                <a:gd fmla="*/ 109 h 293" name="T41"/>
                <a:gd fmla="*/ 221 w 461" name="T42"/>
                <a:gd fmla="*/ 98 h 293" name="T43"/>
                <a:gd fmla="*/ 240 w 461" name="T44"/>
                <a:gd fmla="*/ 98 h 293" name="T45"/>
                <a:gd fmla="*/ 251 w 461" name="T46"/>
                <a:gd fmla="*/ 109 h 293" name="T47"/>
                <a:gd fmla="*/ 251 w 461" name="T48"/>
                <a:gd fmla="*/ 151 h 293" name="T49"/>
                <a:gd fmla="*/ 292 w 461" name="T50"/>
                <a:gd fmla="*/ 151 h 293" name="T51"/>
                <a:gd fmla="*/ 303 w 461" name="T52"/>
                <a:gd fmla="*/ 162 h 293" name="T53"/>
                <a:gd fmla="*/ 303 w 461" name="T54"/>
                <a:gd fmla="*/ 181 h 2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93" w="461">
                  <a:moveTo>
                    <a:pt x="0" y="0"/>
                  </a:moveTo>
                  <a:cubicBezTo>
                    <a:pt x="0" y="152"/>
                    <a:pt x="0" y="152"/>
                    <a:pt x="0" y="152"/>
                  </a:cubicBezTo>
                  <a:cubicBezTo>
                    <a:pt x="0" y="230"/>
                    <a:pt x="63" y="293"/>
                    <a:pt x="141" y="293"/>
                  </a:cubicBezTo>
                  <a:cubicBezTo>
                    <a:pt x="320" y="293"/>
                    <a:pt x="320" y="293"/>
                    <a:pt x="320" y="293"/>
                  </a:cubicBezTo>
                  <a:cubicBezTo>
                    <a:pt x="398" y="293"/>
                    <a:pt x="461" y="230"/>
                    <a:pt x="461" y="152"/>
                  </a:cubicBezTo>
                  <a:cubicBezTo>
                    <a:pt x="461" y="0"/>
                    <a:pt x="461" y="0"/>
                    <a:pt x="461" y="0"/>
                  </a:cubicBezTo>
                  <a:lnTo>
                    <a:pt x="0" y="0"/>
                  </a:lnTo>
                  <a:close/>
                  <a:moveTo>
                    <a:pt x="303" y="181"/>
                  </a:moveTo>
                  <a:cubicBezTo>
                    <a:pt x="303" y="188"/>
                    <a:pt x="298" y="193"/>
                    <a:pt x="292" y="193"/>
                  </a:cubicBezTo>
                  <a:cubicBezTo>
                    <a:pt x="251" y="193"/>
                    <a:pt x="251" y="193"/>
                    <a:pt x="251" y="193"/>
                  </a:cubicBezTo>
                  <a:cubicBezTo>
                    <a:pt x="251" y="234"/>
                    <a:pt x="251" y="234"/>
                    <a:pt x="251" y="234"/>
                  </a:cubicBezTo>
                  <a:cubicBezTo>
                    <a:pt x="251" y="241"/>
                    <a:pt x="246" y="246"/>
                    <a:pt x="240" y="246"/>
                  </a:cubicBezTo>
                  <a:cubicBezTo>
                    <a:pt x="221" y="246"/>
                    <a:pt x="221" y="246"/>
                    <a:pt x="221" y="246"/>
                  </a:cubicBezTo>
                  <a:cubicBezTo>
                    <a:pt x="215" y="246"/>
                    <a:pt x="210" y="241"/>
                    <a:pt x="210" y="234"/>
                  </a:cubicBezTo>
                  <a:cubicBezTo>
                    <a:pt x="210" y="193"/>
                    <a:pt x="210" y="193"/>
                    <a:pt x="210" y="193"/>
                  </a:cubicBezTo>
                  <a:cubicBezTo>
                    <a:pt x="169" y="193"/>
                    <a:pt x="169" y="193"/>
                    <a:pt x="169" y="193"/>
                  </a:cubicBezTo>
                  <a:cubicBezTo>
                    <a:pt x="163" y="193"/>
                    <a:pt x="158" y="188"/>
                    <a:pt x="158" y="181"/>
                  </a:cubicBezTo>
                  <a:cubicBezTo>
                    <a:pt x="158" y="162"/>
                    <a:pt x="158" y="162"/>
                    <a:pt x="158" y="162"/>
                  </a:cubicBezTo>
                  <a:cubicBezTo>
                    <a:pt x="158" y="156"/>
                    <a:pt x="163" y="151"/>
                    <a:pt x="169" y="151"/>
                  </a:cubicBezTo>
                  <a:cubicBezTo>
                    <a:pt x="210" y="151"/>
                    <a:pt x="210" y="151"/>
                    <a:pt x="210" y="151"/>
                  </a:cubicBezTo>
                  <a:cubicBezTo>
                    <a:pt x="210" y="109"/>
                    <a:pt x="210" y="109"/>
                    <a:pt x="210" y="109"/>
                  </a:cubicBezTo>
                  <a:cubicBezTo>
                    <a:pt x="210" y="103"/>
                    <a:pt x="215" y="98"/>
                    <a:pt x="221" y="98"/>
                  </a:cubicBezTo>
                  <a:cubicBezTo>
                    <a:pt x="240" y="98"/>
                    <a:pt x="240" y="98"/>
                    <a:pt x="240" y="98"/>
                  </a:cubicBezTo>
                  <a:cubicBezTo>
                    <a:pt x="246" y="98"/>
                    <a:pt x="251" y="103"/>
                    <a:pt x="251" y="109"/>
                  </a:cubicBezTo>
                  <a:cubicBezTo>
                    <a:pt x="251" y="151"/>
                    <a:pt x="251" y="151"/>
                    <a:pt x="251" y="151"/>
                  </a:cubicBezTo>
                  <a:cubicBezTo>
                    <a:pt x="292" y="151"/>
                    <a:pt x="292" y="151"/>
                    <a:pt x="292" y="151"/>
                  </a:cubicBezTo>
                  <a:cubicBezTo>
                    <a:pt x="298" y="151"/>
                    <a:pt x="303" y="156"/>
                    <a:pt x="303" y="162"/>
                  </a:cubicBezTo>
                  <a:lnTo>
                    <a:pt x="303" y="18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7" name="Rectangle 283"/>
            <p:cNvSpPr>
              <a:spLocks noChangeArrowheads="1"/>
            </p:cNvSpPr>
            <p:nvPr/>
          </p:nvSpPr>
          <p:spPr bwMode="auto">
            <a:xfrm>
              <a:off x="5843588" y="2373313"/>
              <a:ext cx="346075" cy="41275"/>
            </a:xfrm>
            <a:prstGeom prst="rect">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8" name="Freeform 284"/>
            <p:cNvSpPr/>
            <p:nvPr/>
          </p:nvSpPr>
          <p:spPr bwMode="auto">
            <a:xfrm>
              <a:off x="5832475" y="2339975"/>
              <a:ext cx="368300" cy="50800"/>
            </a:xfrm>
            <a:custGeom>
              <a:gdLst>
                <a:gd fmla="*/ 17 w 491" name="T0"/>
                <a:gd fmla="*/ 67 h 67" name="T1"/>
                <a:gd fmla="*/ 0 w 491" name="T2"/>
                <a:gd fmla="*/ 48 h 67" name="T3"/>
                <a:gd fmla="*/ 0 w 491" name="T4"/>
                <a:gd fmla="*/ 18 h 67" name="T5"/>
                <a:gd fmla="*/ 17 w 491" name="T6"/>
                <a:gd fmla="*/ 0 h 67" name="T7"/>
                <a:gd fmla="*/ 474 w 491" name="T8"/>
                <a:gd fmla="*/ 0 h 67" name="T9"/>
                <a:gd fmla="*/ 491 w 491" name="T10"/>
                <a:gd fmla="*/ 18 h 67" name="T11"/>
                <a:gd fmla="*/ 491 w 491" name="T12"/>
                <a:gd fmla="*/ 48 h 67" name="T13"/>
                <a:gd fmla="*/ 474 w 491" name="T14"/>
                <a:gd fmla="*/ 67 h 67" name="T15"/>
                <a:gd fmla="*/ 17 w 491" name="T16"/>
                <a:gd fmla="*/ 67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491">
                  <a:moveTo>
                    <a:pt x="17" y="67"/>
                  </a:moveTo>
                  <a:cubicBezTo>
                    <a:pt x="8" y="67"/>
                    <a:pt x="0" y="58"/>
                    <a:pt x="0" y="48"/>
                  </a:cubicBezTo>
                  <a:cubicBezTo>
                    <a:pt x="0" y="18"/>
                    <a:pt x="0" y="18"/>
                    <a:pt x="0" y="18"/>
                  </a:cubicBezTo>
                  <a:cubicBezTo>
                    <a:pt x="0" y="8"/>
                    <a:pt x="8" y="0"/>
                    <a:pt x="17" y="0"/>
                  </a:cubicBezTo>
                  <a:cubicBezTo>
                    <a:pt x="474" y="0"/>
                    <a:pt x="474" y="0"/>
                    <a:pt x="474" y="0"/>
                  </a:cubicBezTo>
                  <a:cubicBezTo>
                    <a:pt x="483" y="0"/>
                    <a:pt x="491" y="8"/>
                    <a:pt x="491" y="18"/>
                  </a:cubicBezTo>
                  <a:cubicBezTo>
                    <a:pt x="491" y="48"/>
                    <a:pt x="491" y="48"/>
                    <a:pt x="491" y="48"/>
                  </a:cubicBezTo>
                  <a:cubicBezTo>
                    <a:pt x="491" y="58"/>
                    <a:pt x="483" y="67"/>
                    <a:pt x="474" y="67"/>
                  </a:cubicBezTo>
                  <a:lnTo>
                    <a:pt x="17" y="6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99" name="Group 170"/>
          <p:cNvGrpSpPr/>
          <p:nvPr/>
        </p:nvGrpSpPr>
        <p:grpSpPr>
          <a:xfrm>
            <a:off x="4771290" y="3294760"/>
            <a:ext cx="449263" cy="274638"/>
            <a:chOff x="-7938" y="3078163"/>
            <a:chExt cx="449263" cy="274638"/>
          </a:xfrm>
          <a:solidFill>
            <a:schemeClr val="accent1"/>
          </a:solidFill>
        </p:grpSpPr>
        <p:sp>
          <p:nvSpPr>
            <p:cNvPr id="300" name="Freeform 285"/>
            <p:cNvSpPr>
              <a:spLocks noEditPoints="1"/>
            </p:cNvSpPr>
            <p:nvPr/>
          </p:nvSpPr>
          <p:spPr bwMode="auto">
            <a:xfrm>
              <a:off x="-7938" y="3078163"/>
              <a:ext cx="449263" cy="274638"/>
            </a:xfrm>
            <a:custGeom>
              <a:gdLst>
                <a:gd fmla="*/ 299 w 598" name="T0"/>
                <a:gd fmla="*/ 0 h 364" name="T1"/>
                <a:gd fmla="*/ 0 w 598" name="T2"/>
                <a:gd fmla="*/ 182 h 364" name="T3"/>
                <a:gd fmla="*/ 299 w 598" name="T4"/>
                <a:gd fmla="*/ 364 h 364" name="T5"/>
                <a:gd fmla="*/ 598 w 598" name="T6"/>
                <a:gd fmla="*/ 182 h 364" name="T7"/>
                <a:gd fmla="*/ 299 w 598" name="T8"/>
                <a:gd fmla="*/ 0 h 364" name="T9"/>
                <a:gd fmla="*/ 299 w 598" name="T10"/>
                <a:gd fmla="*/ 316 h 364" name="T11"/>
                <a:gd fmla="*/ 166 w 598" name="T12"/>
                <a:gd fmla="*/ 182 h 364" name="T13"/>
                <a:gd fmla="*/ 299 w 598" name="T14"/>
                <a:gd fmla="*/ 48 h 364" name="T15"/>
                <a:gd fmla="*/ 432 w 598" name="T16"/>
                <a:gd fmla="*/ 182 h 364" name="T17"/>
                <a:gd fmla="*/ 299 w 598" name="T18"/>
                <a:gd fmla="*/ 316 h 3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4" w="598">
                  <a:moveTo>
                    <a:pt x="299" y="0"/>
                  </a:moveTo>
                  <a:cubicBezTo>
                    <a:pt x="106" y="0"/>
                    <a:pt x="0" y="182"/>
                    <a:pt x="0" y="182"/>
                  </a:cubicBezTo>
                  <a:cubicBezTo>
                    <a:pt x="0" y="182"/>
                    <a:pt x="106" y="364"/>
                    <a:pt x="299" y="364"/>
                  </a:cubicBezTo>
                  <a:cubicBezTo>
                    <a:pt x="492" y="364"/>
                    <a:pt x="598" y="182"/>
                    <a:pt x="598" y="182"/>
                  </a:cubicBezTo>
                  <a:cubicBezTo>
                    <a:pt x="598" y="182"/>
                    <a:pt x="492" y="0"/>
                    <a:pt x="299" y="0"/>
                  </a:cubicBezTo>
                  <a:close/>
                  <a:moveTo>
                    <a:pt x="299" y="316"/>
                  </a:moveTo>
                  <a:cubicBezTo>
                    <a:pt x="226" y="315"/>
                    <a:pt x="166" y="256"/>
                    <a:pt x="166" y="182"/>
                  </a:cubicBezTo>
                  <a:cubicBezTo>
                    <a:pt x="166" y="109"/>
                    <a:pt x="226" y="49"/>
                    <a:pt x="299" y="48"/>
                  </a:cubicBezTo>
                  <a:cubicBezTo>
                    <a:pt x="372" y="49"/>
                    <a:pt x="432" y="109"/>
                    <a:pt x="432" y="182"/>
                  </a:cubicBezTo>
                  <a:cubicBezTo>
                    <a:pt x="432" y="256"/>
                    <a:pt x="372" y="315"/>
                    <a:pt x="299" y="31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1" name="Oval 286"/>
            <p:cNvSpPr>
              <a:spLocks noChangeArrowheads="1"/>
            </p:cNvSpPr>
            <p:nvPr/>
          </p:nvSpPr>
          <p:spPr bwMode="auto">
            <a:xfrm>
              <a:off x="163512" y="3162300"/>
              <a:ext cx="106363" cy="1063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02" name="Group 173"/>
          <p:cNvGrpSpPr/>
          <p:nvPr/>
        </p:nvGrpSpPr>
        <p:grpSpPr>
          <a:xfrm>
            <a:off x="4819675" y="1865743"/>
            <a:ext cx="406400" cy="423862"/>
            <a:chOff x="839787" y="3005138"/>
            <a:chExt cx="406400" cy="423862"/>
          </a:xfrm>
          <a:solidFill>
            <a:schemeClr val="accent1"/>
          </a:solidFill>
        </p:grpSpPr>
        <p:sp>
          <p:nvSpPr>
            <p:cNvPr id="303" name="Freeform 287"/>
            <p:cNvSpPr/>
            <p:nvPr/>
          </p:nvSpPr>
          <p:spPr bwMode="auto">
            <a:xfrm>
              <a:off x="985837" y="3094038"/>
              <a:ext cx="84138" cy="100013"/>
            </a:xfrm>
            <a:custGeom>
              <a:gdLst>
                <a:gd fmla="*/ 53 w 53" name="T0"/>
                <a:gd fmla="*/ 54 h 63" name="T1"/>
                <a:gd fmla="*/ 40 w 53" name="T2"/>
                <a:gd fmla="*/ 63 h 63" name="T3"/>
                <a:gd fmla="*/ 0 w 53" name="T4"/>
                <a:gd fmla="*/ 9 h 63" name="T5"/>
                <a:gd fmla="*/ 12 w 53" name="T6"/>
                <a:gd fmla="*/ 0 h 63" name="T7"/>
                <a:gd fmla="*/ 53 w 53" name="T8"/>
                <a:gd fmla="*/ 54 h 63" name="T9"/>
              </a:gdLst>
              <a:cxnLst>
                <a:cxn ang="0">
                  <a:pos x="T0" y="T1"/>
                </a:cxn>
                <a:cxn ang="0">
                  <a:pos x="T2" y="T3"/>
                </a:cxn>
                <a:cxn ang="0">
                  <a:pos x="T4" y="T5"/>
                </a:cxn>
                <a:cxn ang="0">
                  <a:pos x="T6" y="T7"/>
                </a:cxn>
                <a:cxn ang="0">
                  <a:pos x="T8" y="T9"/>
                </a:cxn>
              </a:cxnLst>
              <a:rect b="b" l="0" r="r" t="0"/>
              <a:pathLst>
                <a:path h="62" w="52">
                  <a:moveTo>
                    <a:pt x="53" y="54"/>
                  </a:moveTo>
                  <a:lnTo>
                    <a:pt x="40" y="63"/>
                  </a:lnTo>
                  <a:lnTo>
                    <a:pt x="0" y="9"/>
                  </a:lnTo>
                  <a:lnTo>
                    <a:pt x="12" y="0"/>
                  </a:lnTo>
                  <a:lnTo>
                    <a:pt x="53" y="5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4" name="Freeform 288"/>
            <p:cNvSpPr/>
            <p:nvPr/>
          </p:nvSpPr>
          <p:spPr bwMode="auto">
            <a:xfrm>
              <a:off x="1098550" y="3244850"/>
              <a:ext cx="82550" cy="100013"/>
            </a:xfrm>
            <a:custGeom>
              <a:gdLst>
                <a:gd fmla="*/ 12 w 52" name="T0"/>
                <a:gd fmla="*/ 0 h 63" name="T1"/>
                <a:gd fmla="*/ 0 w 52" name="T2"/>
                <a:gd fmla="*/ 9 h 63" name="T3"/>
                <a:gd fmla="*/ 40 w 52" name="T4"/>
                <a:gd fmla="*/ 63 h 63" name="T5"/>
                <a:gd fmla="*/ 52 w 52" name="T6"/>
                <a:gd fmla="*/ 53 h 63" name="T7"/>
                <a:gd fmla="*/ 12 w 52" name="T8"/>
                <a:gd fmla="*/ 0 h 63" name="T9"/>
              </a:gdLst>
              <a:cxnLst>
                <a:cxn ang="0">
                  <a:pos x="T0" y="T1"/>
                </a:cxn>
                <a:cxn ang="0">
                  <a:pos x="T2" y="T3"/>
                </a:cxn>
                <a:cxn ang="0">
                  <a:pos x="T4" y="T5"/>
                </a:cxn>
                <a:cxn ang="0">
                  <a:pos x="T6" y="T7"/>
                </a:cxn>
                <a:cxn ang="0">
                  <a:pos x="T8" y="T9"/>
                </a:cxn>
              </a:cxnLst>
              <a:rect b="b" l="0" r="r" t="0"/>
              <a:pathLst>
                <a:path h="62" w="52">
                  <a:moveTo>
                    <a:pt x="12" y="0"/>
                  </a:moveTo>
                  <a:lnTo>
                    <a:pt x="0" y="9"/>
                  </a:lnTo>
                  <a:lnTo>
                    <a:pt x="40" y="63"/>
                  </a:lnTo>
                  <a:lnTo>
                    <a:pt x="52" y="53"/>
                  </a:lnTo>
                  <a:lnTo>
                    <a:pt x="12"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5" name="Freeform 289"/>
            <p:cNvSpPr/>
            <p:nvPr/>
          </p:nvSpPr>
          <p:spPr bwMode="auto">
            <a:xfrm>
              <a:off x="1114425" y="3136900"/>
              <a:ext cx="95250" cy="74613"/>
            </a:xfrm>
            <a:custGeom>
              <a:gdLst>
                <a:gd fmla="*/ 5 w 60" name="T0"/>
                <a:gd fmla="*/ 47 h 47" name="T1"/>
                <a:gd fmla="*/ 0 w 60" name="T2"/>
                <a:gd fmla="*/ 38 h 47" name="T3"/>
                <a:gd fmla="*/ 55 w 60" name="T4"/>
                <a:gd fmla="*/ 0 h 47" name="T5"/>
                <a:gd fmla="*/ 60 w 60" name="T6"/>
                <a:gd fmla="*/ 8 h 47" name="T7"/>
                <a:gd fmla="*/ 5 w 60" name="T8"/>
                <a:gd fmla="*/ 47 h 47" name="T9"/>
              </a:gdLst>
              <a:cxnLst>
                <a:cxn ang="0">
                  <a:pos x="T0" y="T1"/>
                </a:cxn>
                <a:cxn ang="0">
                  <a:pos x="T2" y="T3"/>
                </a:cxn>
                <a:cxn ang="0">
                  <a:pos x="T4" y="T5"/>
                </a:cxn>
                <a:cxn ang="0">
                  <a:pos x="T6" y="T7"/>
                </a:cxn>
                <a:cxn ang="0">
                  <a:pos x="T8" y="T9"/>
                </a:cxn>
              </a:cxnLst>
              <a:rect b="b" l="0" r="r" t="0"/>
              <a:pathLst>
                <a:path h="47" w="60">
                  <a:moveTo>
                    <a:pt x="5" y="47"/>
                  </a:moveTo>
                  <a:lnTo>
                    <a:pt x="0" y="38"/>
                  </a:lnTo>
                  <a:lnTo>
                    <a:pt x="55" y="0"/>
                  </a:lnTo>
                  <a:lnTo>
                    <a:pt x="60" y="8"/>
                  </a:lnTo>
                  <a:lnTo>
                    <a:pt x="5" y="4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6" name="Freeform 290"/>
            <p:cNvSpPr/>
            <p:nvPr/>
          </p:nvSpPr>
          <p:spPr bwMode="auto">
            <a:xfrm>
              <a:off x="958850" y="3233738"/>
              <a:ext cx="100013" cy="82550"/>
            </a:xfrm>
            <a:custGeom>
              <a:gdLst>
                <a:gd fmla="*/ 63 w 63" name="T0"/>
                <a:gd fmla="*/ 13 h 52" name="T1"/>
                <a:gd fmla="*/ 54 w 63" name="T2"/>
                <a:gd fmla="*/ 0 h 52" name="T3"/>
                <a:gd fmla="*/ 0 w 63" name="T4"/>
                <a:gd fmla="*/ 40 h 52" name="T5"/>
                <a:gd fmla="*/ 9 w 63" name="T6"/>
                <a:gd fmla="*/ 52 h 52" name="T7"/>
                <a:gd fmla="*/ 63 w 63" name="T8"/>
                <a:gd fmla="*/ 13 h 52" name="T9"/>
              </a:gdLst>
              <a:cxnLst>
                <a:cxn ang="0">
                  <a:pos x="T0" y="T1"/>
                </a:cxn>
                <a:cxn ang="0">
                  <a:pos x="T2" y="T3"/>
                </a:cxn>
                <a:cxn ang="0">
                  <a:pos x="T4" y="T5"/>
                </a:cxn>
                <a:cxn ang="0">
                  <a:pos x="T6" y="T7"/>
                </a:cxn>
                <a:cxn ang="0">
                  <a:pos x="T8" y="T9"/>
                </a:cxn>
              </a:cxnLst>
              <a:rect b="b" l="0" r="r" t="0"/>
              <a:pathLst>
                <a:path h="52" w="62">
                  <a:moveTo>
                    <a:pt x="63" y="13"/>
                  </a:moveTo>
                  <a:lnTo>
                    <a:pt x="54" y="0"/>
                  </a:lnTo>
                  <a:lnTo>
                    <a:pt x="0" y="40"/>
                  </a:lnTo>
                  <a:lnTo>
                    <a:pt x="9" y="52"/>
                  </a:lnTo>
                  <a:lnTo>
                    <a:pt x="63" y="1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7" name="Freeform 291"/>
            <p:cNvSpPr/>
            <p:nvPr/>
          </p:nvSpPr>
          <p:spPr bwMode="auto">
            <a:xfrm>
              <a:off x="995362" y="3127375"/>
              <a:ext cx="182563" cy="184150"/>
            </a:xfrm>
            <a:custGeom>
              <a:gdLst>
                <a:gd fmla="*/ 219 w 243" name="T0"/>
                <a:gd fmla="*/ 166 h 244" name="T1"/>
                <a:gd fmla="*/ 78 w 243" name="T2"/>
                <a:gd fmla="*/ 220 h 244" name="T3"/>
                <a:gd fmla="*/ 24 w 243" name="T4"/>
                <a:gd fmla="*/ 78 h 244" name="T5"/>
                <a:gd fmla="*/ 165 w 243" name="T6"/>
                <a:gd fmla="*/ 24 h 244" name="T7"/>
                <a:gd fmla="*/ 219 w 243" name="T8"/>
                <a:gd fmla="*/ 166 h 244" name="T9"/>
              </a:gdLst>
              <a:cxnLst>
                <a:cxn ang="0">
                  <a:pos x="T0" y="T1"/>
                </a:cxn>
                <a:cxn ang="0">
                  <a:pos x="T2" y="T3"/>
                </a:cxn>
                <a:cxn ang="0">
                  <a:pos x="T4" y="T5"/>
                </a:cxn>
                <a:cxn ang="0">
                  <a:pos x="T6" y="T7"/>
                </a:cxn>
                <a:cxn ang="0">
                  <a:pos x="T8" y="T9"/>
                </a:cxn>
              </a:cxnLst>
              <a:rect b="b" l="0" r="r" t="0"/>
              <a:pathLst>
                <a:path h="244" w="243">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8" name="Freeform 292"/>
            <p:cNvSpPr/>
            <p:nvPr/>
          </p:nvSpPr>
          <p:spPr bwMode="auto">
            <a:xfrm>
              <a:off x="909637" y="3005138"/>
              <a:ext cx="133350" cy="133350"/>
            </a:xfrm>
            <a:custGeom>
              <a:gdLst>
                <a:gd fmla="*/ 160 w 178" name="T0"/>
                <a:gd fmla="*/ 120 h 177" name="T1"/>
                <a:gd fmla="*/ 57 w 178" name="T2"/>
                <a:gd fmla="*/ 160 h 177" name="T3"/>
                <a:gd fmla="*/ 18 w 178" name="T4"/>
                <a:gd fmla="*/ 57 h 177" name="T5"/>
                <a:gd fmla="*/ 121 w 178" name="T6"/>
                <a:gd fmla="*/ 17 h 177" name="T7"/>
                <a:gd fmla="*/ 160 w 178" name="T8"/>
                <a:gd fmla="*/ 120 h 177" name="T9"/>
              </a:gdLst>
              <a:cxnLst>
                <a:cxn ang="0">
                  <a:pos x="T0" y="T1"/>
                </a:cxn>
                <a:cxn ang="0">
                  <a:pos x="T2" y="T3"/>
                </a:cxn>
                <a:cxn ang="0">
                  <a:pos x="T4" y="T5"/>
                </a:cxn>
                <a:cxn ang="0">
                  <a:pos x="T6" y="T7"/>
                </a:cxn>
                <a:cxn ang="0">
                  <a:pos x="T8" y="T9"/>
                </a:cxn>
              </a:cxnLst>
              <a:rect b="b" l="0" r="r" t="0"/>
              <a:pathLst>
                <a:path h="177" w="178">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9" name="Freeform 293"/>
            <p:cNvSpPr/>
            <p:nvPr/>
          </p:nvSpPr>
          <p:spPr bwMode="auto">
            <a:xfrm>
              <a:off x="839787" y="3248025"/>
              <a:ext cx="179388" cy="180975"/>
            </a:xfrm>
            <a:custGeom>
              <a:gdLst>
                <a:gd fmla="*/ 216 w 240" name="T0"/>
                <a:gd fmla="*/ 163 h 240" name="T1"/>
                <a:gd fmla="*/ 77 w 240" name="T2"/>
                <a:gd fmla="*/ 216 h 240" name="T3"/>
                <a:gd fmla="*/ 24 w 240" name="T4"/>
                <a:gd fmla="*/ 77 h 240" name="T5"/>
                <a:gd fmla="*/ 163 w 240" name="T6"/>
                <a:gd fmla="*/ 24 h 240" name="T7"/>
                <a:gd fmla="*/ 216 w 240" name="T8"/>
                <a:gd fmla="*/ 163 h 240" name="T9"/>
              </a:gdLst>
              <a:cxnLst>
                <a:cxn ang="0">
                  <a:pos x="T0" y="T1"/>
                </a:cxn>
                <a:cxn ang="0">
                  <a:pos x="T2" y="T3"/>
                </a:cxn>
                <a:cxn ang="0">
                  <a:pos x="T4" y="T5"/>
                </a:cxn>
                <a:cxn ang="0">
                  <a:pos x="T6" y="T7"/>
                </a:cxn>
                <a:cxn ang="0">
                  <a:pos x="T8" y="T9"/>
                </a:cxn>
              </a:cxnLst>
              <a:rect b="b" l="0" r="r" t="0"/>
              <a:pathLst>
                <a:path h="240" w="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0" name="Freeform 294"/>
            <p:cNvSpPr/>
            <p:nvPr/>
          </p:nvSpPr>
          <p:spPr bwMode="auto">
            <a:xfrm>
              <a:off x="1185862" y="3105150"/>
              <a:ext cx="60325" cy="60325"/>
            </a:xfrm>
            <a:custGeom>
              <a:gdLst>
                <a:gd fmla="*/ 75 w 81" name="T0"/>
                <a:gd fmla="*/ 50 h 80" name="T1"/>
                <a:gd fmla="*/ 31 w 81" name="T2"/>
                <a:gd fmla="*/ 75 h 80" name="T3"/>
                <a:gd fmla="*/ 6 w 81" name="T4"/>
                <a:gd fmla="*/ 31 h 80" name="T5"/>
                <a:gd fmla="*/ 50 w 81" name="T6"/>
                <a:gd fmla="*/ 5 h 80" name="T7"/>
                <a:gd fmla="*/ 75 w 81" name="T8"/>
                <a:gd fmla="*/ 50 h 80" name="T9"/>
              </a:gdLst>
              <a:cxnLst>
                <a:cxn ang="0">
                  <a:pos x="T0" y="T1"/>
                </a:cxn>
                <a:cxn ang="0">
                  <a:pos x="T2" y="T3"/>
                </a:cxn>
                <a:cxn ang="0">
                  <a:pos x="T4" y="T5"/>
                </a:cxn>
                <a:cxn ang="0">
                  <a:pos x="T6" y="T7"/>
                </a:cxn>
                <a:cxn ang="0">
                  <a:pos x="T8" y="T9"/>
                </a:cxn>
              </a:cxnLst>
              <a:rect b="b" l="0" r="r" t="0"/>
              <a:pathLst>
                <a:path h="80" w="81">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1" name="Freeform 295"/>
            <p:cNvSpPr/>
            <p:nvPr/>
          </p:nvSpPr>
          <p:spPr bwMode="auto">
            <a:xfrm>
              <a:off x="1141412" y="3313113"/>
              <a:ext cx="79375" cy="77788"/>
            </a:xfrm>
            <a:custGeom>
              <a:gdLst>
                <a:gd fmla="*/ 95 w 106" name="T0"/>
                <a:gd fmla="*/ 72 h 105" name="T1"/>
                <a:gd fmla="*/ 34 w 106" name="T2"/>
                <a:gd fmla="*/ 95 h 105" name="T3"/>
                <a:gd fmla="*/ 11 w 106" name="T4"/>
                <a:gd fmla="*/ 34 h 105" name="T5"/>
                <a:gd fmla="*/ 72 w 106" name="T6"/>
                <a:gd fmla="*/ 10 h 105" name="T7"/>
                <a:gd fmla="*/ 95 w 106" name="T8"/>
                <a:gd fmla="*/ 72 h 105" name="T9"/>
              </a:gdLst>
              <a:cxnLst>
                <a:cxn ang="0">
                  <a:pos x="T0" y="T1"/>
                </a:cxn>
                <a:cxn ang="0">
                  <a:pos x="T2" y="T3"/>
                </a:cxn>
                <a:cxn ang="0">
                  <a:pos x="T4" y="T5"/>
                </a:cxn>
                <a:cxn ang="0">
                  <a:pos x="T6" y="T7"/>
                </a:cxn>
                <a:cxn ang="0">
                  <a:pos x="T8" y="T9"/>
                </a:cxn>
              </a:cxnLst>
              <a:rect b="b" l="0" r="r" t="0"/>
              <a:pathLst>
                <a:path h="105" w="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12" name="Group 183"/>
          <p:cNvGrpSpPr/>
          <p:nvPr/>
        </p:nvGrpSpPr>
        <p:grpSpPr>
          <a:xfrm>
            <a:off x="6205877" y="1935086"/>
            <a:ext cx="473075" cy="268288"/>
            <a:chOff x="2470150" y="3081338"/>
            <a:chExt cx="473075" cy="268288"/>
          </a:xfrm>
          <a:solidFill>
            <a:schemeClr val="accent1"/>
          </a:solidFill>
        </p:grpSpPr>
        <p:sp>
          <p:nvSpPr>
            <p:cNvPr id="313" name="Freeform 296"/>
            <p:cNvSpPr>
              <a:spLocks noEditPoints="1"/>
            </p:cNvSpPr>
            <p:nvPr/>
          </p:nvSpPr>
          <p:spPr bwMode="auto">
            <a:xfrm>
              <a:off x="2470150" y="3081338"/>
              <a:ext cx="473075" cy="268288"/>
            </a:xfrm>
            <a:custGeom>
              <a:gdLst>
                <a:gd fmla="*/ 623 w 630" name="T0"/>
                <a:gd fmla="*/ 83 h 358" name="T1"/>
                <a:gd fmla="*/ 315 w 630" name="T2"/>
                <a:gd fmla="*/ 0 h 358" name="T3"/>
                <a:gd fmla="*/ 6 w 630" name="T4"/>
                <a:gd fmla="*/ 83 h 358" name="T5"/>
                <a:gd fmla="*/ 2 w 630" name="T6"/>
                <a:gd fmla="*/ 99 h 358" name="T7"/>
                <a:gd fmla="*/ 72 w 630" name="T8"/>
                <a:gd fmla="*/ 346 h 358" name="T9"/>
                <a:gd fmla="*/ 88 w 630" name="T10"/>
                <a:gd fmla="*/ 358 h 358" name="T11"/>
                <a:gd fmla="*/ 542 w 630" name="T12"/>
                <a:gd fmla="*/ 358 h 358" name="T13"/>
                <a:gd fmla="*/ 558 w 630" name="T14"/>
                <a:gd fmla="*/ 346 h 358" name="T15"/>
                <a:gd fmla="*/ 628 w 630" name="T16"/>
                <a:gd fmla="*/ 99 h 358" name="T17"/>
                <a:gd fmla="*/ 623 w 630" name="T18"/>
                <a:gd fmla="*/ 83 h 358" name="T19"/>
                <a:gd fmla="*/ 390 w 630" name="T20"/>
                <a:gd fmla="*/ 227 h 358" name="T21"/>
                <a:gd fmla="*/ 315 w 630" name="T22"/>
                <a:gd fmla="*/ 275 h 358" name="T23"/>
                <a:gd fmla="*/ 240 w 630" name="T24"/>
                <a:gd fmla="*/ 227 h 358" name="T25"/>
                <a:gd fmla="*/ 216 w 630" name="T26"/>
                <a:gd fmla="*/ 105 h 358" name="T27"/>
                <a:gd fmla="*/ 279 w 630" name="T28"/>
                <a:gd fmla="*/ 87 h 358" name="T29"/>
                <a:gd fmla="*/ 315 w 630" name="T30"/>
                <a:gd fmla="*/ 136 h 358" name="T31"/>
                <a:gd fmla="*/ 351 w 630" name="T32"/>
                <a:gd fmla="*/ 87 h 358" name="T33"/>
                <a:gd fmla="*/ 414 w 630" name="T34"/>
                <a:gd fmla="*/ 105 h 358" name="T35"/>
                <a:gd fmla="*/ 390 w 630" name="T36"/>
                <a:gd fmla="*/ 227 h 3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8" w="630">
                  <a:moveTo>
                    <a:pt x="623" y="83"/>
                  </a:moveTo>
                  <a:cubicBezTo>
                    <a:pt x="564" y="34"/>
                    <a:pt x="452" y="0"/>
                    <a:pt x="315" y="0"/>
                  </a:cubicBezTo>
                  <a:cubicBezTo>
                    <a:pt x="178" y="0"/>
                    <a:pt x="66" y="34"/>
                    <a:pt x="6" y="83"/>
                  </a:cubicBezTo>
                  <a:cubicBezTo>
                    <a:pt x="2" y="87"/>
                    <a:pt x="0" y="93"/>
                    <a:pt x="2" y="99"/>
                  </a:cubicBezTo>
                  <a:cubicBezTo>
                    <a:pt x="72" y="346"/>
                    <a:pt x="72" y="346"/>
                    <a:pt x="72" y="346"/>
                  </a:cubicBezTo>
                  <a:cubicBezTo>
                    <a:pt x="74" y="353"/>
                    <a:pt x="81" y="358"/>
                    <a:pt x="88" y="358"/>
                  </a:cubicBezTo>
                  <a:cubicBezTo>
                    <a:pt x="542" y="358"/>
                    <a:pt x="542" y="358"/>
                    <a:pt x="542" y="358"/>
                  </a:cubicBezTo>
                  <a:cubicBezTo>
                    <a:pt x="549" y="358"/>
                    <a:pt x="556" y="353"/>
                    <a:pt x="558" y="346"/>
                  </a:cubicBezTo>
                  <a:cubicBezTo>
                    <a:pt x="628" y="99"/>
                    <a:pt x="628" y="99"/>
                    <a:pt x="628" y="99"/>
                  </a:cubicBezTo>
                  <a:cubicBezTo>
                    <a:pt x="630" y="93"/>
                    <a:pt x="628" y="87"/>
                    <a:pt x="623" y="83"/>
                  </a:cubicBezTo>
                  <a:close/>
                  <a:moveTo>
                    <a:pt x="390" y="227"/>
                  </a:moveTo>
                  <a:cubicBezTo>
                    <a:pt x="362" y="262"/>
                    <a:pt x="315" y="275"/>
                    <a:pt x="315" y="275"/>
                  </a:cubicBezTo>
                  <a:cubicBezTo>
                    <a:pt x="315" y="275"/>
                    <a:pt x="268" y="262"/>
                    <a:pt x="240" y="227"/>
                  </a:cubicBezTo>
                  <a:cubicBezTo>
                    <a:pt x="212" y="192"/>
                    <a:pt x="194" y="147"/>
                    <a:pt x="216" y="105"/>
                  </a:cubicBezTo>
                  <a:cubicBezTo>
                    <a:pt x="228" y="84"/>
                    <a:pt x="258" y="79"/>
                    <a:pt x="279" y="87"/>
                  </a:cubicBezTo>
                  <a:cubicBezTo>
                    <a:pt x="302" y="94"/>
                    <a:pt x="315" y="136"/>
                    <a:pt x="315" y="136"/>
                  </a:cubicBezTo>
                  <a:cubicBezTo>
                    <a:pt x="315" y="136"/>
                    <a:pt x="328" y="94"/>
                    <a:pt x="351" y="87"/>
                  </a:cubicBezTo>
                  <a:cubicBezTo>
                    <a:pt x="372" y="79"/>
                    <a:pt x="402" y="84"/>
                    <a:pt x="414" y="105"/>
                  </a:cubicBezTo>
                  <a:cubicBezTo>
                    <a:pt x="436" y="147"/>
                    <a:pt x="418" y="192"/>
                    <a:pt x="390" y="22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4" name="Freeform 297"/>
            <p:cNvSpPr/>
            <p:nvPr/>
          </p:nvSpPr>
          <p:spPr bwMode="auto">
            <a:xfrm>
              <a:off x="2516187" y="3314700"/>
              <a:ext cx="381000" cy="34925"/>
            </a:xfrm>
            <a:custGeom>
              <a:gdLst>
                <a:gd fmla="*/ 0 w 506" name="T0"/>
                <a:gd fmla="*/ 0 h 47" name="T1"/>
                <a:gd fmla="*/ 10 w 506" name="T2"/>
                <a:gd fmla="*/ 35 h 47" name="T3"/>
                <a:gd fmla="*/ 26 w 506" name="T4"/>
                <a:gd fmla="*/ 47 h 47" name="T5"/>
                <a:gd fmla="*/ 480 w 506" name="T6"/>
                <a:gd fmla="*/ 47 h 47" name="T7"/>
                <a:gd fmla="*/ 496 w 506" name="T8"/>
                <a:gd fmla="*/ 35 h 47" name="T9"/>
                <a:gd fmla="*/ 506 w 506" name="T10"/>
                <a:gd fmla="*/ 0 h 47" name="T11"/>
                <a:gd fmla="*/ 0 w 506" name="T12"/>
                <a:gd fmla="*/ 0 h 47" name="T13"/>
              </a:gdLst>
              <a:cxnLst>
                <a:cxn ang="0">
                  <a:pos x="T0" y="T1"/>
                </a:cxn>
                <a:cxn ang="0">
                  <a:pos x="T2" y="T3"/>
                </a:cxn>
                <a:cxn ang="0">
                  <a:pos x="T4" y="T5"/>
                </a:cxn>
                <a:cxn ang="0">
                  <a:pos x="T6" y="T7"/>
                </a:cxn>
                <a:cxn ang="0">
                  <a:pos x="T8" y="T9"/>
                </a:cxn>
                <a:cxn ang="0">
                  <a:pos x="T10" y="T11"/>
                </a:cxn>
                <a:cxn ang="0">
                  <a:pos x="T12" y="T13"/>
                </a:cxn>
              </a:cxnLst>
              <a:rect b="b" l="0" r="r" t="0"/>
              <a:pathLst>
                <a:path h="47" w="506">
                  <a:moveTo>
                    <a:pt x="0" y="0"/>
                  </a:moveTo>
                  <a:cubicBezTo>
                    <a:pt x="10" y="35"/>
                    <a:pt x="10" y="35"/>
                    <a:pt x="10" y="35"/>
                  </a:cubicBezTo>
                  <a:cubicBezTo>
                    <a:pt x="12" y="42"/>
                    <a:pt x="19" y="47"/>
                    <a:pt x="26" y="47"/>
                  </a:cubicBezTo>
                  <a:cubicBezTo>
                    <a:pt x="480" y="47"/>
                    <a:pt x="480" y="47"/>
                    <a:pt x="480" y="47"/>
                  </a:cubicBezTo>
                  <a:cubicBezTo>
                    <a:pt x="487" y="47"/>
                    <a:pt x="494" y="42"/>
                    <a:pt x="496" y="35"/>
                  </a:cubicBezTo>
                  <a:cubicBezTo>
                    <a:pt x="506" y="0"/>
                    <a:pt x="506" y="0"/>
                    <a:pt x="506"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15" name="Group 186"/>
          <p:cNvGrpSpPr/>
          <p:nvPr/>
        </p:nvGrpSpPr>
        <p:grpSpPr>
          <a:xfrm>
            <a:off x="6968578" y="1913474"/>
            <a:ext cx="469900" cy="404812"/>
            <a:chOff x="3302000" y="3008313"/>
            <a:chExt cx="469900" cy="404812"/>
          </a:xfrm>
          <a:solidFill>
            <a:schemeClr val="accent1"/>
          </a:solidFill>
        </p:grpSpPr>
        <p:sp>
          <p:nvSpPr>
            <p:cNvPr id="316" name="Freeform 298"/>
            <p:cNvSpPr/>
            <p:nvPr/>
          </p:nvSpPr>
          <p:spPr bwMode="auto">
            <a:xfrm>
              <a:off x="3302000" y="3008313"/>
              <a:ext cx="469900" cy="303213"/>
            </a:xfrm>
            <a:custGeom>
              <a:gdLst>
                <a:gd fmla="*/ 24 w 624" name="T0"/>
                <a:gd fmla="*/ 263 h 403" name="T1"/>
                <a:gd fmla="*/ 117 w 624" name="T2"/>
                <a:gd fmla="*/ 263 h 403" name="T3"/>
                <a:gd fmla="*/ 120 w 624" name="T4"/>
                <a:gd fmla="*/ 246 h 403" name="T5"/>
                <a:gd fmla="*/ 127 w 624" name="T6"/>
                <a:gd fmla="*/ 240 h 403" name="T7"/>
                <a:gd fmla="*/ 134 w 624" name="T8"/>
                <a:gd fmla="*/ 245 h 403" name="T9"/>
                <a:gd fmla="*/ 147 w 624" name="T10"/>
                <a:gd fmla="*/ 278 h 403" name="T11"/>
                <a:gd fmla="*/ 172 w 624" name="T12"/>
                <a:gd fmla="*/ 151 h 403" name="T13"/>
                <a:gd fmla="*/ 179 w 624" name="T14"/>
                <a:gd fmla="*/ 145 h 403" name="T15"/>
                <a:gd fmla="*/ 186 w 624" name="T16"/>
                <a:gd fmla="*/ 151 h 403" name="T17"/>
                <a:gd fmla="*/ 204 w 624" name="T18"/>
                <a:gd fmla="*/ 324 h 403" name="T19"/>
                <a:gd fmla="*/ 230 w 624" name="T20"/>
                <a:gd fmla="*/ 146 h 403" name="T21"/>
                <a:gd fmla="*/ 237 w 624" name="T22"/>
                <a:gd fmla="*/ 140 h 403" name="T23"/>
                <a:gd fmla="*/ 244 w 624" name="T24"/>
                <a:gd fmla="*/ 146 h 403" name="T25"/>
                <a:gd fmla="*/ 265 w 624" name="T26"/>
                <a:gd fmla="*/ 263 h 403" name="T27"/>
                <a:gd fmla="*/ 300 w 624" name="T28"/>
                <a:gd fmla="*/ 263 h 403" name="T29"/>
                <a:gd fmla="*/ 308 w 624" name="T30"/>
                <a:gd fmla="*/ 269 h 403" name="T31"/>
                <a:gd fmla="*/ 308 w 624" name="T32"/>
                <a:gd fmla="*/ 275 h 403" name="T33"/>
                <a:gd fmla="*/ 310 w 624" name="T34"/>
                <a:gd fmla="*/ 267 h 403" name="T35"/>
                <a:gd fmla="*/ 317 w 624" name="T36"/>
                <a:gd fmla="*/ 261 h 403" name="T37"/>
                <a:gd fmla="*/ 325 w 624" name="T38"/>
                <a:gd fmla="*/ 267 h 403" name="T39"/>
                <a:gd fmla="*/ 335 w 624" name="T40"/>
                <a:gd fmla="*/ 298 h 403" name="T41"/>
                <a:gd fmla="*/ 344 w 624" name="T42"/>
                <a:gd fmla="*/ 265 h 403" name="T43"/>
                <a:gd fmla="*/ 352 w 624" name="T44"/>
                <a:gd fmla="*/ 260 h 403" name="T45"/>
                <a:gd fmla="*/ 359 w 624" name="T46"/>
                <a:gd fmla="*/ 266 h 403" name="T47"/>
                <a:gd fmla="*/ 372 w 624" name="T48"/>
                <a:gd fmla="*/ 403 h 403" name="T49"/>
                <a:gd fmla="*/ 413 w 624" name="T50"/>
                <a:gd fmla="*/ 199 h 403" name="T51"/>
                <a:gd fmla="*/ 420 w 624" name="T52"/>
                <a:gd fmla="*/ 193 h 403" name="T53"/>
                <a:gd fmla="*/ 428 w 624" name="T54"/>
                <a:gd fmla="*/ 198 h 403" name="T55"/>
                <a:gd fmla="*/ 446 w 624" name="T56"/>
                <a:gd fmla="*/ 243 h 403" name="T57"/>
                <a:gd fmla="*/ 465 w 624" name="T58"/>
                <a:gd fmla="*/ 130 h 403" name="T59"/>
                <a:gd fmla="*/ 472 w 624" name="T60"/>
                <a:gd fmla="*/ 124 h 403" name="T61"/>
                <a:gd fmla="*/ 479 w 624" name="T62"/>
                <a:gd fmla="*/ 129 h 403" name="T63"/>
                <a:gd fmla="*/ 513 w 624" name="T64"/>
                <a:gd fmla="*/ 263 h 403" name="T65"/>
                <a:gd fmla="*/ 602 w 624" name="T66"/>
                <a:gd fmla="*/ 263 h 403" name="T67"/>
                <a:gd fmla="*/ 604 w 624" name="T68"/>
                <a:gd fmla="*/ 263 h 403" name="T69"/>
                <a:gd fmla="*/ 589 w 624" name="T70"/>
                <a:gd fmla="*/ 72 h 403" name="T71"/>
                <a:gd fmla="*/ 412 w 624" name="T72"/>
                <a:gd fmla="*/ 21 h 403" name="T73"/>
                <a:gd fmla="*/ 312 w 624" name="T74"/>
                <a:gd fmla="*/ 98 h 403" name="T75"/>
                <a:gd fmla="*/ 212 w 624" name="T76"/>
                <a:gd fmla="*/ 21 h 403" name="T77"/>
                <a:gd fmla="*/ 35 w 624" name="T78"/>
                <a:gd fmla="*/ 72 h 403" name="T79"/>
                <a:gd fmla="*/ 20 w 624" name="T80"/>
                <a:gd fmla="*/ 264 h 403" name="T81"/>
                <a:gd fmla="*/ 24 w 624" name="T82"/>
                <a:gd fmla="*/ 263 h 40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02" w="624">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7" name="Freeform 299"/>
            <p:cNvSpPr/>
            <p:nvPr/>
          </p:nvSpPr>
          <p:spPr bwMode="auto">
            <a:xfrm>
              <a:off x="3321050" y="3133725"/>
              <a:ext cx="431800" cy="279400"/>
            </a:xfrm>
            <a:custGeom>
              <a:gdLst>
                <a:gd fmla="*/ 483 w 576" name="T0"/>
                <a:gd fmla="*/ 111 h 373" name="T1"/>
                <a:gd fmla="*/ 476 w 576" name="T2"/>
                <a:gd fmla="*/ 105 h 373" name="T3"/>
                <a:gd fmla="*/ 450 w 576" name="T4"/>
                <a:gd fmla="*/ 0 h 373" name="T5"/>
                <a:gd fmla="*/ 432 w 576" name="T6"/>
                <a:gd fmla="*/ 104 h 373" name="T7"/>
                <a:gd fmla="*/ 426 w 576" name="T8"/>
                <a:gd fmla="*/ 110 h 373" name="T9"/>
                <a:gd fmla="*/ 418 w 576" name="T10"/>
                <a:gd fmla="*/ 106 h 373" name="T11"/>
                <a:gd fmla="*/ 399 w 576" name="T12"/>
                <a:gd fmla="*/ 59 h 373" name="T13"/>
                <a:gd fmla="*/ 353 w 576" name="T14"/>
                <a:gd fmla="*/ 286 h 373" name="T15"/>
                <a:gd fmla="*/ 346 w 576" name="T16"/>
                <a:gd fmla="*/ 292 h 373" name="T17"/>
                <a:gd fmla="*/ 345 w 576" name="T18"/>
                <a:gd fmla="*/ 292 h 373" name="T19"/>
                <a:gd fmla="*/ 338 w 576" name="T20"/>
                <a:gd fmla="*/ 286 h 373" name="T21"/>
                <a:gd fmla="*/ 324 w 576" name="T22"/>
                <a:gd fmla="*/ 138 h 373" name="T23"/>
                <a:gd fmla="*/ 318 w 576" name="T24"/>
                <a:gd fmla="*/ 159 h 373" name="T25"/>
                <a:gd fmla="*/ 311 w 576" name="T26"/>
                <a:gd fmla="*/ 164 h 373" name="T27"/>
                <a:gd fmla="*/ 311 w 576" name="T28"/>
                <a:gd fmla="*/ 164 h 373" name="T29"/>
                <a:gd fmla="*/ 304 w 576" name="T30"/>
                <a:gd fmla="*/ 159 h 373" name="T31"/>
                <a:gd fmla="*/ 294 w 576" name="T32"/>
                <a:gd fmla="*/ 128 h 373" name="T33"/>
                <a:gd fmla="*/ 289 w 576" name="T34"/>
                <a:gd fmla="*/ 148 h 373" name="T35"/>
                <a:gd fmla="*/ 281 w 576" name="T36"/>
                <a:gd fmla="*/ 153 h 373" name="T37"/>
                <a:gd fmla="*/ 275 w 576" name="T38"/>
                <a:gd fmla="*/ 147 h 373" name="T39"/>
                <a:gd fmla="*/ 270 w 576" name="T40"/>
                <a:gd fmla="*/ 111 h 373" name="T41"/>
                <a:gd fmla="*/ 235 w 576" name="T42"/>
                <a:gd fmla="*/ 111 h 373" name="T43"/>
                <a:gd fmla="*/ 227 w 576" name="T44"/>
                <a:gd fmla="*/ 105 h 373" name="T45"/>
                <a:gd fmla="*/ 214 w 576" name="T46"/>
                <a:gd fmla="*/ 26 h 373" name="T47"/>
                <a:gd fmla="*/ 185 w 576" name="T48"/>
                <a:gd fmla="*/ 218 h 373" name="T49"/>
                <a:gd fmla="*/ 178 w 576" name="T50"/>
                <a:gd fmla="*/ 224 h 373" name="T51"/>
                <a:gd fmla="*/ 171 w 576" name="T52"/>
                <a:gd fmla="*/ 218 h 373" name="T53"/>
                <a:gd fmla="*/ 153 w 576" name="T54"/>
                <a:gd fmla="*/ 36 h 373" name="T55"/>
                <a:gd fmla="*/ 133 w 576" name="T56"/>
                <a:gd fmla="*/ 139 h 373" name="T57"/>
                <a:gd fmla="*/ 126 w 576" name="T58"/>
                <a:gd fmla="*/ 145 h 373" name="T59"/>
                <a:gd fmla="*/ 119 w 576" name="T60"/>
                <a:gd fmla="*/ 140 h 373" name="T61"/>
                <a:gd fmla="*/ 106 w 576" name="T62"/>
                <a:gd fmla="*/ 107 h 373" name="T63"/>
                <a:gd fmla="*/ 100 w 576" name="T64"/>
                <a:gd fmla="*/ 111 h 373" name="T65"/>
                <a:gd fmla="*/ 0 w 576" name="T66"/>
                <a:gd fmla="*/ 111 h 373" name="T67"/>
                <a:gd fmla="*/ 77 w 576" name="T68"/>
                <a:gd fmla="*/ 241 h 373" name="T69"/>
                <a:gd fmla="*/ 288 w 576" name="T70"/>
                <a:gd fmla="*/ 373 h 373" name="T71"/>
                <a:gd fmla="*/ 499 w 576" name="T72"/>
                <a:gd fmla="*/ 241 h 373" name="T73"/>
                <a:gd fmla="*/ 576 w 576" name="T74"/>
                <a:gd fmla="*/ 111 h 373" name="T75"/>
                <a:gd fmla="*/ 483 w 576" name="T76"/>
                <a:gd fmla="*/ 111 h 3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73" w="576">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18" name="Group 189"/>
          <p:cNvGrpSpPr/>
          <p:nvPr/>
        </p:nvGrpSpPr>
        <p:grpSpPr>
          <a:xfrm>
            <a:off x="7716166" y="1865742"/>
            <a:ext cx="334963" cy="403225"/>
            <a:chOff x="4197350" y="3013075"/>
            <a:chExt cx="334963" cy="403225"/>
          </a:xfrm>
          <a:solidFill>
            <a:schemeClr val="accent1"/>
          </a:solidFill>
        </p:grpSpPr>
        <p:sp>
          <p:nvSpPr>
            <p:cNvPr id="319" name="Freeform 300"/>
            <p:cNvSpPr>
              <a:spLocks noEditPoints="1"/>
            </p:cNvSpPr>
            <p:nvPr/>
          </p:nvSpPr>
          <p:spPr bwMode="auto">
            <a:xfrm>
              <a:off x="4197350" y="3013075"/>
              <a:ext cx="293688" cy="403225"/>
            </a:xfrm>
            <a:custGeom>
              <a:gdLst>
                <a:gd fmla="*/ 317 w 391" name="T0"/>
                <a:gd fmla="*/ 220 h 536" name="T1"/>
                <a:gd fmla="*/ 196 w 391" name="T2"/>
                <a:gd fmla="*/ 0 h 536" name="T3"/>
                <a:gd fmla="*/ 74 w 391" name="T4"/>
                <a:gd fmla="*/ 220 h 536" name="T5"/>
                <a:gd fmla="*/ 19 w 391" name="T6"/>
                <a:gd fmla="*/ 416 h 536" name="T7"/>
                <a:gd fmla="*/ 196 w 391" name="T8"/>
                <a:gd fmla="*/ 536 h 536" name="T9"/>
                <a:gd fmla="*/ 373 w 391" name="T10"/>
                <a:gd fmla="*/ 416 h 536" name="T11"/>
                <a:gd fmla="*/ 317 w 391" name="T12"/>
                <a:gd fmla="*/ 220 h 536" name="T13"/>
                <a:gd fmla="*/ 78 w 391" name="T14"/>
                <a:gd fmla="*/ 431 h 536" name="T15"/>
                <a:gd fmla="*/ 150 w 391" name="T16"/>
                <a:gd fmla="*/ 509 h 536" name="T17"/>
                <a:gd fmla="*/ 42 w 391" name="T18"/>
                <a:gd fmla="*/ 410 h 536" name="T19"/>
                <a:gd fmla="*/ 89 w 391" name="T20"/>
                <a:gd fmla="*/ 239 h 536" name="T21"/>
                <a:gd fmla="*/ 181 w 391" name="T22"/>
                <a:gd fmla="*/ 76 h 536" name="T23"/>
                <a:gd fmla="*/ 108 w 391" name="T24"/>
                <a:gd fmla="*/ 239 h 536" name="T25"/>
                <a:gd fmla="*/ 78 w 391" name="T26"/>
                <a:gd fmla="*/ 431 h 5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6" w="391">
                  <a:moveTo>
                    <a:pt x="317" y="220"/>
                  </a:moveTo>
                  <a:cubicBezTo>
                    <a:pt x="253" y="144"/>
                    <a:pt x="210" y="39"/>
                    <a:pt x="196" y="0"/>
                  </a:cubicBezTo>
                  <a:cubicBezTo>
                    <a:pt x="181" y="39"/>
                    <a:pt x="138" y="144"/>
                    <a:pt x="74" y="220"/>
                  </a:cubicBezTo>
                  <a:cubicBezTo>
                    <a:pt x="0" y="308"/>
                    <a:pt x="7" y="382"/>
                    <a:pt x="19" y="416"/>
                  </a:cubicBezTo>
                  <a:cubicBezTo>
                    <a:pt x="41" y="485"/>
                    <a:pt x="104" y="534"/>
                    <a:pt x="196" y="536"/>
                  </a:cubicBezTo>
                  <a:cubicBezTo>
                    <a:pt x="287" y="534"/>
                    <a:pt x="350" y="485"/>
                    <a:pt x="373" y="416"/>
                  </a:cubicBezTo>
                  <a:cubicBezTo>
                    <a:pt x="384" y="382"/>
                    <a:pt x="391" y="308"/>
                    <a:pt x="317" y="220"/>
                  </a:cubicBezTo>
                  <a:close/>
                  <a:moveTo>
                    <a:pt x="78" y="431"/>
                  </a:moveTo>
                  <a:cubicBezTo>
                    <a:pt x="93" y="465"/>
                    <a:pt x="118" y="492"/>
                    <a:pt x="150" y="509"/>
                  </a:cubicBezTo>
                  <a:cubicBezTo>
                    <a:pt x="95" y="496"/>
                    <a:pt x="58" y="459"/>
                    <a:pt x="42" y="410"/>
                  </a:cubicBezTo>
                  <a:cubicBezTo>
                    <a:pt x="33" y="380"/>
                    <a:pt x="27" y="315"/>
                    <a:pt x="89" y="239"/>
                  </a:cubicBezTo>
                  <a:cubicBezTo>
                    <a:pt x="132" y="187"/>
                    <a:pt x="163" y="119"/>
                    <a:pt x="181" y="76"/>
                  </a:cubicBezTo>
                  <a:cubicBezTo>
                    <a:pt x="165" y="124"/>
                    <a:pt x="142" y="187"/>
                    <a:pt x="108" y="239"/>
                  </a:cubicBezTo>
                  <a:cubicBezTo>
                    <a:pt x="49" y="330"/>
                    <a:pt x="64" y="400"/>
                    <a:pt x="78" y="43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0" name="Freeform 301"/>
            <p:cNvSpPr>
              <a:spLocks noEditPoints="1"/>
            </p:cNvSpPr>
            <p:nvPr/>
          </p:nvSpPr>
          <p:spPr bwMode="auto">
            <a:xfrm>
              <a:off x="4391025" y="3041650"/>
              <a:ext cx="141288" cy="193675"/>
            </a:xfrm>
            <a:custGeom>
              <a:gdLst>
                <a:gd fmla="*/ 153 w 188" name="T0"/>
                <a:gd fmla="*/ 106 h 258" name="T1"/>
                <a:gd fmla="*/ 94 w 188" name="T2"/>
                <a:gd fmla="*/ 0 h 258" name="T3"/>
                <a:gd fmla="*/ 35 w 188" name="T4"/>
                <a:gd fmla="*/ 106 h 258" name="T5"/>
                <a:gd fmla="*/ 8 w 188" name="T6"/>
                <a:gd fmla="*/ 201 h 258" name="T7"/>
                <a:gd fmla="*/ 94 w 188" name="T8"/>
                <a:gd fmla="*/ 258 h 258" name="T9"/>
                <a:gd fmla="*/ 179 w 188" name="T10"/>
                <a:gd fmla="*/ 201 h 258" name="T11"/>
                <a:gd fmla="*/ 153 w 188" name="T12"/>
                <a:gd fmla="*/ 106 h 258" name="T13"/>
                <a:gd fmla="*/ 37 w 188" name="T14"/>
                <a:gd fmla="*/ 208 h 258" name="T15"/>
                <a:gd fmla="*/ 72 w 188" name="T16"/>
                <a:gd fmla="*/ 246 h 258" name="T17"/>
                <a:gd fmla="*/ 20 w 188" name="T18"/>
                <a:gd fmla="*/ 198 h 258" name="T19"/>
                <a:gd fmla="*/ 43 w 188" name="T20"/>
                <a:gd fmla="*/ 115 h 258" name="T21"/>
                <a:gd fmla="*/ 87 w 188" name="T22"/>
                <a:gd fmla="*/ 37 h 258" name="T23"/>
                <a:gd fmla="*/ 52 w 188" name="T24"/>
                <a:gd fmla="*/ 115 h 258" name="T25"/>
                <a:gd fmla="*/ 37 w 188" name="T26"/>
                <a:gd fmla="*/ 208 h 2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8" w="188">
                  <a:moveTo>
                    <a:pt x="153" y="106"/>
                  </a:moveTo>
                  <a:cubicBezTo>
                    <a:pt x="122" y="69"/>
                    <a:pt x="101" y="18"/>
                    <a:pt x="94" y="0"/>
                  </a:cubicBezTo>
                  <a:cubicBezTo>
                    <a:pt x="87" y="18"/>
                    <a:pt x="66" y="69"/>
                    <a:pt x="35" y="106"/>
                  </a:cubicBezTo>
                  <a:cubicBezTo>
                    <a:pt x="0" y="148"/>
                    <a:pt x="3" y="184"/>
                    <a:pt x="8" y="201"/>
                  </a:cubicBezTo>
                  <a:cubicBezTo>
                    <a:pt x="19" y="234"/>
                    <a:pt x="50" y="257"/>
                    <a:pt x="94" y="258"/>
                  </a:cubicBezTo>
                  <a:cubicBezTo>
                    <a:pt x="138" y="257"/>
                    <a:pt x="169" y="234"/>
                    <a:pt x="179" y="201"/>
                  </a:cubicBezTo>
                  <a:cubicBezTo>
                    <a:pt x="185" y="184"/>
                    <a:pt x="188" y="148"/>
                    <a:pt x="153" y="106"/>
                  </a:cubicBezTo>
                  <a:close/>
                  <a:moveTo>
                    <a:pt x="37" y="208"/>
                  </a:moveTo>
                  <a:cubicBezTo>
                    <a:pt x="44" y="224"/>
                    <a:pt x="56" y="238"/>
                    <a:pt x="72" y="246"/>
                  </a:cubicBezTo>
                  <a:cubicBezTo>
                    <a:pt x="46" y="239"/>
                    <a:pt x="27" y="221"/>
                    <a:pt x="20" y="198"/>
                  </a:cubicBezTo>
                  <a:cubicBezTo>
                    <a:pt x="15" y="183"/>
                    <a:pt x="12" y="152"/>
                    <a:pt x="43" y="115"/>
                  </a:cubicBezTo>
                  <a:cubicBezTo>
                    <a:pt x="63" y="90"/>
                    <a:pt x="78" y="57"/>
                    <a:pt x="87" y="37"/>
                  </a:cubicBezTo>
                  <a:cubicBezTo>
                    <a:pt x="79" y="60"/>
                    <a:pt x="68" y="90"/>
                    <a:pt x="52" y="115"/>
                  </a:cubicBezTo>
                  <a:cubicBezTo>
                    <a:pt x="23" y="159"/>
                    <a:pt x="30" y="193"/>
                    <a:pt x="37" y="20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21" name="Group 192"/>
          <p:cNvGrpSpPr/>
          <p:nvPr/>
        </p:nvGrpSpPr>
        <p:grpSpPr>
          <a:xfrm>
            <a:off x="8382830" y="1885168"/>
            <a:ext cx="404813" cy="436563"/>
            <a:chOff x="4994275" y="2997200"/>
            <a:chExt cx="404813" cy="436563"/>
          </a:xfrm>
          <a:solidFill>
            <a:schemeClr val="accent1"/>
          </a:solidFill>
        </p:grpSpPr>
        <p:sp>
          <p:nvSpPr>
            <p:cNvPr id="322" name="Freeform 302"/>
            <p:cNvSpPr>
              <a:spLocks noEditPoints="1"/>
            </p:cNvSpPr>
            <p:nvPr/>
          </p:nvSpPr>
          <p:spPr bwMode="auto">
            <a:xfrm>
              <a:off x="4994275" y="3103563"/>
              <a:ext cx="249238" cy="330200"/>
            </a:xfrm>
            <a:custGeom>
              <a:gdLst>
                <a:gd fmla="*/ 170 w 332" name="T0"/>
                <a:gd fmla="*/ 194 h 439" name="T1"/>
                <a:gd fmla="*/ 111 w 332" name="T2"/>
                <a:gd fmla="*/ 77 h 439" name="T3"/>
                <a:gd fmla="*/ 177 w 332" name="T4"/>
                <a:gd fmla="*/ 101 h 439" name="T5"/>
                <a:gd fmla="*/ 194 w 332" name="T6"/>
                <a:gd fmla="*/ 55 h 439" name="T7"/>
                <a:gd fmla="*/ 44 w 332" name="T8"/>
                <a:gd fmla="*/ 0 h 439" name="T9"/>
                <a:gd fmla="*/ 0 w 332" name="T10"/>
                <a:gd fmla="*/ 153 h 439" name="T11"/>
                <a:gd fmla="*/ 47 w 332" name="T12"/>
                <a:gd fmla="*/ 166 h 439" name="T13"/>
                <a:gd fmla="*/ 67 w 332" name="T14"/>
                <a:gd fmla="*/ 99 h 439" name="T15"/>
                <a:gd fmla="*/ 126 w 332" name="T16"/>
                <a:gd fmla="*/ 216 h 439" name="T17"/>
                <a:gd fmla="*/ 96 w 332" name="T18"/>
                <a:gd fmla="*/ 359 h 439" name="T19"/>
                <a:gd fmla="*/ 252 w 332" name="T20"/>
                <a:gd fmla="*/ 410 h 439" name="T21"/>
                <a:gd fmla="*/ 303 w 332" name="T22"/>
                <a:gd fmla="*/ 254 h 439" name="T23"/>
                <a:gd fmla="*/ 170 w 332" name="T24"/>
                <a:gd fmla="*/ 194 h 439" name="T25"/>
                <a:gd fmla="*/ 229 w 332" name="T26"/>
                <a:gd fmla="*/ 366 h 439" name="T27"/>
                <a:gd fmla="*/ 139 w 332" name="T28"/>
                <a:gd fmla="*/ 337 h 439" name="T29"/>
                <a:gd fmla="*/ 169 w 332" name="T30"/>
                <a:gd fmla="*/ 247 h 439" name="T31"/>
                <a:gd fmla="*/ 259 w 332" name="T32"/>
                <a:gd fmla="*/ 276 h 439" name="T33"/>
                <a:gd fmla="*/ 229 w 332" name="T34"/>
                <a:gd fmla="*/ 366 h 4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39" w="332">
                  <a:moveTo>
                    <a:pt x="170" y="194"/>
                  </a:moveTo>
                  <a:cubicBezTo>
                    <a:pt x="111" y="77"/>
                    <a:pt x="111" y="77"/>
                    <a:pt x="111" y="77"/>
                  </a:cubicBezTo>
                  <a:cubicBezTo>
                    <a:pt x="177" y="101"/>
                    <a:pt x="177" y="101"/>
                    <a:pt x="177" y="101"/>
                  </a:cubicBezTo>
                  <a:cubicBezTo>
                    <a:pt x="194" y="55"/>
                    <a:pt x="194" y="55"/>
                    <a:pt x="194" y="55"/>
                  </a:cubicBezTo>
                  <a:cubicBezTo>
                    <a:pt x="44" y="0"/>
                    <a:pt x="44" y="0"/>
                    <a:pt x="44" y="0"/>
                  </a:cubicBezTo>
                  <a:cubicBezTo>
                    <a:pt x="0" y="153"/>
                    <a:pt x="0" y="153"/>
                    <a:pt x="0" y="153"/>
                  </a:cubicBezTo>
                  <a:cubicBezTo>
                    <a:pt x="47" y="166"/>
                    <a:pt x="47" y="166"/>
                    <a:pt x="47" y="166"/>
                  </a:cubicBezTo>
                  <a:cubicBezTo>
                    <a:pt x="67" y="99"/>
                    <a:pt x="67" y="99"/>
                    <a:pt x="67" y="99"/>
                  </a:cubicBezTo>
                  <a:cubicBezTo>
                    <a:pt x="126" y="216"/>
                    <a:pt x="126" y="216"/>
                    <a:pt x="126" y="216"/>
                  </a:cubicBezTo>
                  <a:cubicBezTo>
                    <a:pt x="84" y="250"/>
                    <a:pt x="70" y="309"/>
                    <a:pt x="96" y="359"/>
                  </a:cubicBezTo>
                  <a:cubicBezTo>
                    <a:pt x="124" y="416"/>
                    <a:pt x="194" y="439"/>
                    <a:pt x="252" y="410"/>
                  </a:cubicBezTo>
                  <a:cubicBezTo>
                    <a:pt x="309" y="381"/>
                    <a:pt x="332" y="311"/>
                    <a:pt x="303" y="254"/>
                  </a:cubicBezTo>
                  <a:cubicBezTo>
                    <a:pt x="278" y="205"/>
                    <a:pt x="222" y="181"/>
                    <a:pt x="170" y="194"/>
                  </a:cubicBezTo>
                  <a:close/>
                  <a:moveTo>
                    <a:pt x="229" y="366"/>
                  </a:moveTo>
                  <a:cubicBezTo>
                    <a:pt x="196" y="383"/>
                    <a:pt x="156" y="370"/>
                    <a:pt x="139" y="337"/>
                  </a:cubicBezTo>
                  <a:cubicBezTo>
                    <a:pt x="123" y="304"/>
                    <a:pt x="136" y="264"/>
                    <a:pt x="169" y="247"/>
                  </a:cubicBezTo>
                  <a:cubicBezTo>
                    <a:pt x="202" y="230"/>
                    <a:pt x="242" y="244"/>
                    <a:pt x="259" y="276"/>
                  </a:cubicBezTo>
                  <a:cubicBezTo>
                    <a:pt x="275" y="309"/>
                    <a:pt x="262" y="350"/>
                    <a:pt x="229" y="36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3" name="Freeform 303"/>
            <p:cNvSpPr>
              <a:spLocks noEditPoints="1"/>
            </p:cNvSpPr>
            <p:nvPr/>
          </p:nvSpPr>
          <p:spPr bwMode="auto">
            <a:xfrm>
              <a:off x="5157788" y="2997200"/>
              <a:ext cx="241300" cy="319088"/>
            </a:xfrm>
            <a:custGeom>
              <a:gdLst>
                <a:gd fmla="*/ 205 w 319" name="T0"/>
                <a:gd fmla="*/ 223 h 424" name="T1"/>
                <a:gd fmla="*/ 236 w 319" name="T2"/>
                <a:gd fmla="*/ 81 h 424" name="T3"/>
                <a:gd fmla="*/ 80 w 319" name="T4"/>
                <a:gd fmla="*/ 29 h 424" name="T5"/>
                <a:gd fmla="*/ 28 w 319" name="T6"/>
                <a:gd fmla="*/ 185 h 424" name="T7"/>
                <a:gd fmla="*/ 161 w 319" name="T8"/>
                <a:gd fmla="*/ 245 h 424" name="T9"/>
                <a:gd fmla="*/ 177 w 319" name="T10"/>
                <a:gd fmla="*/ 277 h 424" name="T11"/>
                <a:gd fmla="*/ 102 w 319" name="T12"/>
                <a:gd fmla="*/ 315 h 424" name="T13"/>
                <a:gd fmla="*/ 124 w 319" name="T14"/>
                <a:gd fmla="*/ 359 h 424" name="T15"/>
                <a:gd fmla="*/ 199 w 319" name="T16"/>
                <a:gd fmla="*/ 321 h 424" name="T17"/>
                <a:gd fmla="*/ 252 w 319" name="T18"/>
                <a:gd fmla="*/ 424 h 424" name="T19"/>
                <a:gd fmla="*/ 296 w 319" name="T20"/>
                <a:gd fmla="*/ 402 h 424" name="T21"/>
                <a:gd fmla="*/ 243 w 319" name="T22"/>
                <a:gd fmla="*/ 299 h 424" name="T23"/>
                <a:gd fmla="*/ 319 w 319" name="T24"/>
                <a:gd fmla="*/ 260 h 424" name="T25"/>
                <a:gd fmla="*/ 297 w 319" name="T26"/>
                <a:gd fmla="*/ 216 h 424" name="T27"/>
                <a:gd fmla="*/ 221 w 319" name="T28"/>
                <a:gd fmla="*/ 255 h 424" name="T29"/>
                <a:gd fmla="*/ 205 w 319" name="T30"/>
                <a:gd fmla="*/ 223 h 424" name="T31"/>
                <a:gd fmla="*/ 72 w 319" name="T32"/>
                <a:gd fmla="*/ 163 h 424" name="T33"/>
                <a:gd fmla="*/ 102 w 319" name="T34"/>
                <a:gd fmla="*/ 73 h 424" name="T35"/>
                <a:gd fmla="*/ 192 w 319" name="T36"/>
                <a:gd fmla="*/ 103 h 424" name="T37"/>
                <a:gd fmla="*/ 162 w 319" name="T38"/>
                <a:gd fmla="*/ 193 h 424" name="T39"/>
                <a:gd fmla="*/ 72 w 319" name="T40"/>
                <a:gd fmla="*/ 163 h 4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23" w="319">
                  <a:moveTo>
                    <a:pt x="205" y="223"/>
                  </a:moveTo>
                  <a:cubicBezTo>
                    <a:pt x="247" y="189"/>
                    <a:pt x="261" y="130"/>
                    <a:pt x="236" y="81"/>
                  </a:cubicBezTo>
                  <a:cubicBezTo>
                    <a:pt x="207" y="23"/>
                    <a:pt x="137" y="0"/>
                    <a:pt x="80" y="29"/>
                  </a:cubicBezTo>
                  <a:cubicBezTo>
                    <a:pt x="23" y="58"/>
                    <a:pt x="0" y="128"/>
                    <a:pt x="28" y="185"/>
                  </a:cubicBezTo>
                  <a:cubicBezTo>
                    <a:pt x="54" y="235"/>
                    <a:pt x="110" y="259"/>
                    <a:pt x="161" y="245"/>
                  </a:cubicBezTo>
                  <a:cubicBezTo>
                    <a:pt x="177" y="277"/>
                    <a:pt x="177" y="277"/>
                    <a:pt x="177" y="277"/>
                  </a:cubicBezTo>
                  <a:cubicBezTo>
                    <a:pt x="102" y="315"/>
                    <a:pt x="102" y="315"/>
                    <a:pt x="102" y="315"/>
                  </a:cubicBezTo>
                  <a:cubicBezTo>
                    <a:pt x="124" y="359"/>
                    <a:pt x="124" y="359"/>
                    <a:pt x="124" y="359"/>
                  </a:cubicBezTo>
                  <a:cubicBezTo>
                    <a:pt x="199" y="321"/>
                    <a:pt x="199" y="321"/>
                    <a:pt x="199" y="321"/>
                  </a:cubicBezTo>
                  <a:cubicBezTo>
                    <a:pt x="252" y="424"/>
                    <a:pt x="252" y="424"/>
                    <a:pt x="252" y="424"/>
                  </a:cubicBezTo>
                  <a:cubicBezTo>
                    <a:pt x="296" y="402"/>
                    <a:pt x="296" y="402"/>
                    <a:pt x="296" y="402"/>
                  </a:cubicBezTo>
                  <a:cubicBezTo>
                    <a:pt x="243" y="299"/>
                    <a:pt x="243" y="299"/>
                    <a:pt x="243" y="299"/>
                  </a:cubicBezTo>
                  <a:cubicBezTo>
                    <a:pt x="319" y="260"/>
                    <a:pt x="319" y="260"/>
                    <a:pt x="319" y="260"/>
                  </a:cubicBezTo>
                  <a:cubicBezTo>
                    <a:pt x="297" y="216"/>
                    <a:pt x="297" y="216"/>
                    <a:pt x="297" y="216"/>
                  </a:cubicBezTo>
                  <a:cubicBezTo>
                    <a:pt x="221" y="255"/>
                    <a:pt x="221" y="255"/>
                    <a:pt x="221" y="255"/>
                  </a:cubicBezTo>
                  <a:lnTo>
                    <a:pt x="205" y="223"/>
                  </a:lnTo>
                  <a:close/>
                  <a:moveTo>
                    <a:pt x="72" y="163"/>
                  </a:moveTo>
                  <a:cubicBezTo>
                    <a:pt x="56" y="130"/>
                    <a:pt x="69" y="90"/>
                    <a:pt x="102" y="73"/>
                  </a:cubicBezTo>
                  <a:cubicBezTo>
                    <a:pt x="135" y="57"/>
                    <a:pt x="175" y="70"/>
                    <a:pt x="192" y="103"/>
                  </a:cubicBezTo>
                  <a:cubicBezTo>
                    <a:pt x="208" y="136"/>
                    <a:pt x="195" y="176"/>
                    <a:pt x="162" y="193"/>
                  </a:cubicBezTo>
                  <a:cubicBezTo>
                    <a:pt x="129" y="209"/>
                    <a:pt x="89" y="196"/>
                    <a:pt x="72" y="16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24" name="Group 195"/>
          <p:cNvGrpSpPr/>
          <p:nvPr/>
        </p:nvGrpSpPr>
        <p:grpSpPr>
          <a:xfrm>
            <a:off x="6994996" y="3981132"/>
            <a:ext cx="360363" cy="368300"/>
            <a:chOff x="5846763" y="3030538"/>
            <a:chExt cx="360363" cy="368300"/>
          </a:xfrm>
          <a:solidFill>
            <a:schemeClr val="accent1"/>
          </a:solidFill>
        </p:grpSpPr>
        <p:sp>
          <p:nvSpPr>
            <p:cNvPr id="325" name="Freeform 304"/>
            <p:cNvSpPr/>
            <p:nvPr/>
          </p:nvSpPr>
          <p:spPr bwMode="auto">
            <a:xfrm>
              <a:off x="5922963" y="3030538"/>
              <a:ext cx="207963" cy="88900"/>
            </a:xfrm>
            <a:custGeom>
              <a:gdLst>
                <a:gd fmla="*/ 45 w 276" name="T0"/>
                <a:gd fmla="*/ 117 h 117" name="T1"/>
                <a:gd fmla="*/ 45 w 276" name="T2"/>
                <a:gd fmla="*/ 61 h 117" name="T3"/>
                <a:gd fmla="*/ 65 w 276" name="T4"/>
                <a:gd fmla="*/ 41 h 117" name="T5"/>
                <a:gd fmla="*/ 211 w 276" name="T6"/>
                <a:gd fmla="*/ 41 h 117" name="T7"/>
                <a:gd fmla="*/ 231 w 276" name="T8"/>
                <a:gd fmla="*/ 61 h 117" name="T9"/>
                <a:gd fmla="*/ 231 w 276" name="T10"/>
                <a:gd fmla="*/ 117 h 117" name="T11"/>
                <a:gd fmla="*/ 276 w 276" name="T12"/>
                <a:gd fmla="*/ 117 h 117" name="T13"/>
                <a:gd fmla="*/ 276 w 276" name="T14"/>
                <a:gd fmla="*/ 42 h 117" name="T15"/>
                <a:gd fmla="*/ 235 w 276" name="T16"/>
                <a:gd fmla="*/ 0 h 117" name="T17"/>
                <a:gd fmla="*/ 41 w 276" name="T18"/>
                <a:gd fmla="*/ 0 h 117" name="T19"/>
                <a:gd fmla="*/ 0 w 276" name="T20"/>
                <a:gd fmla="*/ 42 h 117" name="T21"/>
                <a:gd fmla="*/ 0 w 276" name="T22"/>
                <a:gd fmla="*/ 117 h 117" name="T23"/>
                <a:gd fmla="*/ 45 w 276" name="T24"/>
                <a:gd fmla="*/ 117 h 1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7" w="276">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6" name="Freeform 305"/>
            <p:cNvSpPr>
              <a:spLocks noEditPoints="1"/>
            </p:cNvSpPr>
            <p:nvPr/>
          </p:nvSpPr>
          <p:spPr bwMode="auto">
            <a:xfrm>
              <a:off x="5846763" y="3119438"/>
              <a:ext cx="360363" cy="279400"/>
            </a:xfrm>
            <a:custGeom>
              <a:gdLst>
                <a:gd fmla="*/ 441 w 478" name="T0"/>
                <a:gd fmla="*/ 0 h 373" name="T1"/>
                <a:gd fmla="*/ 37 w 478" name="T2"/>
                <a:gd fmla="*/ 0 h 373" name="T3"/>
                <a:gd fmla="*/ 0 w 478" name="T4"/>
                <a:gd fmla="*/ 37 h 373" name="T5"/>
                <a:gd fmla="*/ 0 w 478" name="T6"/>
                <a:gd fmla="*/ 336 h 373" name="T7"/>
                <a:gd fmla="*/ 37 w 478" name="T8"/>
                <a:gd fmla="*/ 373 h 373" name="T9"/>
                <a:gd fmla="*/ 441 w 478" name="T10"/>
                <a:gd fmla="*/ 373 h 373" name="T11"/>
                <a:gd fmla="*/ 478 w 478" name="T12"/>
                <a:gd fmla="*/ 336 h 373" name="T13"/>
                <a:gd fmla="*/ 478 w 478" name="T14"/>
                <a:gd fmla="*/ 37 h 373" name="T15"/>
                <a:gd fmla="*/ 441 w 478" name="T16"/>
                <a:gd fmla="*/ 0 h 373" name="T17"/>
                <a:gd fmla="*/ 378 w 478" name="T18"/>
                <a:gd fmla="*/ 204 h 373" name="T19"/>
                <a:gd fmla="*/ 356 w 478" name="T20"/>
                <a:gd fmla="*/ 226 h 373" name="T21"/>
                <a:gd fmla="*/ 279 w 478" name="T22"/>
                <a:gd fmla="*/ 226 h 373" name="T23"/>
                <a:gd fmla="*/ 279 w 478" name="T24"/>
                <a:gd fmla="*/ 303 h 373" name="T25"/>
                <a:gd fmla="*/ 257 w 478" name="T26"/>
                <a:gd fmla="*/ 325 h 373" name="T27"/>
                <a:gd fmla="*/ 221 w 478" name="T28"/>
                <a:gd fmla="*/ 325 h 373" name="T29"/>
                <a:gd fmla="*/ 199 w 478" name="T30"/>
                <a:gd fmla="*/ 303 h 373" name="T31"/>
                <a:gd fmla="*/ 199 w 478" name="T32"/>
                <a:gd fmla="*/ 226 h 373" name="T33"/>
                <a:gd fmla="*/ 122 w 478" name="T34"/>
                <a:gd fmla="*/ 226 h 373" name="T35"/>
                <a:gd fmla="*/ 100 w 478" name="T36"/>
                <a:gd fmla="*/ 204 h 373" name="T37"/>
                <a:gd fmla="*/ 100 w 478" name="T38"/>
                <a:gd fmla="*/ 168 h 373" name="T39"/>
                <a:gd fmla="*/ 122 w 478" name="T40"/>
                <a:gd fmla="*/ 146 h 373" name="T41"/>
                <a:gd fmla="*/ 199 w 478" name="T42"/>
                <a:gd fmla="*/ 146 h 373" name="T43"/>
                <a:gd fmla="*/ 199 w 478" name="T44"/>
                <a:gd fmla="*/ 69 h 373" name="T45"/>
                <a:gd fmla="*/ 221 w 478" name="T46"/>
                <a:gd fmla="*/ 47 h 373" name="T47"/>
                <a:gd fmla="*/ 257 w 478" name="T48"/>
                <a:gd fmla="*/ 47 h 373" name="T49"/>
                <a:gd fmla="*/ 279 w 478" name="T50"/>
                <a:gd fmla="*/ 69 h 373" name="T51"/>
                <a:gd fmla="*/ 279 w 478" name="T52"/>
                <a:gd fmla="*/ 146 h 373" name="T53"/>
                <a:gd fmla="*/ 356 w 478" name="T54"/>
                <a:gd fmla="*/ 146 h 373" name="T55"/>
                <a:gd fmla="*/ 378 w 478" name="T56"/>
                <a:gd fmla="*/ 168 h 373" name="T57"/>
                <a:gd fmla="*/ 378 w 478" name="T58"/>
                <a:gd fmla="*/ 204 h 37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73" w="478">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27" name="Group 198"/>
          <p:cNvGrpSpPr/>
          <p:nvPr/>
        </p:nvGrpSpPr>
        <p:grpSpPr>
          <a:xfrm>
            <a:off x="6277446" y="3969709"/>
            <a:ext cx="414338" cy="436563"/>
            <a:chOff x="5819775" y="3827463"/>
            <a:chExt cx="414338" cy="436563"/>
          </a:xfrm>
          <a:solidFill>
            <a:schemeClr val="accent1"/>
          </a:solidFill>
        </p:grpSpPr>
        <p:sp>
          <p:nvSpPr>
            <p:cNvPr id="328" name="Freeform 306"/>
            <p:cNvSpPr>
              <a:spLocks noEditPoints="1"/>
            </p:cNvSpPr>
            <p:nvPr/>
          </p:nvSpPr>
          <p:spPr bwMode="auto">
            <a:xfrm>
              <a:off x="5937250" y="3827463"/>
              <a:ext cx="173038" cy="436563"/>
            </a:xfrm>
            <a:custGeom>
              <a:gdLst>
                <a:gd fmla="*/ 93 w 231" name="T0"/>
                <a:gd fmla="*/ 545 h 582" name="T1"/>
                <a:gd fmla="*/ 16 w 231" name="T2"/>
                <a:gd fmla="*/ 303 h 582" name="T3"/>
                <a:gd fmla="*/ 85 w 231" name="T4"/>
                <a:gd fmla="*/ 2 h 582" name="T5"/>
                <a:gd fmla="*/ 145 w 231" name="T6"/>
                <a:gd fmla="*/ 37 h 582" name="T7"/>
                <a:gd fmla="*/ 222 w 231" name="T8"/>
                <a:gd fmla="*/ 279 h 582" name="T9"/>
                <a:gd fmla="*/ 218 w 231" name="T10"/>
                <a:gd fmla="*/ 482 h 582" name="T11"/>
                <a:gd fmla="*/ 153 w 231" name="T12"/>
                <a:gd fmla="*/ 580 h 582" name="T13"/>
                <a:gd fmla="*/ 93 w 231" name="T14"/>
                <a:gd fmla="*/ 545 h 582" name="T15"/>
                <a:gd fmla="*/ 124 w 231" name="T16"/>
                <a:gd fmla="*/ 52 h 582" name="T17"/>
                <a:gd fmla="*/ 88 w 231" name="T18"/>
                <a:gd fmla="*/ 27 h 582" name="T19"/>
                <a:gd fmla="*/ 42 w 231" name="T20"/>
                <a:gd fmla="*/ 300 h 582" name="T21"/>
                <a:gd fmla="*/ 114 w 231" name="T22"/>
                <a:gd fmla="*/ 530 h 582" name="T23"/>
                <a:gd fmla="*/ 150 w 231" name="T24"/>
                <a:gd fmla="*/ 555 h 582" name="T25"/>
                <a:gd fmla="*/ 193 w 231" name="T26"/>
                <a:gd fmla="*/ 477 h 582" name="T27"/>
                <a:gd fmla="*/ 196 w 231" name="T28"/>
                <a:gd fmla="*/ 282 h 582" name="T29"/>
                <a:gd fmla="*/ 124 w 231" name="T30"/>
                <a:gd fmla="*/ 52 h 5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82" w="231">
                  <a:moveTo>
                    <a:pt x="93" y="545"/>
                  </a:moveTo>
                  <a:cubicBezTo>
                    <a:pt x="58" y="498"/>
                    <a:pt x="28" y="405"/>
                    <a:pt x="16" y="303"/>
                  </a:cubicBezTo>
                  <a:cubicBezTo>
                    <a:pt x="0" y="163"/>
                    <a:pt x="18" y="9"/>
                    <a:pt x="85" y="2"/>
                  </a:cubicBezTo>
                  <a:cubicBezTo>
                    <a:pt x="99" y="0"/>
                    <a:pt x="121" y="5"/>
                    <a:pt x="145" y="37"/>
                  </a:cubicBezTo>
                  <a:cubicBezTo>
                    <a:pt x="180" y="84"/>
                    <a:pt x="210" y="177"/>
                    <a:pt x="222" y="279"/>
                  </a:cubicBezTo>
                  <a:cubicBezTo>
                    <a:pt x="231" y="354"/>
                    <a:pt x="229" y="426"/>
                    <a:pt x="218" y="482"/>
                  </a:cubicBezTo>
                  <a:cubicBezTo>
                    <a:pt x="206" y="543"/>
                    <a:pt x="184" y="577"/>
                    <a:pt x="153" y="580"/>
                  </a:cubicBezTo>
                  <a:cubicBezTo>
                    <a:pt x="139" y="582"/>
                    <a:pt x="117" y="577"/>
                    <a:pt x="93" y="545"/>
                  </a:cubicBezTo>
                  <a:close/>
                  <a:moveTo>
                    <a:pt x="124" y="52"/>
                  </a:moveTo>
                  <a:cubicBezTo>
                    <a:pt x="111" y="35"/>
                    <a:pt x="98" y="26"/>
                    <a:pt x="88" y="27"/>
                  </a:cubicBezTo>
                  <a:cubicBezTo>
                    <a:pt x="52" y="32"/>
                    <a:pt x="24" y="149"/>
                    <a:pt x="42" y="300"/>
                  </a:cubicBezTo>
                  <a:cubicBezTo>
                    <a:pt x="54" y="398"/>
                    <a:pt x="81" y="486"/>
                    <a:pt x="114" y="530"/>
                  </a:cubicBezTo>
                  <a:cubicBezTo>
                    <a:pt x="127" y="547"/>
                    <a:pt x="140" y="556"/>
                    <a:pt x="150" y="555"/>
                  </a:cubicBezTo>
                  <a:cubicBezTo>
                    <a:pt x="167" y="553"/>
                    <a:pt x="184" y="523"/>
                    <a:pt x="193" y="477"/>
                  </a:cubicBezTo>
                  <a:cubicBezTo>
                    <a:pt x="203" y="424"/>
                    <a:pt x="204" y="355"/>
                    <a:pt x="196" y="282"/>
                  </a:cubicBezTo>
                  <a:cubicBezTo>
                    <a:pt x="184" y="184"/>
                    <a:pt x="157" y="96"/>
                    <a:pt x="124" y="5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9" name="Freeform 307"/>
            <p:cNvSpPr>
              <a:spLocks noEditPoints="1"/>
            </p:cNvSpPr>
            <p:nvPr/>
          </p:nvSpPr>
          <p:spPr bwMode="auto">
            <a:xfrm>
              <a:off x="5819775" y="3929063"/>
              <a:ext cx="414338" cy="249238"/>
            </a:xfrm>
            <a:custGeom>
              <a:gdLst>
                <a:gd fmla="*/ 24 w 550" name="T0"/>
                <a:gd fmla="*/ 107 h 332" name="T1"/>
                <a:gd fmla="*/ 7 w 550" name="T2"/>
                <a:gd fmla="*/ 40 h 332" name="T3"/>
                <a:gd fmla="*/ 121 w 550" name="T4"/>
                <a:gd fmla="*/ 5 h 332" name="T5"/>
                <a:gd fmla="*/ 316 w 550" name="T6"/>
                <a:gd fmla="*/ 60 h 332" name="T7"/>
                <a:gd fmla="*/ 526 w 550" name="T8"/>
                <a:gd fmla="*/ 203 h 332" name="T9"/>
                <a:gd fmla="*/ 543 w 550" name="T10"/>
                <a:gd fmla="*/ 270 h 332" name="T11"/>
                <a:gd fmla="*/ 234 w 550" name="T12"/>
                <a:gd fmla="*/ 250 h 332" name="T13"/>
                <a:gd fmla="*/ 24 w 550" name="T14"/>
                <a:gd fmla="*/ 107 h 332" name="T15"/>
                <a:gd fmla="*/ 505 w 550" name="T16"/>
                <a:gd fmla="*/ 218 h 332" name="T17"/>
                <a:gd fmla="*/ 306 w 550" name="T18"/>
                <a:gd fmla="*/ 84 h 332" name="T19"/>
                <a:gd fmla="*/ 118 w 550" name="T20"/>
                <a:gd fmla="*/ 31 h 332" name="T21"/>
                <a:gd fmla="*/ 31 w 550" name="T22"/>
                <a:gd fmla="*/ 50 h 332" name="T23"/>
                <a:gd fmla="*/ 45 w 550" name="T24"/>
                <a:gd fmla="*/ 92 h 332" name="T25"/>
                <a:gd fmla="*/ 244 w 550" name="T26"/>
                <a:gd fmla="*/ 226 h 332" name="T27"/>
                <a:gd fmla="*/ 519 w 550" name="T28"/>
                <a:gd fmla="*/ 260 h 332" name="T29"/>
                <a:gd fmla="*/ 505 w 550" name="T30"/>
                <a:gd fmla="*/ 218 h 33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2" w="550">
                  <a:moveTo>
                    <a:pt x="24" y="107"/>
                  </a:moveTo>
                  <a:cubicBezTo>
                    <a:pt x="0" y="75"/>
                    <a:pt x="2" y="53"/>
                    <a:pt x="7" y="40"/>
                  </a:cubicBezTo>
                  <a:cubicBezTo>
                    <a:pt x="19" y="12"/>
                    <a:pt x="59" y="0"/>
                    <a:pt x="121" y="5"/>
                  </a:cubicBezTo>
                  <a:cubicBezTo>
                    <a:pt x="177" y="11"/>
                    <a:pt x="246" y="30"/>
                    <a:pt x="316" y="60"/>
                  </a:cubicBezTo>
                  <a:cubicBezTo>
                    <a:pt x="410" y="101"/>
                    <a:pt x="491" y="155"/>
                    <a:pt x="526" y="203"/>
                  </a:cubicBezTo>
                  <a:cubicBezTo>
                    <a:pt x="550" y="235"/>
                    <a:pt x="548" y="257"/>
                    <a:pt x="543" y="270"/>
                  </a:cubicBezTo>
                  <a:cubicBezTo>
                    <a:pt x="516" y="332"/>
                    <a:pt x="364" y="306"/>
                    <a:pt x="234" y="250"/>
                  </a:cubicBezTo>
                  <a:cubicBezTo>
                    <a:pt x="140" y="209"/>
                    <a:pt x="59" y="155"/>
                    <a:pt x="24" y="107"/>
                  </a:cubicBezTo>
                  <a:close/>
                  <a:moveTo>
                    <a:pt x="505" y="218"/>
                  </a:moveTo>
                  <a:cubicBezTo>
                    <a:pt x="472" y="174"/>
                    <a:pt x="396" y="123"/>
                    <a:pt x="306" y="84"/>
                  </a:cubicBezTo>
                  <a:cubicBezTo>
                    <a:pt x="239" y="55"/>
                    <a:pt x="172" y="36"/>
                    <a:pt x="118" y="31"/>
                  </a:cubicBezTo>
                  <a:cubicBezTo>
                    <a:pt x="71" y="27"/>
                    <a:pt x="38" y="34"/>
                    <a:pt x="31" y="50"/>
                  </a:cubicBezTo>
                  <a:cubicBezTo>
                    <a:pt x="27" y="60"/>
                    <a:pt x="32" y="74"/>
                    <a:pt x="45" y="92"/>
                  </a:cubicBezTo>
                  <a:cubicBezTo>
                    <a:pt x="78" y="136"/>
                    <a:pt x="154" y="187"/>
                    <a:pt x="244" y="226"/>
                  </a:cubicBezTo>
                  <a:cubicBezTo>
                    <a:pt x="384" y="286"/>
                    <a:pt x="504" y="293"/>
                    <a:pt x="519" y="260"/>
                  </a:cubicBezTo>
                  <a:cubicBezTo>
                    <a:pt x="523" y="250"/>
                    <a:pt x="518" y="236"/>
                    <a:pt x="505" y="21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0" name="Freeform 308"/>
            <p:cNvSpPr/>
            <p:nvPr/>
          </p:nvSpPr>
          <p:spPr bwMode="auto">
            <a:xfrm>
              <a:off x="5995988" y="4019550"/>
              <a:ext cx="60325" cy="58738"/>
            </a:xfrm>
            <a:custGeom>
              <a:gdLst>
                <a:gd fmla="*/ 61 w 79" name="T0"/>
                <a:gd fmla="*/ 68 h 79" name="T1"/>
                <a:gd fmla="*/ 11 w 79" name="T2"/>
                <a:gd fmla="*/ 61 h 79" name="T3"/>
                <a:gd fmla="*/ 19 w 79" name="T4"/>
                <a:gd fmla="*/ 11 h 79" name="T5"/>
                <a:gd fmla="*/ 68 w 79" name="T6"/>
                <a:gd fmla="*/ 18 h 79" name="T7"/>
                <a:gd fmla="*/ 61 w 79" name="T8"/>
                <a:gd fmla="*/ 68 h 79" name="T9"/>
              </a:gdLst>
              <a:cxnLst>
                <a:cxn ang="0">
                  <a:pos x="T0" y="T1"/>
                </a:cxn>
                <a:cxn ang="0">
                  <a:pos x="T2" y="T3"/>
                </a:cxn>
                <a:cxn ang="0">
                  <a:pos x="T4" y="T5"/>
                </a:cxn>
                <a:cxn ang="0">
                  <a:pos x="T6" y="T7"/>
                </a:cxn>
                <a:cxn ang="0">
                  <a:pos x="T8" y="T9"/>
                </a:cxn>
              </a:cxnLst>
              <a:rect b="b" l="0" r="r" t="0"/>
              <a:pathLst>
                <a:path h="79" w="79">
                  <a:moveTo>
                    <a:pt x="61" y="68"/>
                  </a:moveTo>
                  <a:cubicBezTo>
                    <a:pt x="45" y="79"/>
                    <a:pt x="23" y="76"/>
                    <a:pt x="11" y="61"/>
                  </a:cubicBezTo>
                  <a:cubicBezTo>
                    <a:pt x="0" y="45"/>
                    <a:pt x="3" y="23"/>
                    <a:pt x="19" y="11"/>
                  </a:cubicBezTo>
                  <a:cubicBezTo>
                    <a:pt x="34" y="0"/>
                    <a:pt x="56" y="3"/>
                    <a:pt x="68" y="18"/>
                  </a:cubicBezTo>
                  <a:cubicBezTo>
                    <a:pt x="79" y="34"/>
                    <a:pt x="76" y="56"/>
                    <a:pt x="61" y="68"/>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1" name="Freeform 309"/>
            <p:cNvSpPr>
              <a:spLocks noEditPoints="1"/>
            </p:cNvSpPr>
            <p:nvPr/>
          </p:nvSpPr>
          <p:spPr bwMode="auto">
            <a:xfrm>
              <a:off x="5821363" y="3873500"/>
              <a:ext cx="411163" cy="342900"/>
            </a:xfrm>
            <a:custGeom>
              <a:gdLst>
                <a:gd fmla="*/ 40 w 548" name="T0"/>
                <a:gd fmla="*/ 402 h 456" name="T1"/>
                <a:gd fmla="*/ 212 w 548" name="T2"/>
                <a:gd fmla="*/ 145 h 456" name="T3"/>
                <a:gd fmla="*/ 508 w 548" name="T4"/>
                <a:gd fmla="*/ 54 h 456" name="T5"/>
                <a:gd fmla="*/ 336 w 548" name="T6"/>
                <a:gd fmla="*/ 311 h 456" name="T7"/>
                <a:gd fmla="*/ 40 w 548" name="T8"/>
                <a:gd fmla="*/ 402 h 456" name="T9"/>
                <a:gd fmla="*/ 487 w 548" name="T10"/>
                <a:gd fmla="*/ 69 h 456" name="T11"/>
                <a:gd fmla="*/ 228 w 548" name="T12"/>
                <a:gd fmla="*/ 166 h 456" name="T13"/>
                <a:gd fmla="*/ 61 w 548" name="T14"/>
                <a:gd fmla="*/ 387 h 456" name="T15"/>
                <a:gd fmla="*/ 320 w 548" name="T16"/>
                <a:gd fmla="*/ 290 h 456" name="T17"/>
                <a:gd fmla="*/ 487 w 548" name="T18"/>
                <a:gd fmla="*/ 69 h 4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6" w="548">
                  <a:moveTo>
                    <a:pt x="40" y="402"/>
                  </a:moveTo>
                  <a:cubicBezTo>
                    <a:pt x="0" y="348"/>
                    <a:pt x="99" y="230"/>
                    <a:pt x="212" y="145"/>
                  </a:cubicBezTo>
                  <a:cubicBezTo>
                    <a:pt x="325" y="61"/>
                    <a:pt x="468" y="0"/>
                    <a:pt x="508" y="54"/>
                  </a:cubicBezTo>
                  <a:cubicBezTo>
                    <a:pt x="548" y="108"/>
                    <a:pt x="449" y="226"/>
                    <a:pt x="336" y="311"/>
                  </a:cubicBezTo>
                  <a:cubicBezTo>
                    <a:pt x="223" y="395"/>
                    <a:pt x="81" y="456"/>
                    <a:pt x="40" y="402"/>
                  </a:cubicBezTo>
                  <a:close/>
                  <a:moveTo>
                    <a:pt x="487" y="69"/>
                  </a:moveTo>
                  <a:cubicBezTo>
                    <a:pt x="465" y="40"/>
                    <a:pt x="350" y="75"/>
                    <a:pt x="228" y="166"/>
                  </a:cubicBezTo>
                  <a:cubicBezTo>
                    <a:pt x="106" y="257"/>
                    <a:pt x="39" y="357"/>
                    <a:pt x="61" y="387"/>
                  </a:cubicBezTo>
                  <a:cubicBezTo>
                    <a:pt x="83" y="416"/>
                    <a:pt x="198" y="381"/>
                    <a:pt x="320" y="290"/>
                  </a:cubicBezTo>
                  <a:cubicBezTo>
                    <a:pt x="442" y="199"/>
                    <a:pt x="509" y="99"/>
                    <a:pt x="487" y="69"/>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32" name="Group 203"/>
          <p:cNvGrpSpPr/>
          <p:nvPr/>
        </p:nvGrpSpPr>
        <p:grpSpPr>
          <a:xfrm>
            <a:off x="8476778" y="2531954"/>
            <a:ext cx="246063" cy="414338"/>
            <a:chOff x="5068888" y="3838575"/>
            <a:chExt cx="246063" cy="414338"/>
          </a:xfrm>
          <a:solidFill>
            <a:schemeClr val="accent1"/>
          </a:solidFill>
        </p:grpSpPr>
        <p:sp>
          <p:nvSpPr>
            <p:cNvPr id="333" name="Freeform 310"/>
            <p:cNvSpPr/>
            <p:nvPr/>
          </p:nvSpPr>
          <p:spPr bwMode="auto">
            <a:xfrm>
              <a:off x="5068888" y="3843338"/>
              <a:ext cx="241300" cy="409575"/>
            </a:xfrm>
            <a:custGeom>
              <a:gdLst>
                <a:gd fmla="*/ 268 w 321" name="T0"/>
                <a:gd fmla="*/ 0 h 544" name="T1"/>
                <a:gd fmla="*/ 243 w 321" name="T2"/>
                <a:gd fmla="*/ 0 h 544" name="T3"/>
                <a:gd fmla="*/ 243 w 321" name="T4"/>
                <a:gd fmla="*/ 35 h 544" name="T5"/>
                <a:gd fmla="*/ 268 w 321" name="T6"/>
                <a:gd fmla="*/ 35 h 544" name="T7"/>
                <a:gd fmla="*/ 286 w 321" name="T8"/>
                <a:gd fmla="*/ 53 h 544" name="T9"/>
                <a:gd fmla="*/ 286 w 321" name="T10"/>
                <a:gd fmla="*/ 190 h 544" name="T11"/>
                <a:gd fmla="*/ 268 w 321" name="T12"/>
                <a:gd fmla="*/ 208 h 544" name="T13"/>
                <a:gd fmla="*/ 53 w 321" name="T14"/>
                <a:gd fmla="*/ 208 h 544" name="T15"/>
                <a:gd fmla="*/ 35 w 321" name="T16"/>
                <a:gd fmla="*/ 190 h 544" name="T17"/>
                <a:gd fmla="*/ 35 w 321" name="T18"/>
                <a:gd fmla="*/ 53 h 544" name="T19"/>
                <a:gd fmla="*/ 53 w 321" name="T20"/>
                <a:gd fmla="*/ 35 h 544" name="T21"/>
                <a:gd fmla="*/ 78 w 321" name="T22"/>
                <a:gd fmla="*/ 35 h 544" name="T23"/>
                <a:gd fmla="*/ 78 w 321" name="T24"/>
                <a:gd fmla="*/ 0 h 544" name="T25"/>
                <a:gd fmla="*/ 53 w 321" name="T26"/>
                <a:gd fmla="*/ 0 h 544" name="T27"/>
                <a:gd fmla="*/ 0 w 321" name="T28"/>
                <a:gd fmla="*/ 53 h 544" name="T29"/>
                <a:gd fmla="*/ 0 w 321" name="T30"/>
                <a:gd fmla="*/ 190 h 544" name="T31"/>
                <a:gd fmla="*/ 53 w 321" name="T32"/>
                <a:gd fmla="*/ 243 h 544" name="T33"/>
                <a:gd fmla="*/ 142 w 321" name="T34"/>
                <a:gd fmla="*/ 243 h 544" name="T35"/>
                <a:gd fmla="*/ 142 w 321" name="T36"/>
                <a:gd fmla="*/ 486 h 544" name="T37"/>
                <a:gd fmla="*/ 199 w 321" name="T38"/>
                <a:gd fmla="*/ 544 h 544" name="T39"/>
                <a:gd fmla="*/ 238 w 321" name="T40"/>
                <a:gd fmla="*/ 544 h 544" name="T41"/>
                <a:gd fmla="*/ 296 w 321" name="T42"/>
                <a:gd fmla="*/ 486 h 544" name="T43"/>
                <a:gd fmla="*/ 296 w 321" name="T44"/>
                <a:gd fmla="*/ 445 h 544" name="T45"/>
                <a:gd fmla="*/ 258 w 321" name="T46"/>
                <a:gd fmla="*/ 445 h 544" name="T47"/>
                <a:gd fmla="*/ 258 w 321" name="T48"/>
                <a:gd fmla="*/ 486 h 544" name="T49"/>
                <a:gd fmla="*/ 238 w 321" name="T50"/>
                <a:gd fmla="*/ 506 h 544" name="T51"/>
                <a:gd fmla="*/ 199 w 321" name="T52"/>
                <a:gd fmla="*/ 506 h 544" name="T53"/>
                <a:gd fmla="*/ 179 w 321" name="T54"/>
                <a:gd fmla="*/ 486 h 544" name="T55"/>
                <a:gd fmla="*/ 179 w 321" name="T56"/>
                <a:gd fmla="*/ 243 h 544" name="T57"/>
                <a:gd fmla="*/ 268 w 321" name="T58"/>
                <a:gd fmla="*/ 243 h 544" name="T59"/>
                <a:gd fmla="*/ 321 w 321" name="T60"/>
                <a:gd fmla="*/ 190 h 544" name="T61"/>
                <a:gd fmla="*/ 321 w 321" name="T62"/>
                <a:gd fmla="*/ 53 h 544" name="T63"/>
                <a:gd fmla="*/ 268 w 321" name="T64"/>
                <a:gd fmla="*/ 0 h 5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4" w="321">
                  <a:moveTo>
                    <a:pt x="268" y="0"/>
                  </a:moveTo>
                  <a:cubicBezTo>
                    <a:pt x="243" y="0"/>
                    <a:pt x="243" y="0"/>
                    <a:pt x="243" y="0"/>
                  </a:cubicBezTo>
                  <a:cubicBezTo>
                    <a:pt x="243" y="35"/>
                    <a:pt x="243" y="35"/>
                    <a:pt x="243" y="35"/>
                  </a:cubicBezTo>
                  <a:cubicBezTo>
                    <a:pt x="268" y="35"/>
                    <a:pt x="268" y="35"/>
                    <a:pt x="268" y="35"/>
                  </a:cubicBezTo>
                  <a:cubicBezTo>
                    <a:pt x="278" y="35"/>
                    <a:pt x="286" y="43"/>
                    <a:pt x="286" y="53"/>
                  </a:cubicBezTo>
                  <a:cubicBezTo>
                    <a:pt x="286" y="190"/>
                    <a:pt x="286" y="190"/>
                    <a:pt x="286" y="190"/>
                  </a:cubicBezTo>
                  <a:cubicBezTo>
                    <a:pt x="286" y="200"/>
                    <a:pt x="278" y="208"/>
                    <a:pt x="268" y="208"/>
                  </a:cubicBezTo>
                  <a:cubicBezTo>
                    <a:pt x="53" y="208"/>
                    <a:pt x="53" y="208"/>
                    <a:pt x="53" y="208"/>
                  </a:cubicBezTo>
                  <a:cubicBezTo>
                    <a:pt x="43" y="208"/>
                    <a:pt x="35" y="200"/>
                    <a:pt x="35" y="190"/>
                  </a:cubicBezTo>
                  <a:cubicBezTo>
                    <a:pt x="35" y="53"/>
                    <a:pt x="35" y="53"/>
                    <a:pt x="35" y="53"/>
                  </a:cubicBezTo>
                  <a:cubicBezTo>
                    <a:pt x="35" y="43"/>
                    <a:pt x="43" y="35"/>
                    <a:pt x="53" y="35"/>
                  </a:cubicBezTo>
                  <a:cubicBezTo>
                    <a:pt x="78" y="35"/>
                    <a:pt x="78" y="35"/>
                    <a:pt x="78" y="35"/>
                  </a:cubicBezTo>
                  <a:cubicBezTo>
                    <a:pt x="78" y="0"/>
                    <a:pt x="78" y="0"/>
                    <a:pt x="78" y="0"/>
                  </a:cubicBezTo>
                  <a:cubicBezTo>
                    <a:pt x="53" y="0"/>
                    <a:pt x="53" y="0"/>
                    <a:pt x="53" y="0"/>
                  </a:cubicBezTo>
                  <a:cubicBezTo>
                    <a:pt x="24" y="0"/>
                    <a:pt x="0" y="24"/>
                    <a:pt x="0" y="53"/>
                  </a:cubicBezTo>
                  <a:cubicBezTo>
                    <a:pt x="0" y="190"/>
                    <a:pt x="0" y="190"/>
                    <a:pt x="0" y="190"/>
                  </a:cubicBezTo>
                  <a:cubicBezTo>
                    <a:pt x="0" y="219"/>
                    <a:pt x="24" y="243"/>
                    <a:pt x="53" y="243"/>
                  </a:cubicBezTo>
                  <a:cubicBezTo>
                    <a:pt x="142" y="243"/>
                    <a:pt x="142" y="243"/>
                    <a:pt x="142" y="243"/>
                  </a:cubicBezTo>
                  <a:cubicBezTo>
                    <a:pt x="142" y="486"/>
                    <a:pt x="142" y="486"/>
                    <a:pt x="142" y="486"/>
                  </a:cubicBezTo>
                  <a:cubicBezTo>
                    <a:pt x="142" y="518"/>
                    <a:pt x="167" y="544"/>
                    <a:pt x="199" y="544"/>
                  </a:cubicBezTo>
                  <a:cubicBezTo>
                    <a:pt x="238" y="544"/>
                    <a:pt x="238" y="544"/>
                    <a:pt x="238" y="544"/>
                  </a:cubicBezTo>
                  <a:cubicBezTo>
                    <a:pt x="270" y="544"/>
                    <a:pt x="296" y="518"/>
                    <a:pt x="296" y="486"/>
                  </a:cubicBezTo>
                  <a:cubicBezTo>
                    <a:pt x="296" y="445"/>
                    <a:pt x="296" y="445"/>
                    <a:pt x="296" y="445"/>
                  </a:cubicBezTo>
                  <a:cubicBezTo>
                    <a:pt x="258" y="445"/>
                    <a:pt x="258" y="445"/>
                    <a:pt x="258" y="445"/>
                  </a:cubicBezTo>
                  <a:cubicBezTo>
                    <a:pt x="258" y="486"/>
                    <a:pt x="258" y="486"/>
                    <a:pt x="258" y="486"/>
                  </a:cubicBezTo>
                  <a:cubicBezTo>
                    <a:pt x="258" y="497"/>
                    <a:pt x="249" y="506"/>
                    <a:pt x="238" y="506"/>
                  </a:cubicBezTo>
                  <a:cubicBezTo>
                    <a:pt x="199" y="506"/>
                    <a:pt x="199" y="506"/>
                    <a:pt x="199" y="506"/>
                  </a:cubicBezTo>
                  <a:cubicBezTo>
                    <a:pt x="188" y="506"/>
                    <a:pt x="179" y="497"/>
                    <a:pt x="179" y="486"/>
                  </a:cubicBezTo>
                  <a:cubicBezTo>
                    <a:pt x="179" y="243"/>
                    <a:pt x="179" y="243"/>
                    <a:pt x="179" y="243"/>
                  </a:cubicBezTo>
                  <a:cubicBezTo>
                    <a:pt x="268" y="243"/>
                    <a:pt x="268" y="243"/>
                    <a:pt x="268" y="243"/>
                  </a:cubicBezTo>
                  <a:cubicBezTo>
                    <a:pt x="297" y="243"/>
                    <a:pt x="321" y="219"/>
                    <a:pt x="321" y="190"/>
                  </a:cubicBezTo>
                  <a:cubicBezTo>
                    <a:pt x="321" y="53"/>
                    <a:pt x="321" y="53"/>
                    <a:pt x="321" y="53"/>
                  </a:cubicBezTo>
                  <a:cubicBezTo>
                    <a:pt x="321" y="24"/>
                    <a:pt x="297" y="0"/>
                    <a:pt x="268"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4" name="Freeform 311"/>
            <p:cNvSpPr/>
            <p:nvPr/>
          </p:nvSpPr>
          <p:spPr bwMode="auto">
            <a:xfrm>
              <a:off x="5106988" y="3838575"/>
              <a:ext cx="63500" cy="38100"/>
            </a:xfrm>
            <a:custGeom>
              <a:gdLst>
                <a:gd fmla="*/ 84 w 84" name="T0"/>
                <a:gd fmla="*/ 41 h 52" name="T1"/>
                <a:gd fmla="*/ 73 w 84" name="T2"/>
                <a:gd fmla="*/ 52 h 52" name="T3"/>
                <a:gd fmla="*/ 11 w 84" name="T4"/>
                <a:gd fmla="*/ 52 h 52" name="T5"/>
                <a:gd fmla="*/ 0 w 84" name="T6"/>
                <a:gd fmla="*/ 41 h 52" name="T7"/>
                <a:gd fmla="*/ 0 w 84" name="T8"/>
                <a:gd fmla="*/ 11 h 52" name="T9"/>
                <a:gd fmla="*/ 11 w 84" name="T10"/>
                <a:gd fmla="*/ 0 h 52" name="T11"/>
                <a:gd fmla="*/ 73 w 84" name="T12"/>
                <a:gd fmla="*/ 0 h 52" name="T13"/>
                <a:gd fmla="*/ 84 w 84" name="T14"/>
                <a:gd fmla="*/ 11 h 52" name="T15"/>
                <a:gd fmla="*/ 84 w 84" name="T16"/>
                <a:gd fmla="*/ 41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84">
                  <a:moveTo>
                    <a:pt x="84" y="41"/>
                  </a:moveTo>
                  <a:cubicBezTo>
                    <a:pt x="84" y="47"/>
                    <a:pt x="79" y="52"/>
                    <a:pt x="73" y="52"/>
                  </a:cubicBezTo>
                  <a:cubicBezTo>
                    <a:pt x="11" y="52"/>
                    <a:pt x="11" y="52"/>
                    <a:pt x="11" y="52"/>
                  </a:cubicBezTo>
                  <a:cubicBezTo>
                    <a:pt x="5" y="52"/>
                    <a:pt x="0" y="47"/>
                    <a:pt x="0" y="41"/>
                  </a:cubicBezTo>
                  <a:cubicBezTo>
                    <a:pt x="0" y="11"/>
                    <a:pt x="0" y="11"/>
                    <a:pt x="0" y="11"/>
                  </a:cubicBezTo>
                  <a:cubicBezTo>
                    <a:pt x="0" y="5"/>
                    <a:pt x="5" y="0"/>
                    <a:pt x="11" y="0"/>
                  </a:cubicBezTo>
                  <a:cubicBezTo>
                    <a:pt x="73" y="0"/>
                    <a:pt x="73" y="0"/>
                    <a:pt x="73" y="0"/>
                  </a:cubicBezTo>
                  <a:cubicBezTo>
                    <a:pt x="79" y="0"/>
                    <a:pt x="84" y="5"/>
                    <a:pt x="84" y="11"/>
                  </a:cubicBezTo>
                  <a:lnTo>
                    <a:pt x="84" y="4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5" name="Freeform 312"/>
            <p:cNvSpPr/>
            <p:nvPr/>
          </p:nvSpPr>
          <p:spPr bwMode="auto">
            <a:xfrm>
              <a:off x="5207000" y="3838575"/>
              <a:ext cx="63500" cy="38100"/>
            </a:xfrm>
            <a:custGeom>
              <a:gdLst>
                <a:gd fmla="*/ 73 w 85" name="T0"/>
                <a:gd fmla="*/ 0 h 52" name="T1"/>
                <a:gd fmla="*/ 11 w 85" name="T2"/>
                <a:gd fmla="*/ 0 h 52" name="T3"/>
                <a:gd fmla="*/ 0 w 85" name="T4"/>
                <a:gd fmla="*/ 11 h 52" name="T5"/>
                <a:gd fmla="*/ 0 w 85" name="T6"/>
                <a:gd fmla="*/ 41 h 52" name="T7"/>
                <a:gd fmla="*/ 11 w 85" name="T8"/>
                <a:gd fmla="*/ 52 h 52" name="T9"/>
                <a:gd fmla="*/ 73 w 85" name="T10"/>
                <a:gd fmla="*/ 52 h 52" name="T11"/>
                <a:gd fmla="*/ 85 w 85" name="T12"/>
                <a:gd fmla="*/ 41 h 52" name="T13"/>
                <a:gd fmla="*/ 85 w 85" name="T14"/>
                <a:gd fmla="*/ 11 h 52" name="T15"/>
                <a:gd fmla="*/ 73 w 85" name="T16"/>
                <a:gd fmla="*/ 0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85">
                  <a:moveTo>
                    <a:pt x="73" y="0"/>
                  </a:moveTo>
                  <a:cubicBezTo>
                    <a:pt x="11" y="0"/>
                    <a:pt x="11" y="0"/>
                    <a:pt x="11" y="0"/>
                  </a:cubicBezTo>
                  <a:cubicBezTo>
                    <a:pt x="5" y="0"/>
                    <a:pt x="0" y="5"/>
                    <a:pt x="0" y="11"/>
                  </a:cubicBezTo>
                  <a:cubicBezTo>
                    <a:pt x="0" y="41"/>
                    <a:pt x="0" y="41"/>
                    <a:pt x="0" y="41"/>
                  </a:cubicBezTo>
                  <a:cubicBezTo>
                    <a:pt x="0" y="47"/>
                    <a:pt x="5" y="52"/>
                    <a:pt x="11" y="52"/>
                  </a:cubicBezTo>
                  <a:cubicBezTo>
                    <a:pt x="73" y="52"/>
                    <a:pt x="73" y="52"/>
                    <a:pt x="73" y="52"/>
                  </a:cubicBezTo>
                  <a:cubicBezTo>
                    <a:pt x="80" y="52"/>
                    <a:pt x="85" y="47"/>
                    <a:pt x="85" y="41"/>
                  </a:cubicBezTo>
                  <a:cubicBezTo>
                    <a:pt x="85" y="11"/>
                    <a:pt x="85" y="11"/>
                    <a:pt x="85" y="11"/>
                  </a:cubicBezTo>
                  <a:cubicBezTo>
                    <a:pt x="85" y="5"/>
                    <a:pt x="80" y="0"/>
                    <a:pt x="73"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6" name="Oval 313"/>
            <p:cNvSpPr>
              <a:spLocks noChangeArrowheads="1"/>
            </p:cNvSpPr>
            <p:nvPr/>
          </p:nvSpPr>
          <p:spPr bwMode="auto">
            <a:xfrm>
              <a:off x="5233988" y="4103688"/>
              <a:ext cx="80963" cy="809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37" name="Group 208"/>
          <p:cNvGrpSpPr/>
          <p:nvPr/>
        </p:nvGrpSpPr>
        <p:grpSpPr>
          <a:xfrm>
            <a:off x="7760171" y="3928745"/>
            <a:ext cx="303213" cy="450850"/>
            <a:chOff x="65087" y="3805238"/>
            <a:chExt cx="303213" cy="450850"/>
          </a:xfrm>
          <a:solidFill>
            <a:schemeClr val="accent1"/>
          </a:solidFill>
        </p:grpSpPr>
        <p:sp>
          <p:nvSpPr>
            <p:cNvPr id="338" name="Freeform 314"/>
            <p:cNvSpPr/>
            <p:nvPr/>
          </p:nvSpPr>
          <p:spPr bwMode="auto">
            <a:xfrm>
              <a:off x="142875" y="3870325"/>
              <a:ext cx="147638" cy="47625"/>
            </a:xfrm>
            <a:custGeom>
              <a:gdLst>
                <a:gd fmla="*/ 14 w 196" name="T0"/>
                <a:gd fmla="*/ 65 h 65" name="T1"/>
                <a:gd fmla="*/ 0 w 196" name="T2"/>
                <a:gd fmla="*/ 47 h 65" name="T3"/>
                <a:gd fmla="*/ 0 w 196" name="T4"/>
                <a:gd fmla="*/ 18 h 65" name="T5"/>
                <a:gd fmla="*/ 14 w 196" name="T6"/>
                <a:gd fmla="*/ 0 h 65" name="T7"/>
                <a:gd fmla="*/ 182 w 196" name="T8"/>
                <a:gd fmla="*/ 0 h 65" name="T9"/>
                <a:gd fmla="*/ 196 w 196" name="T10"/>
                <a:gd fmla="*/ 18 h 65" name="T11"/>
                <a:gd fmla="*/ 196 w 196" name="T12"/>
                <a:gd fmla="*/ 47 h 65" name="T13"/>
                <a:gd fmla="*/ 182 w 196" name="T14"/>
                <a:gd fmla="*/ 65 h 65" name="T15"/>
                <a:gd fmla="*/ 14 w 196" name="T16"/>
                <a:gd fmla="*/ 65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196">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9" name="Freeform 315"/>
            <p:cNvSpPr>
              <a:spLocks noEditPoints="1"/>
            </p:cNvSpPr>
            <p:nvPr/>
          </p:nvSpPr>
          <p:spPr bwMode="auto">
            <a:xfrm>
              <a:off x="65087" y="3913188"/>
              <a:ext cx="303213" cy="342900"/>
            </a:xfrm>
            <a:custGeom>
              <a:gdLst>
                <a:gd fmla="*/ 396 w 402" name="T0"/>
                <a:gd fmla="*/ 382 h 456" name="T1"/>
                <a:gd fmla="*/ 249 w 402" name="T2"/>
                <a:gd fmla="*/ 118 h 456" name="T3"/>
                <a:gd fmla="*/ 249 w 402" name="T4"/>
                <a:gd fmla="*/ 0 h 456" name="T5"/>
                <a:gd fmla="*/ 153 w 402" name="T6"/>
                <a:gd fmla="*/ 0 h 456" name="T7"/>
                <a:gd fmla="*/ 153 w 402" name="T8"/>
                <a:gd fmla="*/ 118 h 456" name="T9"/>
                <a:gd fmla="*/ 6 w 402" name="T10"/>
                <a:gd fmla="*/ 382 h 456" name="T11"/>
                <a:gd fmla="*/ 14 w 402" name="T12"/>
                <a:gd fmla="*/ 433 h 456" name="T13"/>
                <a:gd fmla="*/ 76 w 402" name="T14"/>
                <a:gd fmla="*/ 456 h 456" name="T15"/>
                <a:gd fmla="*/ 326 w 402" name="T16"/>
                <a:gd fmla="*/ 456 h 456" name="T17"/>
                <a:gd fmla="*/ 388 w 402" name="T18"/>
                <a:gd fmla="*/ 433 h 456" name="T19"/>
                <a:gd fmla="*/ 396 w 402" name="T20"/>
                <a:gd fmla="*/ 382 h 456" name="T21"/>
                <a:gd fmla="*/ 238 w 402" name="T22"/>
                <a:gd fmla="*/ 165 h 456" name="T23"/>
                <a:gd fmla="*/ 269 w 402" name="T24"/>
                <a:gd fmla="*/ 196 h 456" name="T25"/>
                <a:gd fmla="*/ 238 w 402" name="T26"/>
                <a:gd fmla="*/ 227 h 456" name="T27"/>
                <a:gd fmla="*/ 207 w 402" name="T28"/>
                <a:gd fmla="*/ 196 h 456" name="T29"/>
                <a:gd fmla="*/ 238 w 402" name="T30"/>
                <a:gd fmla="*/ 165 h 456" name="T31"/>
                <a:gd fmla="*/ 195 w 402" name="T32"/>
                <a:gd fmla="*/ 100 h 456" name="T33"/>
                <a:gd fmla="*/ 216 w 402" name="T34"/>
                <a:gd fmla="*/ 120 h 456" name="T35"/>
                <a:gd fmla="*/ 195 w 402" name="T36"/>
                <a:gd fmla="*/ 141 h 456" name="T37"/>
                <a:gd fmla="*/ 174 w 402" name="T38"/>
                <a:gd fmla="*/ 120 h 456" name="T39"/>
                <a:gd fmla="*/ 195 w 402" name="T40"/>
                <a:gd fmla="*/ 100 h 456" name="T41"/>
                <a:gd fmla="*/ 165 w 402" name="T42"/>
                <a:gd fmla="*/ 200 h 456" name="T43"/>
                <a:gd fmla="*/ 190 w 402" name="T44"/>
                <a:gd fmla="*/ 225 h 456" name="T45"/>
                <a:gd fmla="*/ 165 w 402" name="T46"/>
                <a:gd fmla="*/ 249 h 456" name="T47"/>
                <a:gd fmla="*/ 140 w 402" name="T48"/>
                <a:gd fmla="*/ 225 h 456" name="T49"/>
                <a:gd fmla="*/ 165 w 402" name="T50"/>
                <a:gd fmla="*/ 200 h 456" name="T51"/>
                <a:gd fmla="*/ 360 w 402" name="T52"/>
                <a:gd fmla="*/ 411 h 456" name="T53"/>
                <a:gd fmla="*/ 326 w 402" name="T54"/>
                <a:gd fmla="*/ 421 h 456" name="T55"/>
                <a:gd fmla="*/ 76 w 402" name="T56"/>
                <a:gd fmla="*/ 421 h 456" name="T57"/>
                <a:gd fmla="*/ 42 w 402" name="T58"/>
                <a:gd fmla="*/ 411 h 456" name="T59"/>
                <a:gd fmla="*/ 39 w 402" name="T60"/>
                <a:gd fmla="*/ 393 h 456" name="T61"/>
                <a:gd fmla="*/ 107 w 402" name="T62"/>
                <a:gd fmla="*/ 257 h 456" name="T63"/>
                <a:gd fmla="*/ 295 w 402" name="T64"/>
                <a:gd fmla="*/ 257 h 456" name="T65"/>
                <a:gd fmla="*/ 363 w 402" name="T66"/>
                <a:gd fmla="*/ 393 h 456" name="T67"/>
                <a:gd fmla="*/ 360 w 402" name="T68"/>
                <a:gd fmla="*/ 411 h 4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56" w="402">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0" name="Oval 316"/>
            <p:cNvSpPr>
              <a:spLocks noChangeArrowheads="1"/>
            </p:cNvSpPr>
            <p:nvPr/>
          </p:nvSpPr>
          <p:spPr bwMode="auto">
            <a:xfrm>
              <a:off x="217487" y="3805238"/>
              <a:ext cx="44450" cy="46038"/>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1" name="Oval 317"/>
            <p:cNvSpPr>
              <a:spLocks noChangeArrowheads="1"/>
            </p:cNvSpPr>
            <p:nvPr/>
          </p:nvSpPr>
          <p:spPr bwMode="auto">
            <a:xfrm>
              <a:off x="173037" y="3835400"/>
              <a:ext cx="23813" cy="2381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42" name="Group 213"/>
          <p:cNvGrpSpPr/>
          <p:nvPr/>
        </p:nvGrpSpPr>
        <p:grpSpPr>
          <a:xfrm>
            <a:off x="4797103" y="2575355"/>
            <a:ext cx="412750" cy="412750"/>
            <a:chOff x="846137" y="3833813"/>
            <a:chExt cx="412750" cy="412750"/>
          </a:xfrm>
          <a:solidFill>
            <a:schemeClr val="accent1"/>
          </a:solidFill>
        </p:grpSpPr>
        <p:sp>
          <p:nvSpPr>
            <p:cNvPr id="343" name="Freeform 318"/>
            <p:cNvSpPr>
              <a:spLocks noEditPoints="1"/>
            </p:cNvSpPr>
            <p:nvPr/>
          </p:nvSpPr>
          <p:spPr bwMode="auto">
            <a:xfrm>
              <a:off x="846137" y="3833813"/>
              <a:ext cx="412750" cy="412750"/>
            </a:xfrm>
            <a:custGeom>
              <a:gdLst>
                <a:gd fmla="*/ 476 w 548" name="T0"/>
                <a:gd fmla="*/ 72 h 548" name="T1"/>
                <a:gd fmla="*/ 216 w 548" name="T2"/>
                <a:gd fmla="*/ 72 h 548" name="T3"/>
                <a:gd fmla="*/ 190 w 548" name="T4"/>
                <a:gd fmla="*/ 300 h 548" name="T5"/>
                <a:gd fmla="*/ 14 w 548" name="T6"/>
                <a:gd fmla="*/ 477 h 548" name="T7"/>
                <a:gd fmla="*/ 14 w 548" name="T8"/>
                <a:gd fmla="*/ 525 h 548" name="T9"/>
                <a:gd fmla="*/ 23 w 548" name="T10"/>
                <a:gd fmla="*/ 534 h 548" name="T11"/>
                <a:gd fmla="*/ 71 w 548" name="T12"/>
                <a:gd fmla="*/ 534 h 548" name="T13"/>
                <a:gd fmla="*/ 248 w 548" name="T14"/>
                <a:gd fmla="*/ 358 h 548" name="T15"/>
                <a:gd fmla="*/ 476 w 548" name="T16"/>
                <a:gd fmla="*/ 332 h 548" name="T17"/>
                <a:gd fmla="*/ 476 w 548" name="T18"/>
                <a:gd fmla="*/ 72 h 548" name="T19"/>
                <a:gd fmla="*/ 440 w 548" name="T20"/>
                <a:gd fmla="*/ 296 h 548" name="T21"/>
                <a:gd fmla="*/ 252 w 548" name="T22"/>
                <a:gd fmla="*/ 296 h 548" name="T23"/>
                <a:gd fmla="*/ 252 w 548" name="T24"/>
                <a:gd fmla="*/ 108 h 548" name="T25"/>
                <a:gd fmla="*/ 440 w 548" name="T26"/>
                <a:gd fmla="*/ 108 h 548" name="T27"/>
                <a:gd fmla="*/ 440 w 548" name="T28"/>
                <a:gd fmla="*/ 296 h 5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8" w="548">
                  <a:moveTo>
                    <a:pt x="476" y="72"/>
                  </a:moveTo>
                  <a:cubicBezTo>
                    <a:pt x="404" y="0"/>
                    <a:pt x="288" y="0"/>
                    <a:pt x="216" y="72"/>
                  </a:cubicBezTo>
                  <a:cubicBezTo>
                    <a:pt x="154" y="134"/>
                    <a:pt x="145" y="229"/>
                    <a:pt x="190" y="300"/>
                  </a:cubicBezTo>
                  <a:cubicBezTo>
                    <a:pt x="14" y="477"/>
                    <a:pt x="14" y="477"/>
                    <a:pt x="14" y="477"/>
                  </a:cubicBezTo>
                  <a:cubicBezTo>
                    <a:pt x="0" y="490"/>
                    <a:pt x="0" y="512"/>
                    <a:pt x="14" y="525"/>
                  </a:cubicBezTo>
                  <a:cubicBezTo>
                    <a:pt x="23" y="534"/>
                    <a:pt x="23" y="534"/>
                    <a:pt x="23" y="534"/>
                  </a:cubicBezTo>
                  <a:cubicBezTo>
                    <a:pt x="36" y="548"/>
                    <a:pt x="58" y="548"/>
                    <a:pt x="71" y="534"/>
                  </a:cubicBezTo>
                  <a:cubicBezTo>
                    <a:pt x="248" y="358"/>
                    <a:pt x="248" y="358"/>
                    <a:pt x="248" y="358"/>
                  </a:cubicBezTo>
                  <a:cubicBezTo>
                    <a:pt x="319" y="403"/>
                    <a:pt x="414" y="394"/>
                    <a:pt x="476" y="332"/>
                  </a:cubicBezTo>
                  <a:cubicBezTo>
                    <a:pt x="548" y="260"/>
                    <a:pt x="548" y="144"/>
                    <a:pt x="476" y="72"/>
                  </a:cubicBezTo>
                  <a:close/>
                  <a:moveTo>
                    <a:pt x="440" y="296"/>
                  </a:moveTo>
                  <a:cubicBezTo>
                    <a:pt x="388" y="348"/>
                    <a:pt x="304" y="348"/>
                    <a:pt x="252" y="296"/>
                  </a:cubicBezTo>
                  <a:cubicBezTo>
                    <a:pt x="200" y="244"/>
                    <a:pt x="200" y="160"/>
                    <a:pt x="252" y="108"/>
                  </a:cubicBezTo>
                  <a:cubicBezTo>
                    <a:pt x="304" y="56"/>
                    <a:pt x="388" y="56"/>
                    <a:pt x="440" y="108"/>
                  </a:cubicBezTo>
                  <a:cubicBezTo>
                    <a:pt x="492" y="160"/>
                    <a:pt x="492" y="244"/>
                    <a:pt x="440" y="29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4" name="Freeform 319"/>
            <p:cNvSpPr/>
            <p:nvPr/>
          </p:nvSpPr>
          <p:spPr bwMode="auto">
            <a:xfrm>
              <a:off x="1008062" y="3944938"/>
              <a:ext cx="196850" cy="23813"/>
            </a:xfrm>
            <a:custGeom>
              <a:gdLst>
                <a:gd fmla="*/ 9 w 262" name="T0"/>
                <a:gd fmla="*/ 0 h 31" name="T1"/>
                <a:gd fmla="*/ 0 w 262" name="T2"/>
                <a:gd fmla="*/ 31 h 31" name="T3"/>
                <a:gd fmla="*/ 262 w 262" name="T4"/>
                <a:gd fmla="*/ 31 h 31" name="T5"/>
                <a:gd fmla="*/ 253 w 262" name="T6"/>
                <a:gd fmla="*/ 0 h 31" name="T7"/>
                <a:gd fmla="*/ 9 w 262" name="T8"/>
                <a:gd fmla="*/ 0 h 31" name="T9"/>
              </a:gdLst>
              <a:cxnLst>
                <a:cxn ang="0">
                  <a:pos x="T0" y="T1"/>
                </a:cxn>
                <a:cxn ang="0">
                  <a:pos x="T2" y="T3"/>
                </a:cxn>
                <a:cxn ang="0">
                  <a:pos x="T4" y="T5"/>
                </a:cxn>
                <a:cxn ang="0">
                  <a:pos x="T6" y="T7"/>
                </a:cxn>
                <a:cxn ang="0">
                  <a:pos x="T8" y="T9"/>
                </a:cxn>
              </a:cxnLst>
              <a:rect b="b" l="0" r="r" t="0"/>
              <a:pathLst>
                <a:path h="31" w="262">
                  <a:moveTo>
                    <a:pt x="9" y="0"/>
                  </a:moveTo>
                  <a:cubicBezTo>
                    <a:pt x="5" y="10"/>
                    <a:pt x="2" y="20"/>
                    <a:pt x="0" y="31"/>
                  </a:cubicBezTo>
                  <a:cubicBezTo>
                    <a:pt x="262" y="31"/>
                    <a:pt x="262" y="31"/>
                    <a:pt x="262" y="31"/>
                  </a:cubicBezTo>
                  <a:cubicBezTo>
                    <a:pt x="260" y="20"/>
                    <a:pt x="257" y="10"/>
                    <a:pt x="253" y="0"/>
                  </a:cubicBezTo>
                  <a:lnTo>
                    <a:pt x="9"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5" name="Freeform 320"/>
            <p:cNvSpPr/>
            <p:nvPr/>
          </p:nvSpPr>
          <p:spPr bwMode="auto">
            <a:xfrm>
              <a:off x="1006475" y="3990975"/>
              <a:ext cx="200025" cy="23813"/>
            </a:xfrm>
            <a:custGeom>
              <a:gdLst>
                <a:gd fmla="*/ 0 w 266" name="T0"/>
                <a:gd fmla="*/ 1 h 31" name="T1"/>
                <a:gd fmla="*/ 5 w 266" name="T2"/>
                <a:gd fmla="*/ 31 h 31" name="T3"/>
                <a:gd fmla="*/ 261 w 266" name="T4"/>
                <a:gd fmla="*/ 31 h 31" name="T5"/>
                <a:gd fmla="*/ 266 w 266" name="T6"/>
                <a:gd fmla="*/ 0 h 31" name="T7"/>
                <a:gd fmla="*/ 0 w 266" name="T8"/>
                <a:gd fmla="*/ 1 h 31" name="T9"/>
              </a:gdLst>
              <a:cxnLst>
                <a:cxn ang="0">
                  <a:pos x="T0" y="T1"/>
                </a:cxn>
                <a:cxn ang="0">
                  <a:pos x="T2" y="T3"/>
                </a:cxn>
                <a:cxn ang="0">
                  <a:pos x="T4" y="T5"/>
                </a:cxn>
                <a:cxn ang="0">
                  <a:pos x="T6" y="T7"/>
                </a:cxn>
                <a:cxn ang="0">
                  <a:pos x="T8" y="T9"/>
                </a:cxn>
              </a:cxnLst>
              <a:rect b="b" l="0" r="r" t="0"/>
              <a:pathLst>
                <a:path h="31" w="266">
                  <a:moveTo>
                    <a:pt x="0" y="1"/>
                  </a:moveTo>
                  <a:cubicBezTo>
                    <a:pt x="1" y="11"/>
                    <a:pt x="2" y="21"/>
                    <a:pt x="5" y="31"/>
                  </a:cubicBezTo>
                  <a:cubicBezTo>
                    <a:pt x="261" y="31"/>
                    <a:pt x="261" y="31"/>
                    <a:pt x="261" y="31"/>
                  </a:cubicBezTo>
                  <a:cubicBezTo>
                    <a:pt x="264" y="21"/>
                    <a:pt x="265" y="11"/>
                    <a:pt x="266" y="0"/>
                  </a:cubicBezTo>
                  <a:lnTo>
                    <a:pt x="0" y="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346" name="Freeform 321"/>
          <p:cNvSpPr/>
          <p:nvPr/>
        </p:nvSpPr>
        <p:spPr bwMode="auto">
          <a:xfrm>
            <a:off x="5591175" y="2540000"/>
            <a:ext cx="352425" cy="393700"/>
          </a:xfrm>
          <a:custGeom>
            <a:gdLst>
              <a:gd fmla="*/ 234 w 468" name="T0"/>
              <a:gd fmla="*/ 299 h 522" name="T1"/>
              <a:gd fmla="*/ 163 w 468" name="T2"/>
              <a:gd fmla="*/ 414 h 522" name="T3"/>
              <a:gd fmla="*/ 170 w 468" name="T4"/>
              <a:gd fmla="*/ 504 h 522" name="T5"/>
              <a:gd fmla="*/ 164 w 468" name="T6"/>
              <a:gd fmla="*/ 518 h 522" name="T7"/>
              <a:gd fmla="*/ 148 w 468" name="T8"/>
              <a:gd fmla="*/ 519 h 522" name="T9"/>
              <a:gd fmla="*/ 80 w 468" name="T10"/>
              <a:gd fmla="*/ 430 h 522" name="T11"/>
              <a:gd fmla="*/ 76 w 468" name="T12"/>
              <a:gd fmla="*/ 284 h 522" name="T13"/>
              <a:gd fmla="*/ 17 w 468" name="T14"/>
              <a:gd fmla="*/ 207 h 522" name="T15"/>
              <a:gd fmla="*/ 17 w 468" name="T16"/>
              <a:gd fmla="*/ 92 h 522" name="T17"/>
              <a:gd fmla="*/ 105 w 468" name="T18"/>
              <a:gd fmla="*/ 8 h 522" name="T19"/>
              <a:gd fmla="*/ 234 w 468" name="T20"/>
              <a:gd fmla="*/ 32 h 522" name="T21"/>
              <a:gd fmla="*/ 363 w 468" name="T22"/>
              <a:gd fmla="*/ 8 h 522" name="T23"/>
              <a:gd fmla="*/ 451 w 468" name="T24"/>
              <a:gd fmla="*/ 92 h 522" name="T25"/>
              <a:gd fmla="*/ 451 w 468" name="T26"/>
              <a:gd fmla="*/ 207 h 522" name="T27"/>
              <a:gd fmla="*/ 392 w 468" name="T28"/>
              <a:gd fmla="*/ 284 h 522" name="T29"/>
              <a:gd fmla="*/ 388 w 468" name="T30"/>
              <a:gd fmla="*/ 430 h 522" name="T31"/>
              <a:gd fmla="*/ 320 w 468" name="T32"/>
              <a:gd fmla="*/ 519 h 522" name="T33"/>
              <a:gd fmla="*/ 304 w 468" name="T34"/>
              <a:gd fmla="*/ 518 h 522" name="T35"/>
              <a:gd fmla="*/ 298 w 468" name="T36"/>
              <a:gd fmla="*/ 504 h 522" name="T37"/>
              <a:gd fmla="*/ 305 w 468" name="T38"/>
              <a:gd fmla="*/ 414 h 522" name="T39"/>
              <a:gd fmla="*/ 234 w 468" name="T40"/>
              <a:gd fmla="*/ 299 h 5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2" w="468">
                <a:moveTo>
                  <a:pt x="234" y="299"/>
                </a:moveTo>
                <a:cubicBezTo>
                  <a:pt x="206" y="299"/>
                  <a:pt x="163" y="350"/>
                  <a:pt x="163" y="414"/>
                </a:cubicBezTo>
                <a:cubicBezTo>
                  <a:pt x="163" y="450"/>
                  <a:pt x="167" y="482"/>
                  <a:pt x="170" y="504"/>
                </a:cubicBezTo>
                <a:cubicBezTo>
                  <a:pt x="171" y="509"/>
                  <a:pt x="169" y="515"/>
                  <a:pt x="164" y="518"/>
                </a:cubicBezTo>
                <a:cubicBezTo>
                  <a:pt x="159" y="522"/>
                  <a:pt x="153" y="522"/>
                  <a:pt x="148" y="519"/>
                </a:cubicBezTo>
                <a:cubicBezTo>
                  <a:pt x="127" y="508"/>
                  <a:pt x="98" y="483"/>
                  <a:pt x="80" y="430"/>
                </a:cubicBezTo>
                <a:cubicBezTo>
                  <a:pt x="47" y="337"/>
                  <a:pt x="76" y="284"/>
                  <a:pt x="76" y="284"/>
                </a:cubicBezTo>
                <a:cubicBezTo>
                  <a:pt x="76" y="284"/>
                  <a:pt x="35" y="254"/>
                  <a:pt x="17" y="207"/>
                </a:cubicBezTo>
                <a:cubicBezTo>
                  <a:pt x="0" y="160"/>
                  <a:pt x="2" y="114"/>
                  <a:pt x="17" y="92"/>
                </a:cubicBezTo>
                <a:cubicBezTo>
                  <a:pt x="33" y="70"/>
                  <a:pt x="71" y="16"/>
                  <a:pt x="105" y="8"/>
                </a:cubicBezTo>
                <a:cubicBezTo>
                  <a:pt x="139" y="0"/>
                  <a:pt x="164" y="32"/>
                  <a:pt x="234" y="32"/>
                </a:cubicBezTo>
                <a:cubicBezTo>
                  <a:pt x="304" y="32"/>
                  <a:pt x="329" y="0"/>
                  <a:pt x="363" y="8"/>
                </a:cubicBezTo>
                <a:cubicBezTo>
                  <a:pt x="397" y="16"/>
                  <a:pt x="435" y="70"/>
                  <a:pt x="451" y="92"/>
                </a:cubicBezTo>
                <a:cubicBezTo>
                  <a:pt x="466" y="114"/>
                  <a:pt x="468" y="160"/>
                  <a:pt x="451" y="207"/>
                </a:cubicBezTo>
                <a:cubicBezTo>
                  <a:pt x="433" y="254"/>
                  <a:pt x="392" y="284"/>
                  <a:pt x="392" y="284"/>
                </a:cubicBezTo>
                <a:cubicBezTo>
                  <a:pt x="392" y="284"/>
                  <a:pt x="421" y="337"/>
                  <a:pt x="388" y="430"/>
                </a:cubicBezTo>
                <a:cubicBezTo>
                  <a:pt x="370" y="483"/>
                  <a:pt x="341" y="508"/>
                  <a:pt x="320" y="519"/>
                </a:cubicBezTo>
                <a:cubicBezTo>
                  <a:pt x="315" y="522"/>
                  <a:pt x="309" y="522"/>
                  <a:pt x="304" y="518"/>
                </a:cubicBezTo>
                <a:cubicBezTo>
                  <a:pt x="299" y="515"/>
                  <a:pt x="297" y="509"/>
                  <a:pt x="298" y="504"/>
                </a:cubicBezTo>
                <a:cubicBezTo>
                  <a:pt x="301" y="482"/>
                  <a:pt x="305" y="450"/>
                  <a:pt x="305" y="414"/>
                </a:cubicBezTo>
                <a:cubicBezTo>
                  <a:pt x="305" y="350"/>
                  <a:pt x="262" y="299"/>
                  <a:pt x="234" y="299"/>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7" name="Freeform 322"/>
          <p:cNvSpPr/>
          <p:nvPr/>
        </p:nvSpPr>
        <p:spPr bwMode="auto">
          <a:xfrm>
            <a:off x="6283325" y="2517775"/>
            <a:ext cx="355600" cy="423863"/>
          </a:xfrm>
          <a:custGeom>
            <a:gdLst>
              <a:gd fmla="*/ 419 w 473" name="T0"/>
              <a:gd fmla="*/ 209 h 564" name="T1"/>
              <a:gd fmla="*/ 1 w 473" name="T2"/>
              <a:gd fmla="*/ 209 h 564" name="T3"/>
              <a:gd fmla="*/ 95 w 473" name="T4"/>
              <a:gd fmla="*/ 411 h 564" name="T5"/>
              <a:gd fmla="*/ 143 w 473" name="T6"/>
              <a:gd fmla="*/ 564 h 564" name="T7"/>
              <a:gd fmla="*/ 117 w 473" name="T8"/>
              <a:gd fmla="*/ 341 h 564" name="T9"/>
              <a:gd fmla="*/ 55 w 473" name="T10"/>
              <a:gd fmla="*/ 257 h 564" name="T11"/>
              <a:gd fmla="*/ 71 w 473" name="T12"/>
              <a:gd fmla="*/ 234 h 564" name="T13"/>
              <a:gd fmla="*/ 28 w 473" name="T14"/>
              <a:gd fmla="*/ 210 h 564" name="T15"/>
              <a:gd fmla="*/ 60 w 473" name="T16"/>
              <a:gd fmla="*/ 156 h 564" name="T17"/>
              <a:gd fmla="*/ 83 w 473" name="T18"/>
              <a:gd fmla="*/ 149 h 564" name="T19"/>
              <a:gd fmla="*/ 66 w 473" name="T20"/>
              <a:gd fmla="*/ 109 h 564" name="T21"/>
              <a:gd fmla="*/ 115 w 473" name="T22"/>
              <a:gd fmla="*/ 83 h 564" name="T23"/>
              <a:gd fmla="*/ 145 w 473" name="T24"/>
              <a:gd fmla="*/ 94 h 564" name="T25"/>
              <a:gd fmla="*/ 142 w 473" name="T26"/>
              <a:gd fmla="*/ 50 h 564" name="T27"/>
              <a:gd fmla="*/ 202 w 473" name="T28"/>
              <a:gd fmla="*/ 55 h 564" name="T29"/>
              <a:gd fmla="*/ 221 w 473" name="T30"/>
              <a:gd fmla="*/ 78 h 564" name="T31"/>
              <a:gd fmla="*/ 244 w 473" name="T32"/>
              <a:gd fmla="*/ 38 h 564" name="T33"/>
              <a:gd fmla="*/ 290 w 473" name="T34"/>
              <a:gd fmla="*/ 80 h 564" name="T35"/>
              <a:gd fmla="*/ 296 w 473" name="T36"/>
              <a:gd fmla="*/ 103 h 564" name="T37"/>
              <a:gd fmla="*/ 319 w 473" name="T38"/>
              <a:gd fmla="*/ 76 h 564" name="T39"/>
              <a:gd fmla="*/ 356 w 473" name="T40"/>
              <a:gd fmla="*/ 169 h 564" name="T41"/>
              <a:gd fmla="*/ 281 w 473" name="T42"/>
              <a:gd fmla="*/ 195 h 564" name="T43"/>
              <a:gd fmla="*/ 260 w 473" name="T44"/>
              <a:gd fmla="*/ 147 h 564" name="T45"/>
              <a:gd fmla="*/ 239 w 473" name="T46"/>
              <a:gd fmla="*/ 177 h 564" name="T47"/>
              <a:gd fmla="*/ 203 w 473" name="T48"/>
              <a:gd fmla="*/ 194 h 564" name="T49"/>
              <a:gd fmla="*/ 170 w 473" name="T50"/>
              <a:gd fmla="*/ 169 h 564" name="T51"/>
              <a:gd fmla="*/ 172 w 473" name="T52"/>
              <a:gd fmla="*/ 198 h 564" name="T53"/>
              <a:gd fmla="*/ 181 w 473" name="T54"/>
              <a:gd fmla="*/ 241 h 564" name="T55"/>
              <a:gd fmla="*/ 140 w 473" name="T56"/>
              <a:gd fmla="*/ 259 h 564" name="T57"/>
              <a:gd fmla="*/ 163 w 473" name="T58"/>
              <a:gd fmla="*/ 278 h 564" name="T59"/>
              <a:gd fmla="*/ 178 w 473" name="T60"/>
              <a:gd fmla="*/ 564 h 564" name="T61"/>
              <a:gd fmla="*/ 315 w 473" name="T62"/>
              <a:gd fmla="*/ 479 h 564" name="T63"/>
              <a:gd fmla="*/ 390 w 473" name="T64"/>
              <a:gd fmla="*/ 460 h 564" name="T65"/>
              <a:gd fmla="*/ 420 w 473" name="T66"/>
              <a:gd fmla="*/ 354 h 564" name="T67"/>
              <a:gd fmla="*/ 450 w 473" name="T68"/>
              <a:gd fmla="*/ 344 h 5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64" w="472">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8" name="Freeform 323"/>
          <p:cNvSpPr/>
          <p:nvPr/>
        </p:nvSpPr>
        <p:spPr bwMode="auto">
          <a:xfrm>
            <a:off x="7040563" y="2543175"/>
            <a:ext cx="328612" cy="388938"/>
          </a:xfrm>
          <a:custGeom>
            <a:gdLst>
              <a:gd fmla="*/ 419 w 437" name="T0"/>
              <a:gd fmla="*/ 256 h 517" name="T1"/>
              <a:gd fmla="*/ 386 w 437" name="T2"/>
              <a:gd fmla="*/ 265 h 517" name="T3"/>
              <a:gd fmla="*/ 316 w 437" name="T4"/>
              <a:gd fmla="*/ 344 h 517" name="T5"/>
              <a:gd fmla="*/ 293 w 437" name="T6"/>
              <a:gd fmla="*/ 332 h 517" name="T7"/>
              <a:gd fmla="*/ 285 w 437" name="T8"/>
              <a:gd fmla="*/ 72 h 517" name="T9"/>
              <a:gd fmla="*/ 267 w 437" name="T10"/>
              <a:gd fmla="*/ 41 h 517" name="T11"/>
              <a:gd fmla="*/ 232 w 437" name="T12"/>
              <a:gd fmla="*/ 62 h 517" name="T13"/>
              <a:gd fmla="*/ 228 w 437" name="T14"/>
              <a:gd fmla="*/ 242 h 517" name="T15"/>
              <a:gd fmla="*/ 214 w 437" name="T16"/>
              <a:gd fmla="*/ 242 h 517" name="T17"/>
              <a:gd fmla="*/ 211 w 437" name="T18"/>
              <a:gd fmla="*/ 29 h 517" name="T19"/>
              <a:gd fmla="*/ 186 w 437" name="T20"/>
              <a:gd fmla="*/ 1 h 517" name="T21"/>
              <a:gd fmla="*/ 156 w 437" name="T22"/>
              <a:gd fmla="*/ 24 h 517" name="T23"/>
              <a:gd fmla="*/ 153 w 437" name="T24"/>
              <a:gd fmla="*/ 244 h 517" name="T25"/>
              <a:gd fmla="*/ 139 w 437" name="T26"/>
              <a:gd fmla="*/ 244 h 517" name="T27"/>
              <a:gd fmla="*/ 134 w 437" name="T28"/>
              <a:gd fmla="*/ 54 h 517" name="T29"/>
              <a:gd fmla="*/ 105 w 437" name="T30"/>
              <a:gd fmla="*/ 29 h 517" name="T31"/>
              <a:gd fmla="*/ 79 w 437" name="T32"/>
              <a:gd fmla="*/ 54 h 517" name="T33"/>
              <a:gd fmla="*/ 78 w 437" name="T34"/>
              <a:gd fmla="*/ 246 h 517" name="T35"/>
              <a:gd fmla="*/ 66 w 437" name="T36"/>
              <a:gd fmla="*/ 243 h 517" name="T37"/>
              <a:gd fmla="*/ 53 w 437" name="T38"/>
              <a:gd fmla="*/ 104 h 517" name="T39"/>
              <a:gd fmla="*/ 19 w 437" name="T40"/>
              <a:gd fmla="*/ 86 h 517" name="T41"/>
              <a:gd fmla="*/ 0 w 437" name="T42"/>
              <a:gd fmla="*/ 116 h 517" name="T43"/>
              <a:gd fmla="*/ 9 w 437" name="T44"/>
              <a:gd fmla="*/ 377 h 517" name="T45"/>
              <a:gd fmla="*/ 170 w 437" name="T46"/>
              <a:gd fmla="*/ 517 h 517" name="T47"/>
              <a:gd fmla="*/ 344 w 437" name="T48"/>
              <a:gd fmla="*/ 428 h 517" name="T49"/>
              <a:gd fmla="*/ 430 w 437" name="T50"/>
              <a:gd fmla="*/ 290 h 517" name="T51"/>
              <a:gd fmla="*/ 419 w 437" name="T52"/>
              <a:gd fmla="*/ 256 h 51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17" w="43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9" name="Freeform 324"/>
          <p:cNvSpPr>
            <a:spLocks noEditPoints="1"/>
          </p:cNvSpPr>
          <p:nvPr/>
        </p:nvSpPr>
        <p:spPr bwMode="auto">
          <a:xfrm>
            <a:off x="7777163" y="2520950"/>
            <a:ext cx="307975" cy="433388"/>
          </a:xfrm>
          <a:custGeom>
            <a:gdLst>
              <a:gd fmla="*/ 227 w 410" name="T0"/>
              <a:gd fmla="*/ 10 h 578" name="T1"/>
              <a:gd fmla="*/ 206 w 410" name="T2"/>
              <a:gd fmla="*/ 0 h 578" name="T3"/>
              <a:gd fmla="*/ 184 w 410" name="T4"/>
              <a:gd fmla="*/ 10 h 578" name="T5"/>
              <a:gd fmla="*/ 0 w 410" name="T6"/>
              <a:gd fmla="*/ 373 h 578" name="T7"/>
              <a:gd fmla="*/ 205 w 410" name="T8"/>
              <a:gd fmla="*/ 578 h 578" name="T9"/>
              <a:gd fmla="*/ 410 w 410" name="T10"/>
              <a:gd fmla="*/ 373 h 578" name="T11"/>
              <a:gd fmla="*/ 227 w 410" name="T12"/>
              <a:gd fmla="*/ 10 h 578" name="T13"/>
              <a:gd fmla="*/ 331 w 410" name="T14"/>
              <a:gd fmla="*/ 393 h 578" name="T15"/>
              <a:gd fmla="*/ 315 w 410" name="T16"/>
              <a:gd fmla="*/ 408 h 578" name="T17"/>
              <a:gd fmla="*/ 254 w 410" name="T18"/>
              <a:gd fmla="*/ 408 h 578" name="T19"/>
              <a:gd fmla="*/ 254 w 410" name="T20"/>
              <a:gd fmla="*/ 469 h 578" name="T21"/>
              <a:gd fmla="*/ 239 w 410" name="T22"/>
              <a:gd fmla="*/ 485 h 578" name="T23"/>
              <a:gd fmla="*/ 175 w 410" name="T24"/>
              <a:gd fmla="*/ 485 h 578" name="T25"/>
              <a:gd fmla="*/ 159 w 410" name="T26"/>
              <a:gd fmla="*/ 469 h 578" name="T27"/>
              <a:gd fmla="*/ 159 w 410" name="T28"/>
              <a:gd fmla="*/ 408 h 578" name="T29"/>
              <a:gd fmla="*/ 98 w 410" name="T30"/>
              <a:gd fmla="*/ 408 h 578" name="T31"/>
              <a:gd fmla="*/ 83 w 410" name="T32"/>
              <a:gd fmla="*/ 393 h 578" name="T33"/>
              <a:gd fmla="*/ 83 w 410" name="T34"/>
              <a:gd fmla="*/ 329 h 578" name="T35"/>
              <a:gd fmla="*/ 98 w 410" name="T36"/>
              <a:gd fmla="*/ 313 h 578" name="T37"/>
              <a:gd fmla="*/ 159 w 410" name="T38"/>
              <a:gd fmla="*/ 313 h 578" name="T39"/>
              <a:gd fmla="*/ 159 w 410" name="T40"/>
              <a:gd fmla="*/ 252 h 578" name="T41"/>
              <a:gd fmla="*/ 175 w 410" name="T42"/>
              <a:gd fmla="*/ 236 h 578" name="T43"/>
              <a:gd fmla="*/ 239 w 410" name="T44"/>
              <a:gd fmla="*/ 236 h 578" name="T45"/>
              <a:gd fmla="*/ 254 w 410" name="T46"/>
              <a:gd fmla="*/ 252 h 578" name="T47"/>
              <a:gd fmla="*/ 254 w 410" name="T48"/>
              <a:gd fmla="*/ 313 h 578" name="T49"/>
              <a:gd fmla="*/ 315 w 410" name="T50"/>
              <a:gd fmla="*/ 313 h 578" name="T51"/>
              <a:gd fmla="*/ 331 w 410" name="T52"/>
              <a:gd fmla="*/ 329 h 578" name="T53"/>
              <a:gd fmla="*/ 331 w 410" name="T54"/>
              <a:gd fmla="*/ 393 h 5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78" w="410">
                <a:moveTo>
                  <a:pt x="227" y="10"/>
                </a:moveTo>
                <a:cubicBezTo>
                  <a:pt x="222" y="4"/>
                  <a:pt x="214" y="0"/>
                  <a:pt x="206" y="0"/>
                </a:cubicBezTo>
                <a:cubicBezTo>
                  <a:pt x="197" y="0"/>
                  <a:pt x="189" y="3"/>
                  <a:pt x="184" y="10"/>
                </a:cubicBezTo>
                <a:cubicBezTo>
                  <a:pt x="176" y="18"/>
                  <a:pt x="0" y="217"/>
                  <a:pt x="0" y="373"/>
                </a:cubicBezTo>
                <a:cubicBezTo>
                  <a:pt x="0" y="486"/>
                  <a:pt x="92" y="578"/>
                  <a:pt x="205" y="578"/>
                </a:cubicBezTo>
                <a:cubicBezTo>
                  <a:pt x="318" y="578"/>
                  <a:pt x="410" y="486"/>
                  <a:pt x="410" y="373"/>
                </a:cubicBezTo>
                <a:cubicBezTo>
                  <a:pt x="410" y="234"/>
                  <a:pt x="234" y="19"/>
                  <a:pt x="227" y="10"/>
                </a:cubicBezTo>
                <a:close/>
                <a:moveTo>
                  <a:pt x="331" y="393"/>
                </a:moveTo>
                <a:cubicBezTo>
                  <a:pt x="331" y="401"/>
                  <a:pt x="324" y="408"/>
                  <a:pt x="315" y="408"/>
                </a:cubicBezTo>
                <a:cubicBezTo>
                  <a:pt x="254" y="408"/>
                  <a:pt x="254" y="408"/>
                  <a:pt x="254" y="408"/>
                </a:cubicBezTo>
                <a:cubicBezTo>
                  <a:pt x="254" y="469"/>
                  <a:pt x="254" y="469"/>
                  <a:pt x="254" y="469"/>
                </a:cubicBezTo>
                <a:cubicBezTo>
                  <a:pt x="254" y="478"/>
                  <a:pt x="247" y="485"/>
                  <a:pt x="239" y="485"/>
                </a:cubicBezTo>
                <a:cubicBezTo>
                  <a:pt x="175" y="485"/>
                  <a:pt x="175" y="485"/>
                  <a:pt x="175" y="485"/>
                </a:cubicBezTo>
                <a:cubicBezTo>
                  <a:pt x="166" y="485"/>
                  <a:pt x="159" y="478"/>
                  <a:pt x="159" y="469"/>
                </a:cubicBezTo>
                <a:cubicBezTo>
                  <a:pt x="159" y="408"/>
                  <a:pt x="159" y="408"/>
                  <a:pt x="159" y="408"/>
                </a:cubicBezTo>
                <a:cubicBezTo>
                  <a:pt x="98" y="408"/>
                  <a:pt x="98" y="408"/>
                  <a:pt x="98" y="408"/>
                </a:cubicBezTo>
                <a:cubicBezTo>
                  <a:pt x="90" y="408"/>
                  <a:pt x="83" y="401"/>
                  <a:pt x="83" y="393"/>
                </a:cubicBezTo>
                <a:cubicBezTo>
                  <a:pt x="83" y="329"/>
                  <a:pt x="83" y="329"/>
                  <a:pt x="83" y="329"/>
                </a:cubicBezTo>
                <a:cubicBezTo>
                  <a:pt x="83" y="320"/>
                  <a:pt x="90" y="313"/>
                  <a:pt x="98" y="313"/>
                </a:cubicBezTo>
                <a:cubicBezTo>
                  <a:pt x="159" y="313"/>
                  <a:pt x="159" y="313"/>
                  <a:pt x="159" y="313"/>
                </a:cubicBezTo>
                <a:cubicBezTo>
                  <a:pt x="159" y="252"/>
                  <a:pt x="159" y="252"/>
                  <a:pt x="159" y="252"/>
                </a:cubicBezTo>
                <a:cubicBezTo>
                  <a:pt x="159" y="243"/>
                  <a:pt x="166" y="236"/>
                  <a:pt x="175" y="236"/>
                </a:cubicBezTo>
                <a:cubicBezTo>
                  <a:pt x="239" y="236"/>
                  <a:pt x="239" y="236"/>
                  <a:pt x="239" y="236"/>
                </a:cubicBezTo>
                <a:cubicBezTo>
                  <a:pt x="247" y="236"/>
                  <a:pt x="254" y="243"/>
                  <a:pt x="254" y="252"/>
                </a:cubicBezTo>
                <a:cubicBezTo>
                  <a:pt x="254" y="313"/>
                  <a:pt x="254" y="313"/>
                  <a:pt x="254" y="313"/>
                </a:cubicBezTo>
                <a:cubicBezTo>
                  <a:pt x="315" y="313"/>
                  <a:pt x="315" y="313"/>
                  <a:pt x="315" y="313"/>
                </a:cubicBezTo>
                <a:cubicBezTo>
                  <a:pt x="324" y="313"/>
                  <a:pt x="331" y="320"/>
                  <a:pt x="331" y="329"/>
                </a:cubicBezTo>
                <a:lnTo>
                  <a:pt x="331" y="393"/>
                </a:ln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nvGrpSpPr>
          <p:cNvPr id="350" name="Group 221"/>
          <p:cNvGrpSpPr/>
          <p:nvPr/>
        </p:nvGrpSpPr>
        <p:grpSpPr>
          <a:xfrm>
            <a:off x="8448675" y="3295393"/>
            <a:ext cx="420688" cy="385763"/>
            <a:chOff x="5816600" y="4683125"/>
            <a:chExt cx="420688" cy="385763"/>
          </a:xfrm>
          <a:solidFill>
            <a:schemeClr val="accent1"/>
          </a:solidFill>
        </p:grpSpPr>
        <p:sp>
          <p:nvSpPr>
            <p:cNvPr id="351" name="Oval 325"/>
            <p:cNvSpPr>
              <a:spLocks noChangeArrowheads="1"/>
            </p:cNvSpPr>
            <p:nvPr/>
          </p:nvSpPr>
          <p:spPr bwMode="auto">
            <a:xfrm>
              <a:off x="6151563" y="5006975"/>
              <a:ext cx="61913" cy="6191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52" name="Oval 326"/>
            <p:cNvSpPr>
              <a:spLocks noChangeArrowheads="1"/>
            </p:cNvSpPr>
            <p:nvPr/>
          </p:nvSpPr>
          <p:spPr bwMode="auto">
            <a:xfrm>
              <a:off x="5930900" y="5006975"/>
              <a:ext cx="61913" cy="6191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53" name="Freeform 327"/>
            <p:cNvSpPr>
              <a:spLocks noEditPoints="1"/>
            </p:cNvSpPr>
            <p:nvPr/>
          </p:nvSpPr>
          <p:spPr bwMode="auto">
            <a:xfrm>
              <a:off x="5816600" y="4683125"/>
              <a:ext cx="420688" cy="311150"/>
            </a:xfrm>
            <a:custGeom>
              <a:gdLst>
                <a:gd fmla="*/ 550 w 559" name="T0"/>
                <a:gd fmla="*/ 91 h 414" name="T1"/>
                <a:gd fmla="*/ 529 w 559" name="T2"/>
                <a:gd fmla="*/ 81 h 414" name="T3"/>
                <a:gd fmla="*/ 163 w 559" name="T4"/>
                <a:gd fmla="*/ 81 h 414" name="T5"/>
                <a:gd fmla="*/ 153 w 559" name="T6"/>
                <a:gd fmla="*/ 24 h 414" name="T7"/>
                <a:gd fmla="*/ 124 w 559" name="T8"/>
                <a:gd fmla="*/ 0 h 414" name="T9"/>
                <a:gd fmla="*/ 29 w 559" name="T10"/>
                <a:gd fmla="*/ 0 h 414" name="T11"/>
                <a:gd fmla="*/ 0 w 559" name="T12"/>
                <a:gd fmla="*/ 30 h 414" name="T13"/>
                <a:gd fmla="*/ 29 w 559" name="T14"/>
                <a:gd fmla="*/ 59 h 414" name="T15"/>
                <a:gd fmla="*/ 99 w 559" name="T16"/>
                <a:gd fmla="*/ 59 h 414" name="T17"/>
                <a:gd fmla="*/ 162 w 559" name="T18"/>
                <a:gd fmla="*/ 390 h 414" name="T19"/>
                <a:gd fmla="*/ 191 w 559" name="T20"/>
                <a:gd fmla="*/ 414 h 414" name="T21"/>
                <a:gd fmla="*/ 502 w 559" name="T22"/>
                <a:gd fmla="*/ 414 h 414" name="T23"/>
                <a:gd fmla="*/ 531 w 559" name="T24"/>
                <a:gd fmla="*/ 385 h 414" name="T25"/>
                <a:gd fmla="*/ 502 w 559" name="T26"/>
                <a:gd fmla="*/ 355 h 414" name="T27"/>
                <a:gd fmla="*/ 215 w 559" name="T28"/>
                <a:gd fmla="*/ 355 h 414" name="T29"/>
                <a:gd fmla="*/ 207 w 559" name="T30"/>
                <a:gd fmla="*/ 314 h 414" name="T31"/>
                <a:gd fmla="*/ 516 w 559" name="T32"/>
                <a:gd fmla="*/ 289 h 414" name="T33"/>
                <a:gd fmla="*/ 542 w 559" name="T34"/>
                <a:gd fmla="*/ 262 h 414" name="T35"/>
                <a:gd fmla="*/ 558 w 559" name="T36"/>
                <a:gd fmla="*/ 113 h 414" name="T37"/>
                <a:gd fmla="*/ 550 w 559" name="T38"/>
                <a:gd fmla="*/ 91 h 414" name="T39"/>
                <a:gd fmla="*/ 418 w 559" name="T40"/>
                <a:gd fmla="*/ 211 h 414" name="T41"/>
                <a:gd fmla="*/ 408 w 559" name="T42"/>
                <a:gd fmla="*/ 222 h 414" name="T43"/>
                <a:gd fmla="*/ 369 w 559" name="T44"/>
                <a:gd fmla="*/ 222 h 414" name="T45"/>
                <a:gd fmla="*/ 369 w 559" name="T46"/>
                <a:gd fmla="*/ 261 h 414" name="T47"/>
                <a:gd fmla="*/ 359 w 559" name="T48"/>
                <a:gd fmla="*/ 271 h 414" name="T49"/>
                <a:gd fmla="*/ 317 w 559" name="T50"/>
                <a:gd fmla="*/ 271 h 414" name="T51"/>
                <a:gd fmla="*/ 307 w 559" name="T52"/>
                <a:gd fmla="*/ 261 h 414" name="T53"/>
                <a:gd fmla="*/ 307 w 559" name="T54"/>
                <a:gd fmla="*/ 222 h 414" name="T55"/>
                <a:gd fmla="*/ 267 w 559" name="T56"/>
                <a:gd fmla="*/ 222 h 414" name="T57"/>
                <a:gd fmla="*/ 257 w 559" name="T58"/>
                <a:gd fmla="*/ 211 h 414" name="T59"/>
                <a:gd fmla="*/ 257 w 559" name="T60"/>
                <a:gd fmla="*/ 170 h 414" name="T61"/>
                <a:gd fmla="*/ 267 w 559" name="T62"/>
                <a:gd fmla="*/ 160 h 414" name="T63"/>
                <a:gd fmla="*/ 307 w 559" name="T64"/>
                <a:gd fmla="*/ 160 h 414" name="T65"/>
                <a:gd fmla="*/ 307 w 559" name="T66"/>
                <a:gd fmla="*/ 120 h 414" name="T67"/>
                <a:gd fmla="*/ 317 w 559" name="T68"/>
                <a:gd fmla="*/ 110 h 414" name="T69"/>
                <a:gd fmla="*/ 359 w 559" name="T70"/>
                <a:gd fmla="*/ 110 h 414" name="T71"/>
                <a:gd fmla="*/ 369 w 559" name="T72"/>
                <a:gd fmla="*/ 120 h 414" name="T73"/>
                <a:gd fmla="*/ 369 w 559" name="T74"/>
                <a:gd fmla="*/ 160 h 414" name="T75"/>
                <a:gd fmla="*/ 408 w 559" name="T76"/>
                <a:gd fmla="*/ 160 h 414" name="T77"/>
                <a:gd fmla="*/ 418 w 559" name="T78"/>
                <a:gd fmla="*/ 170 h 414" name="T79"/>
                <a:gd fmla="*/ 418 w 559" name="T80"/>
                <a:gd fmla="*/ 211 h 4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13" w="559">
                  <a:moveTo>
                    <a:pt x="550" y="91"/>
                  </a:moveTo>
                  <a:cubicBezTo>
                    <a:pt x="545" y="84"/>
                    <a:pt x="537" y="81"/>
                    <a:pt x="529" y="81"/>
                  </a:cubicBezTo>
                  <a:cubicBezTo>
                    <a:pt x="163" y="81"/>
                    <a:pt x="163" y="81"/>
                    <a:pt x="163" y="81"/>
                  </a:cubicBezTo>
                  <a:cubicBezTo>
                    <a:pt x="153" y="24"/>
                    <a:pt x="153" y="24"/>
                    <a:pt x="153" y="24"/>
                  </a:cubicBezTo>
                  <a:cubicBezTo>
                    <a:pt x="150" y="10"/>
                    <a:pt x="138" y="0"/>
                    <a:pt x="124" y="0"/>
                  </a:cubicBezTo>
                  <a:cubicBezTo>
                    <a:pt x="29" y="0"/>
                    <a:pt x="29" y="0"/>
                    <a:pt x="29" y="0"/>
                  </a:cubicBezTo>
                  <a:cubicBezTo>
                    <a:pt x="13" y="0"/>
                    <a:pt x="0" y="13"/>
                    <a:pt x="0" y="30"/>
                  </a:cubicBezTo>
                  <a:cubicBezTo>
                    <a:pt x="0" y="46"/>
                    <a:pt x="13" y="59"/>
                    <a:pt x="29" y="59"/>
                  </a:cubicBezTo>
                  <a:cubicBezTo>
                    <a:pt x="99" y="59"/>
                    <a:pt x="99" y="59"/>
                    <a:pt x="99" y="59"/>
                  </a:cubicBezTo>
                  <a:cubicBezTo>
                    <a:pt x="162" y="390"/>
                    <a:pt x="162" y="390"/>
                    <a:pt x="162" y="390"/>
                  </a:cubicBezTo>
                  <a:cubicBezTo>
                    <a:pt x="164" y="404"/>
                    <a:pt x="176" y="414"/>
                    <a:pt x="191" y="414"/>
                  </a:cubicBezTo>
                  <a:cubicBezTo>
                    <a:pt x="502" y="414"/>
                    <a:pt x="502" y="414"/>
                    <a:pt x="502" y="414"/>
                  </a:cubicBezTo>
                  <a:cubicBezTo>
                    <a:pt x="518" y="414"/>
                    <a:pt x="531" y="401"/>
                    <a:pt x="531" y="385"/>
                  </a:cubicBezTo>
                  <a:cubicBezTo>
                    <a:pt x="531" y="369"/>
                    <a:pt x="518" y="355"/>
                    <a:pt x="502" y="355"/>
                  </a:cubicBezTo>
                  <a:cubicBezTo>
                    <a:pt x="215" y="355"/>
                    <a:pt x="215" y="355"/>
                    <a:pt x="215" y="355"/>
                  </a:cubicBezTo>
                  <a:cubicBezTo>
                    <a:pt x="207" y="314"/>
                    <a:pt x="207" y="314"/>
                    <a:pt x="207" y="314"/>
                  </a:cubicBezTo>
                  <a:cubicBezTo>
                    <a:pt x="516" y="289"/>
                    <a:pt x="516" y="289"/>
                    <a:pt x="516" y="289"/>
                  </a:cubicBezTo>
                  <a:cubicBezTo>
                    <a:pt x="530" y="287"/>
                    <a:pt x="541" y="276"/>
                    <a:pt x="542" y="262"/>
                  </a:cubicBezTo>
                  <a:cubicBezTo>
                    <a:pt x="558" y="113"/>
                    <a:pt x="558" y="113"/>
                    <a:pt x="558" y="113"/>
                  </a:cubicBezTo>
                  <a:cubicBezTo>
                    <a:pt x="559" y="105"/>
                    <a:pt x="556" y="97"/>
                    <a:pt x="550" y="91"/>
                  </a:cubicBezTo>
                  <a:close/>
                  <a:moveTo>
                    <a:pt x="418" y="211"/>
                  </a:moveTo>
                  <a:cubicBezTo>
                    <a:pt x="418" y="217"/>
                    <a:pt x="414" y="222"/>
                    <a:pt x="408" y="222"/>
                  </a:cubicBezTo>
                  <a:cubicBezTo>
                    <a:pt x="369" y="222"/>
                    <a:pt x="369" y="222"/>
                    <a:pt x="369" y="222"/>
                  </a:cubicBezTo>
                  <a:cubicBezTo>
                    <a:pt x="369" y="261"/>
                    <a:pt x="369" y="261"/>
                    <a:pt x="369" y="261"/>
                  </a:cubicBezTo>
                  <a:cubicBezTo>
                    <a:pt x="369" y="267"/>
                    <a:pt x="364" y="271"/>
                    <a:pt x="359" y="271"/>
                  </a:cubicBezTo>
                  <a:cubicBezTo>
                    <a:pt x="317" y="271"/>
                    <a:pt x="317" y="271"/>
                    <a:pt x="317" y="271"/>
                  </a:cubicBezTo>
                  <a:cubicBezTo>
                    <a:pt x="311" y="271"/>
                    <a:pt x="307" y="267"/>
                    <a:pt x="307" y="261"/>
                  </a:cubicBezTo>
                  <a:cubicBezTo>
                    <a:pt x="307" y="222"/>
                    <a:pt x="307" y="222"/>
                    <a:pt x="307" y="222"/>
                  </a:cubicBezTo>
                  <a:cubicBezTo>
                    <a:pt x="267" y="222"/>
                    <a:pt x="267" y="222"/>
                    <a:pt x="267" y="222"/>
                  </a:cubicBezTo>
                  <a:cubicBezTo>
                    <a:pt x="261" y="222"/>
                    <a:pt x="257" y="217"/>
                    <a:pt x="257" y="211"/>
                  </a:cubicBezTo>
                  <a:cubicBezTo>
                    <a:pt x="257" y="170"/>
                    <a:pt x="257" y="170"/>
                    <a:pt x="257" y="170"/>
                  </a:cubicBezTo>
                  <a:cubicBezTo>
                    <a:pt x="257" y="164"/>
                    <a:pt x="261" y="160"/>
                    <a:pt x="267" y="160"/>
                  </a:cubicBezTo>
                  <a:cubicBezTo>
                    <a:pt x="307" y="160"/>
                    <a:pt x="307" y="160"/>
                    <a:pt x="307" y="160"/>
                  </a:cubicBezTo>
                  <a:cubicBezTo>
                    <a:pt x="307" y="120"/>
                    <a:pt x="307" y="120"/>
                    <a:pt x="307" y="120"/>
                  </a:cubicBezTo>
                  <a:cubicBezTo>
                    <a:pt x="307" y="114"/>
                    <a:pt x="311" y="110"/>
                    <a:pt x="317" y="110"/>
                  </a:cubicBezTo>
                  <a:cubicBezTo>
                    <a:pt x="359" y="110"/>
                    <a:pt x="359" y="110"/>
                    <a:pt x="359" y="110"/>
                  </a:cubicBezTo>
                  <a:cubicBezTo>
                    <a:pt x="364" y="110"/>
                    <a:pt x="369" y="114"/>
                    <a:pt x="369" y="120"/>
                  </a:cubicBezTo>
                  <a:cubicBezTo>
                    <a:pt x="369" y="160"/>
                    <a:pt x="369" y="160"/>
                    <a:pt x="369" y="160"/>
                  </a:cubicBezTo>
                  <a:cubicBezTo>
                    <a:pt x="408" y="160"/>
                    <a:pt x="408" y="160"/>
                    <a:pt x="408" y="160"/>
                  </a:cubicBezTo>
                  <a:cubicBezTo>
                    <a:pt x="414" y="160"/>
                    <a:pt x="418" y="164"/>
                    <a:pt x="418" y="170"/>
                  </a:cubicBezTo>
                  <a:lnTo>
                    <a:pt x="418" y="21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354" name="Freeform 328"/>
          <p:cNvSpPr>
            <a:spLocks noEditPoints="1"/>
          </p:cNvSpPr>
          <p:nvPr/>
        </p:nvSpPr>
        <p:spPr bwMode="auto">
          <a:xfrm>
            <a:off x="5630863" y="3929063"/>
            <a:ext cx="322262" cy="466725"/>
          </a:xfrm>
          <a:custGeom>
            <a:gdLst>
              <a:gd fmla="*/ 215 w 430" name="T0"/>
              <a:gd fmla="*/ 0 h 621" name="T1"/>
              <a:gd fmla="*/ 0 w 430" name="T2"/>
              <a:gd fmla="*/ 216 h 621" name="T3"/>
              <a:gd fmla="*/ 182 w 430" name="T4"/>
              <a:gd fmla="*/ 428 h 621" name="T5"/>
              <a:gd fmla="*/ 182 w 430" name="T6"/>
              <a:gd fmla="*/ 494 h 621" name="T7"/>
              <a:gd fmla="*/ 135 w 430" name="T8"/>
              <a:gd fmla="*/ 494 h 621" name="T9"/>
              <a:gd fmla="*/ 119 w 430" name="T10"/>
              <a:gd fmla="*/ 511 h 621" name="T11"/>
              <a:gd fmla="*/ 119 w 430" name="T12"/>
              <a:gd fmla="*/ 541 h 621" name="T13"/>
              <a:gd fmla="*/ 135 w 430" name="T14"/>
              <a:gd fmla="*/ 557 h 621" name="T15"/>
              <a:gd fmla="*/ 182 w 430" name="T16"/>
              <a:gd fmla="*/ 557 h 621" name="T17"/>
              <a:gd fmla="*/ 182 w 430" name="T18"/>
              <a:gd fmla="*/ 604 h 621" name="T19"/>
              <a:gd fmla="*/ 199 w 430" name="T20"/>
              <a:gd fmla="*/ 621 h 621" name="T21"/>
              <a:gd fmla="*/ 229 w 430" name="T22"/>
              <a:gd fmla="*/ 621 h 621" name="T23"/>
              <a:gd fmla="*/ 246 w 430" name="T24"/>
              <a:gd fmla="*/ 604 h 621" name="T25"/>
              <a:gd fmla="*/ 246 w 430" name="T26"/>
              <a:gd fmla="*/ 557 h 621" name="T27"/>
              <a:gd fmla="*/ 293 w 430" name="T28"/>
              <a:gd fmla="*/ 557 h 621" name="T29"/>
              <a:gd fmla="*/ 310 w 430" name="T30"/>
              <a:gd fmla="*/ 541 h 621" name="T31"/>
              <a:gd fmla="*/ 310 w 430" name="T32"/>
              <a:gd fmla="*/ 511 h 621" name="T33"/>
              <a:gd fmla="*/ 293 w 430" name="T34"/>
              <a:gd fmla="*/ 494 h 621" name="T35"/>
              <a:gd fmla="*/ 246 w 430" name="T36"/>
              <a:gd fmla="*/ 494 h 621" name="T37"/>
              <a:gd fmla="*/ 246 w 430" name="T38"/>
              <a:gd fmla="*/ 429 h 621" name="T39"/>
              <a:gd fmla="*/ 430 w 430" name="T40"/>
              <a:gd fmla="*/ 216 h 621" name="T41"/>
              <a:gd fmla="*/ 215 w 430" name="T42"/>
              <a:gd fmla="*/ 0 h 621" name="T43"/>
              <a:gd fmla="*/ 367 w 430" name="T44"/>
              <a:gd fmla="*/ 216 h 621" name="T45"/>
              <a:gd fmla="*/ 215 w 430" name="T46"/>
              <a:gd fmla="*/ 368 h 621" name="T47"/>
              <a:gd fmla="*/ 63 w 430" name="T48"/>
              <a:gd fmla="*/ 216 h 621" name="T49"/>
              <a:gd fmla="*/ 215 w 430" name="T50"/>
              <a:gd fmla="*/ 63 h 621" name="T51"/>
              <a:gd fmla="*/ 367 w 430" name="T52"/>
              <a:gd fmla="*/ 216 h 62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21" w="430">
                <a:moveTo>
                  <a:pt x="215" y="0"/>
                </a:moveTo>
                <a:cubicBezTo>
                  <a:pt x="96" y="0"/>
                  <a:pt x="0" y="97"/>
                  <a:pt x="0" y="216"/>
                </a:cubicBezTo>
                <a:cubicBezTo>
                  <a:pt x="0" y="324"/>
                  <a:pt x="79" y="413"/>
                  <a:pt x="182" y="428"/>
                </a:cubicBezTo>
                <a:cubicBezTo>
                  <a:pt x="182" y="494"/>
                  <a:pt x="182" y="494"/>
                  <a:pt x="182" y="494"/>
                </a:cubicBezTo>
                <a:cubicBezTo>
                  <a:pt x="135" y="494"/>
                  <a:pt x="135" y="494"/>
                  <a:pt x="135" y="494"/>
                </a:cubicBezTo>
                <a:cubicBezTo>
                  <a:pt x="126" y="494"/>
                  <a:pt x="119" y="502"/>
                  <a:pt x="119" y="511"/>
                </a:cubicBezTo>
                <a:cubicBezTo>
                  <a:pt x="119" y="541"/>
                  <a:pt x="119" y="541"/>
                  <a:pt x="119" y="541"/>
                </a:cubicBezTo>
                <a:cubicBezTo>
                  <a:pt x="119" y="550"/>
                  <a:pt x="127" y="557"/>
                  <a:pt x="135" y="557"/>
                </a:cubicBezTo>
                <a:cubicBezTo>
                  <a:pt x="182" y="557"/>
                  <a:pt x="182" y="557"/>
                  <a:pt x="182" y="557"/>
                </a:cubicBezTo>
                <a:cubicBezTo>
                  <a:pt x="182" y="604"/>
                  <a:pt x="182" y="604"/>
                  <a:pt x="182" y="604"/>
                </a:cubicBezTo>
                <a:cubicBezTo>
                  <a:pt x="182" y="614"/>
                  <a:pt x="190" y="621"/>
                  <a:pt x="199" y="621"/>
                </a:cubicBezTo>
                <a:cubicBezTo>
                  <a:pt x="229" y="621"/>
                  <a:pt x="229" y="621"/>
                  <a:pt x="229" y="621"/>
                </a:cubicBezTo>
                <a:cubicBezTo>
                  <a:pt x="239" y="621"/>
                  <a:pt x="246" y="614"/>
                  <a:pt x="246" y="604"/>
                </a:cubicBezTo>
                <a:cubicBezTo>
                  <a:pt x="246" y="557"/>
                  <a:pt x="246" y="557"/>
                  <a:pt x="246" y="557"/>
                </a:cubicBezTo>
                <a:cubicBezTo>
                  <a:pt x="293" y="557"/>
                  <a:pt x="293" y="557"/>
                  <a:pt x="293" y="557"/>
                </a:cubicBezTo>
                <a:cubicBezTo>
                  <a:pt x="302" y="557"/>
                  <a:pt x="310" y="550"/>
                  <a:pt x="310" y="541"/>
                </a:cubicBezTo>
                <a:cubicBezTo>
                  <a:pt x="310" y="511"/>
                  <a:pt x="310" y="511"/>
                  <a:pt x="310" y="511"/>
                </a:cubicBezTo>
                <a:cubicBezTo>
                  <a:pt x="310" y="502"/>
                  <a:pt x="302" y="494"/>
                  <a:pt x="293" y="494"/>
                </a:cubicBezTo>
                <a:cubicBezTo>
                  <a:pt x="246" y="494"/>
                  <a:pt x="246" y="494"/>
                  <a:pt x="246" y="494"/>
                </a:cubicBezTo>
                <a:cubicBezTo>
                  <a:pt x="246" y="429"/>
                  <a:pt x="246" y="429"/>
                  <a:pt x="246" y="429"/>
                </a:cubicBezTo>
                <a:cubicBezTo>
                  <a:pt x="350" y="414"/>
                  <a:pt x="430" y="324"/>
                  <a:pt x="430" y="216"/>
                </a:cubicBezTo>
                <a:cubicBezTo>
                  <a:pt x="430" y="97"/>
                  <a:pt x="334" y="0"/>
                  <a:pt x="215" y="0"/>
                </a:cubicBezTo>
                <a:close/>
                <a:moveTo>
                  <a:pt x="367" y="216"/>
                </a:moveTo>
                <a:cubicBezTo>
                  <a:pt x="367" y="300"/>
                  <a:pt x="299" y="368"/>
                  <a:pt x="215" y="368"/>
                </a:cubicBezTo>
                <a:cubicBezTo>
                  <a:pt x="131" y="368"/>
                  <a:pt x="63" y="300"/>
                  <a:pt x="63" y="216"/>
                </a:cubicBezTo>
                <a:cubicBezTo>
                  <a:pt x="63" y="132"/>
                  <a:pt x="131" y="63"/>
                  <a:pt x="215" y="63"/>
                </a:cubicBezTo>
                <a:cubicBezTo>
                  <a:pt x="299" y="63"/>
                  <a:pt x="367" y="132"/>
                  <a:pt x="367" y="216"/>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55" name="Freeform 329"/>
          <p:cNvSpPr>
            <a:spLocks noEditPoints="1"/>
          </p:cNvSpPr>
          <p:nvPr/>
        </p:nvSpPr>
        <p:spPr bwMode="auto">
          <a:xfrm>
            <a:off x="4765675" y="3943350"/>
            <a:ext cx="384175" cy="485775"/>
          </a:xfrm>
          <a:custGeom>
            <a:gdLst>
              <a:gd fmla="*/ 439 w 511" name="T0"/>
              <a:gd fmla="*/ 3 h 645" name="T1"/>
              <a:gd fmla="*/ 287 w 511" name="T2"/>
              <a:gd fmla="*/ 51 h 645" name="T3"/>
              <a:gd fmla="*/ 277 w 511" name="T4"/>
              <a:gd fmla="*/ 72 h 645" name="T5"/>
              <a:gd fmla="*/ 286 w 511" name="T6"/>
              <a:gd fmla="*/ 101 h 645" name="T7"/>
              <a:gd fmla="*/ 307 w 511" name="T8"/>
              <a:gd fmla="*/ 112 h 645" name="T9"/>
              <a:gd fmla="*/ 369 w 511" name="T10"/>
              <a:gd fmla="*/ 93 h 645" name="T11"/>
              <a:gd fmla="*/ 320 w 511" name="T12"/>
              <a:gd fmla="*/ 187 h 645" name="T13"/>
              <a:gd fmla="*/ 49 w 511" name="T14"/>
              <a:gd fmla="*/ 306 h 645" name="T15"/>
              <a:gd fmla="*/ 161 w 511" name="T16"/>
              <a:gd fmla="*/ 595 h 645" name="T17"/>
              <a:gd fmla="*/ 451 w 511" name="T18"/>
              <a:gd fmla="*/ 484 h 645" name="T19"/>
              <a:gd fmla="*/ 378 w 511" name="T20"/>
              <a:gd fmla="*/ 216 h 645" name="T21"/>
              <a:gd fmla="*/ 427 w 511" name="T22"/>
              <a:gd fmla="*/ 123 h 645" name="T23"/>
              <a:gd fmla="*/ 446 w 511" name="T24"/>
              <a:gd fmla="*/ 185 h 645" name="T25"/>
              <a:gd fmla="*/ 468 w 511" name="T26"/>
              <a:gd fmla="*/ 196 h 645" name="T27"/>
              <a:gd fmla="*/ 497 w 511" name="T28"/>
              <a:gd fmla="*/ 187 h 645" name="T29"/>
              <a:gd fmla="*/ 508 w 511" name="T30"/>
              <a:gd fmla="*/ 165 h 645" name="T31"/>
              <a:gd fmla="*/ 474 w 511" name="T32"/>
              <a:gd fmla="*/ 59 h 645" name="T33"/>
              <a:gd fmla="*/ 474 w 511" name="T34"/>
              <a:gd fmla="*/ 59 h 645" name="T35"/>
              <a:gd fmla="*/ 460 w 511" name="T36"/>
              <a:gd fmla="*/ 13 h 645" name="T37"/>
              <a:gd fmla="*/ 439 w 511" name="T38"/>
              <a:gd fmla="*/ 3 h 645" name="T39"/>
              <a:gd fmla="*/ 392 w 511" name="T40"/>
              <a:gd fmla="*/ 458 h 645" name="T41"/>
              <a:gd fmla="*/ 187 w 511" name="T42"/>
              <a:gd fmla="*/ 537 h 645" name="T43"/>
              <a:gd fmla="*/ 108 w 511" name="T44"/>
              <a:gd fmla="*/ 332 h 645" name="T45"/>
              <a:gd fmla="*/ 313 w 511" name="T46"/>
              <a:gd fmla="*/ 253 h 645" name="T47"/>
              <a:gd fmla="*/ 392 w 511" name="T48"/>
              <a:gd fmla="*/ 458 h 64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45" w="511">
                <a:moveTo>
                  <a:pt x="439" y="3"/>
                </a:moveTo>
                <a:cubicBezTo>
                  <a:pt x="287" y="51"/>
                  <a:pt x="287" y="51"/>
                  <a:pt x="287" y="51"/>
                </a:cubicBezTo>
                <a:cubicBezTo>
                  <a:pt x="278" y="54"/>
                  <a:pt x="274" y="63"/>
                  <a:pt x="277" y="72"/>
                </a:cubicBezTo>
                <a:cubicBezTo>
                  <a:pt x="286" y="101"/>
                  <a:pt x="286" y="101"/>
                  <a:pt x="286" y="101"/>
                </a:cubicBezTo>
                <a:cubicBezTo>
                  <a:pt x="289" y="110"/>
                  <a:pt x="298" y="115"/>
                  <a:pt x="307" y="112"/>
                </a:cubicBezTo>
                <a:cubicBezTo>
                  <a:pt x="369" y="93"/>
                  <a:pt x="369" y="93"/>
                  <a:pt x="369" y="93"/>
                </a:cubicBezTo>
                <a:cubicBezTo>
                  <a:pt x="320" y="187"/>
                  <a:pt x="320" y="187"/>
                  <a:pt x="320" y="187"/>
                </a:cubicBezTo>
                <a:cubicBezTo>
                  <a:pt x="214" y="151"/>
                  <a:pt x="96" y="201"/>
                  <a:pt x="49" y="306"/>
                </a:cubicBezTo>
                <a:cubicBezTo>
                  <a:pt x="0" y="417"/>
                  <a:pt x="50" y="546"/>
                  <a:pt x="161" y="595"/>
                </a:cubicBezTo>
                <a:cubicBezTo>
                  <a:pt x="272" y="645"/>
                  <a:pt x="402" y="595"/>
                  <a:pt x="451" y="484"/>
                </a:cubicBezTo>
                <a:cubicBezTo>
                  <a:pt x="494" y="387"/>
                  <a:pt x="461" y="276"/>
                  <a:pt x="378" y="216"/>
                </a:cubicBezTo>
                <a:cubicBezTo>
                  <a:pt x="427" y="123"/>
                  <a:pt x="427" y="123"/>
                  <a:pt x="427" y="123"/>
                </a:cubicBezTo>
                <a:cubicBezTo>
                  <a:pt x="446" y="185"/>
                  <a:pt x="446" y="185"/>
                  <a:pt x="446" y="185"/>
                </a:cubicBezTo>
                <a:cubicBezTo>
                  <a:pt x="449" y="194"/>
                  <a:pt x="459" y="199"/>
                  <a:pt x="468" y="196"/>
                </a:cubicBezTo>
                <a:cubicBezTo>
                  <a:pt x="497" y="187"/>
                  <a:pt x="497" y="187"/>
                  <a:pt x="497" y="187"/>
                </a:cubicBezTo>
                <a:cubicBezTo>
                  <a:pt x="505" y="184"/>
                  <a:pt x="511" y="175"/>
                  <a:pt x="508" y="165"/>
                </a:cubicBezTo>
                <a:cubicBezTo>
                  <a:pt x="474" y="59"/>
                  <a:pt x="474" y="59"/>
                  <a:pt x="474" y="59"/>
                </a:cubicBezTo>
                <a:cubicBezTo>
                  <a:pt x="474" y="59"/>
                  <a:pt x="474" y="59"/>
                  <a:pt x="474" y="59"/>
                </a:cubicBezTo>
                <a:cubicBezTo>
                  <a:pt x="460" y="13"/>
                  <a:pt x="460" y="13"/>
                  <a:pt x="460" y="13"/>
                </a:cubicBezTo>
                <a:cubicBezTo>
                  <a:pt x="457" y="4"/>
                  <a:pt x="447" y="0"/>
                  <a:pt x="439" y="3"/>
                </a:cubicBezTo>
                <a:close/>
                <a:moveTo>
                  <a:pt x="392" y="458"/>
                </a:moveTo>
                <a:cubicBezTo>
                  <a:pt x="357" y="536"/>
                  <a:pt x="266" y="571"/>
                  <a:pt x="187" y="537"/>
                </a:cubicBezTo>
                <a:cubicBezTo>
                  <a:pt x="109" y="502"/>
                  <a:pt x="73" y="410"/>
                  <a:pt x="108" y="332"/>
                </a:cubicBezTo>
                <a:cubicBezTo>
                  <a:pt x="143" y="253"/>
                  <a:pt x="235" y="218"/>
                  <a:pt x="313" y="253"/>
                </a:cubicBezTo>
                <a:cubicBezTo>
                  <a:pt x="391" y="288"/>
                  <a:pt x="427" y="379"/>
                  <a:pt x="392" y="458"/>
                </a:cubicBezTo>
                <a:close/>
              </a:path>
            </a:pathLst>
          </a:custGeom>
          <a:solidFill>
            <a:schemeClr val="accent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nvGrpSpPr>
          <p:cNvPr id="356" name="Group 227"/>
          <p:cNvGrpSpPr/>
          <p:nvPr/>
        </p:nvGrpSpPr>
        <p:grpSpPr>
          <a:xfrm>
            <a:off x="7747113" y="3235801"/>
            <a:ext cx="381000" cy="382588"/>
            <a:chOff x="3346450" y="4684713"/>
            <a:chExt cx="381000" cy="382588"/>
          </a:xfrm>
          <a:solidFill>
            <a:schemeClr val="accent1"/>
          </a:solidFill>
        </p:grpSpPr>
        <p:sp>
          <p:nvSpPr>
            <p:cNvPr id="357" name="Freeform 330"/>
            <p:cNvSpPr/>
            <p:nvPr/>
          </p:nvSpPr>
          <p:spPr bwMode="auto">
            <a:xfrm>
              <a:off x="3389313" y="4905375"/>
              <a:ext cx="115888" cy="115888"/>
            </a:xfrm>
            <a:custGeom>
              <a:gdLst>
                <a:gd fmla="*/ 62 w 73" name="T0"/>
                <a:gd fmla="*/ 0 h 73" name="T1"/>
                <a:gd fmla="*/ 2 w 73" name="T2"/>
                <a:gd fmla="*/ 60 h 73" name="T3"/>
                <a:gd fmla="*/ 0 w 73" name="T4"/>
                <a:gd fmla="*/ 73 h 73" name="T5"/>
                <a:gd fmla="*/ 13 w 73" name="T6"/>
                <a:gd fmla="*/ 70 h 73" name="T7"/>
                <a:gd fmla="*/ 73 w 73" name="T8"/>
                <a:gd fmla="*/ 11 h 73" name="T9"/>
                <a:gd fmla="*/ 62 w 73" name="T10"/>
                <a:gd fmla="*/ 0 h 73" name="T11"/>
              </a:gdLst>
              <a:cxnLst>
                <a:cxn ang="0">
                  <a:pos x="T0" y="T1"/>
                </a:cxn>
                <a:cxn ang="0">
                  <a:pos x="T2" y="T3"/>
                </a:cxn>
                <a:cxn ang="0">
                  <a:pos x="T4" y="T5"/>
                </a:cxn>
                <a:cxn ang="0">
                  <a:pos x="T6" y="T7"/>
                </a:cxn>
                <a:cxn ang="0">
                  <a:pos x="T8" y="T9"/>
                </a:cxn>
                <a:cxn ang="0">
                  <a:pos x="T10" y="T11"/>
                </a:cxn>
              </a:cxnLst>
              <a:rect b="b" l="0" r="r" t="0"/>
              <a:pathLst>
                <a:path h="73" w="73">
                  <a:moveTo>
                    <a:pt x="62" y="0"/>
                  </a:moveTo>
                  <a:lnTo>
                    <a:pt x="2" y="60"/>
                  </a:lnTo>
                  <a:lnTo>
                    <a:pt x="0" y="73"/>
                  </a:lnTo>
                  <a:lnTo>
                    <a:pt x="13" y="70"/>
                  </a:lnTo>
                  <a:lnTo>
                    <a:pt x="73" y="11"/>
                  </a:lnTo>
                  <a:lnTo>
                    <a:pt x="62"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58" name="Freeform 331"/>
            <p:cNvSpPr>
              <a:spLocks noEditPoints="1"/>
            </p:cNvSpPr>
            <p:nvPr/>
          </p:nvSpPr>
          <p:spPr bwMode="auto">
            <a:xfrm>
              <a:off x="3346450" y="4684713"/>
              <a:ext cx="381000" cy="382588"/>
            </a:xfrm>
            <a:custGeom>
              <a:gdLst>
                <a:gd fmla="*/ 506 w 506" name="T0"/>
                <a:gd fmla="*/ 66 h 508" name="T1"/>
                <a:gd fmla="*/ 486 w 506" name="T2"/>
                <a:gd fmla="*/ 20 h 508" name="T3"/>
                <a:gd fmla="*/ 440 w 506" name="T4"/>
                <a:gd fmla="*/ 0 h 508" name="T5"/>
                <a:gd fmla="*/ 393 w 506" name="T6"/>
                <a:gd fmla="*/ 20 h 508" name="T7"/>
                <a:gd fmla="*/ 269 w 506" name="T8"/>
                <a:gd fmla="*/ 144 h 508" name="T9"/>
                <a:gd fmla="*/ 212 w 506" name="T10"/>
                <a:gd fmla="*/ 145 h 508" name="T11"/>
                <a:gd fmla="*/ 210 w 506" name="T12"/>
                <a:gd fmla="*/ 199 h 508" name="T13"/>
                <a:gd fmla="*/ 19 w 506" name="T14"/>
                <a:gd fmla="*/ 391 h 508" name="T15"/>
                <a:gd fmla="*/ 14 w 506" name="T16"/>
                <a:gd fmla="*/ 400 h 508" name="T17"/>
                <a:gd fmla="*/ 1 w 506" name="T18"/>
                <a:gd fmla="*/ 488 h 508" name="T19"/>
                <a:gd fmla="*/ 6 w 506" name="T20"/>
                <a:gd fmla="*/ 503 h 508" name="T21"/>
                <a:gd fmla="*/ 18 w 506" name="T22"/>
                <a:gd fmla="*/ 508 h 508" name="T23"/>
                <a:gd fmla="*/ 21 w 506" name="T24"/>
                <a:gd fmla="*/ 507 h 508" name="T25"/>
                <a:gd fmla="*/ 104 w 506" name="T26"/>
                <a:gd fmla="*/ 490 h 508" name="T27"/>
                <a:gd fmla="*/ 113 w 506" name="T28"/>
                <a:gd fmla="*/ 485 h 508" name="T29"/>
                <a:gd fmla="*/ 304 w 506" name="T30"/>
                <a:gd fmla="*/ 294 h 508" name="T31"/>
                <a:gd fmla="*/ 360 w 506" name="T32"/>
                <a:gd fmla="*/ 293 h 508" name="T33"/>
                <a:gd fmla="*/ 362 w 506" name="T34"/>
                <a:gd fmla="*/ 238 h 508" name="T35"/>
                <a:gd fmla="*/ 486 w 506" name="T36"/>
                <a:gd fmla="*/ 113 h 508" name="T37"/>
                <a:gd fmla="*/ 506 w 506" name="T38"/>
                <a:gd fmla="*/ 66 h 508" name="T39"/>
                <a:gd fmla="*/ 92 w 506" name="T40"/>
                <a:gd fmla="*/ 457 h 508" name="T41"/>
                <a:gd fmla="*/ 39 w 506" name="T42"/>
                <a:gd fmla="*/ 468 h 508" name="T43"/>
                <a:gd fmla="*/ 47 w 506" name="T44"/>
                <a:gd fmla="*/ 411 h 508" name="T45"/>
                <a:gd fmla="*/ 234 w 506" name="T46"/>
                <a:gd fmla="*/ 224 h 508" name="T47"/>
                <a:gd fmla="*/ 279 w 506" name="T48"/>
                <a:gd fmla="*/ 270 h 508" name="T49"/>
                <a:gd fmla="*/ 92 w 506" name="T50"/>
                <a:gd fmla="*/ 457 h 50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08" w="506">
                  <a:moveTo>
                    <a:pt x="506" y="66"/>
                  </a:moveTo>
                  <a:cubicBezTo>
                    <a:pt x="506" y="49"/>
                    <a:pt x="499" y="32"/>
                    <a:pt x="486" y="20"/>
                  </a:cubicBezTo>
                  <a:cubicBezTo>
                    <a:pt x="474" y="7"/>
                    <a:pt x="457" y="0"/>
                    <a:pt x="440" y="0"/>
                  </a:cubicBezTo>
                  <a:cubicBezTo>
                    <a:pt x="422" y="0"/>
                    <a:pt x="405" y="7"/>
                    <a:pt x="393" y="20"/>
                  </a:cubicBezTo>
                  <a:cubicBezTo>
                    <a:pt x="269" y="144"/>
                    <a:pt x="269" y="144"/>
                    <a:pt x="269" y="144"/>
                  </a:cubicBezTo>
                  <a:cubicBezTo>
                    <a:pt x="253" y="128"/>
                    <a:pt x="228" y="129"/>
                    <a:pt x="212" y="145"/>
                  </a:cubicBezTo>
                  <a:cubicBezTo>
                    <a:pt x="198" y="160"/>
                    <a:pt x="197" y="183"/>
                    <a:pt x="210" y="199"/>
                  </a:cubicBezTo>
                  <a:cubicBezTo>
                    <a:pt x="19" y="391"/>
                    <a:pt x="19" y="391"/>
                    <a:pt x="19" y="391"/>
                  </a:cubicBezTo>
                  <a:cubicBezTo>
                    <a:pt x="16" y="393"/>
                    <a:pt x="14" y="397"/>
                    <a:pt x="14" y="400"/>
                  </a:cubicBezTo>
                  <a:cubicBezTo>
                    <a:pt x="1" y="488"/>
                    <a:pt x="1" y="488"/>
                    <a:pt x="1" y="488"/>
                  </a:cubicBezTo>
                  <a:cubicBezTo>
                    <a:pt x="0" y="493"/>
                    <a:pt x="2" y="499"/>
                    <a:pt x="6" y="503"/>
                  </a:cubicBezTo>
                  <a:cubicBezTo>
                    <a:pt x="9" y="506"/>
                    <a:pt x="13" y="508"/>
                    <a:pt x="18" y="508"/>
                  </a:cubicBezTo>
                  <a:cubicBezTo>
                    <a:pt x="19" y="508"/>
                    <a:pt x="20" y="508"/>
                    <a:pt x="21" y="507"/>
                  </a:cubicBezTo>
                  <a:cubicBezTo>
                    <a:pt x="104" y="490"/>
                    <a:pt x="104" y="490"/>
                    <a:pt x="104" y="490"/>
                  </a:cubicBezTo>
                  <a:cubicBezTo>
                    <a:pt x="108" y="489"/>
                    <a:pt x="111" y="487"/>
                    <a:pt x="113" y="485"/>
                  </a:cubicBezTo>
                  <a:cubicBezTo>
                    <a:pt x="304" y="294"/>
                    <a:pt x="304" y="294"/>
                    <a:pt x="304" y="294"/>
                  </a:cubicBezTo>
                  <a:cubicBezTo>
                    <a:pt x="320" y="310"/>
                    <a:pt x="345" y="309"/>
                    <a:pt x="360" y="293"/>
                  </a:cubicBezTo>
                  <a:cubicBezTo>
                    <a:pt x="375" y="278"/>
                    <a:pt x="376" y="254"/>
                    <a:pt x="362" y="238"/>
                  </a:cubicBezTo>
                  <a:cubicBezTo>
                    <a:pt x="486" y="113"/>
                    <a:pt x="486" y="113"/>
                    <a:pt x="486" y="113"/>
                  </a:cubicBezTo>
                  <a:cubicBezTo>
                    <a:pt x="499" y="101"/>
                    <a:pt x="506" y="84"/>
                    <a:pt x="506" y="66"/>
                  </a:cubicBezTo>
                  <a:close/>
                  <a:moveTo>
                    <a:pt x="92" y="457"/>
                  </a:moveTo>
                  <a:cubicBezTo>
                    <a:pt x="39" y="468"/>
                    <a:pt x="39" y="468"/>
                    <a:pt x="39" y="468"/>
                  </a:cubicBezTo>
                  <a:cubicBezTo>
                    <a:pt x="47" y="411"/>
                    <a:pt x="47" y="411"/>
                    <a:pt x="47" y="411"/>
                  </a:cubicBezTo>
                  <a:cubicBezTo>
                    <a:pt x="234" y="224"/>
                    <a:pt x="234" y="224"/>
                    <a:pt x="234" y="224"/>
                  </a:cubicBezTo>
                  <a:cubicBezTo>
                    <a:pt x="279" y="270"/>
                    <a:pt x="279" y="270"/>
                    <a:pt x="279" y="270"/>
                  </a:cubicBezTo>
                  <a:lnTo>
                    <a:pt x="92" y="45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59" name="Group 230"/>
          <p:cNvGrpSpPr/>
          <p:nvPr/>
        </p:nvGrpSpPr>
        <p:grpSpPr>
          <a:xfrm>
            <a:off x="6974681" y="3282899"/>
            <a:ext cx="401638" cy="401638"/>
            <a:chOff x="2506662" y="4675188"/>
            <a:chExt cx="401638" cy="401638"/>
          </a:xfrm>
          <a:solidFill>
            <a:schemeClr val="accent1"/>
          </a:solidFill>
        </p:grpSpPr>
        <p:sp>
          <p:nvSpPr>
            <p:cNvPr id="360" name="Freeform 332"/>
            <p:cNvSpPr/>
            <p:nvPr/>
          </p:nvSpPr>
          <p:spPr bwMode="auto">
            <a:xfrm>
              <a:off x="2787650" y="4675188"/>
              <a:ext cx="120650" cy="117475"/>
            </a:xfrm>
            <a:custGeom>
              <a:gdLst>
                <a:gd fmla="*/ 150 w 161" name="T0"/>
                <a:gd fmla="*/ 111 h 158" name="T1"/>
                <a:gd fmla="*/ 50 w 161" name="T2"/>
                <a:gd fmla="*/ 11 h 158" name="T3"/>
                <a:gd fmla="*/ 11 w 161" name="T4"/>
                <a:gd fmla="*/ 11 h 158" name="T5"/>
                <a:gd fmla="*/ 11 w 161" name="T6"/>
                <a:gd fmla="*/ 50 h 158" name="T7"/>
                <a:gd fmla="*/ 111 w 161" name="T8"/>
                <a:gd fmla="*/ 150 h 158" name="T9"/>
                <a:gd fmla="*/ 131 w 161" name="T10"/>
                <a:gd fmla="*/ 158 h 158" name="T11"/>
                <a:gd fmla="*/ 150 w 161" name="T12"/>
                <a:gd fmla="*/ 150 h 158" name="T13"/>
                <a:gd fmla="*/ 150 w 161" name="T14"/>
                <a:gd fmla="*/ 111 h 1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8" w="161">
                  <a:moveTo>
                    <a:pt x="150" y="111"/>
                  </a:moveTo>
                  <a:cubicBezTo>
                    <a:pt x="50" y="11"/>
                    <a:pt x="50" y="11"/>
                    <a:pt x="50" y="11"/>
                  </a:cubicBezTo>
                  <a:cubicBezTo>
                    <a:pt x="39" y="0"/>
                    <a:pt x="22" y="0"/>
                    <a:pt x="11" y="11"/>
                  </a:cubicBezTo>
                  <a:cubicBezTo>
                    <a:pt x="0" y="22"/>
                    <a:pt x="0" y="39"/>
                    <a:pt x="11" y="50"/>
                  </a:cubicBezTo>
                  <a:cubicBezTo>
                    <a:pt x="111" y="150"/>
                    <a:pt x="111" y="150"/>
                    <a:pt x="111" y="150"/>
                  </a:cubicBezTo>
                  <a:cubicBezTo>
                    <a:pt x="117" y="156"/>
                    <a:pt x="124" y="158"/>
                    <a:pt x="131" y="158"/>
                  </a:cubicBezTo>
                  <a:cubicBezTo>
                    <a:pt x="138" y="158"/>
                    <a:pt x="145" y="156"/>
                    <a:pt x="150" y="150"/>
                  </a:cubicBezTo>
                  <a:cubicBezTo>
                    <a:pt x="161" y="140"/>
                    <a:pt x="161" y="122"/>
                    <a:pt x="150" y="11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61" name="Freeform 333"/>
            <p:cNvSpPr>
              <a:spLocks noEditPoints="1"/>
            </p:cNvSpPr>
            <p:nvPr/>
          </p:nvSpPr>
          <p:spPr bwMode="auto">
            <a:xfrm>
              <a:off x="2506662" y="4748213"/>
              <a:ext cx="328613" cy="328613"/>
            </a:xfrm>
            <a:custGeom>
              <a:gdLst>
                <a:gd fmla="*/ 398 w 437" name="T0"/>
                <a:gd fmla="*/ 0 h 438" name="T1"/>
                <a:gd fmla="*/ 344 w 437" name="T2"/>
                <a:gd fmla="*/ 54 h 438" name="T3"/>
                <a:gd fmla="*/ 313 w 437" name="T4"/>
                <a:gd fmla="*/ 23 h 438" name="T5"/>
                <a:gd fmla="*/ 287 w 437" name="T6"/>
                <a:gd fmla="*/ 23 h 438" name="T7"/>
                <a:gd fmla="*/ 88 w 437" name="T8"/>
                <a:gd fmla="*/ 222 h 438" name="T9"/>
                <a:gd fmla="*/ 82 w 437" name="T10"/>
                <a:gd fmla="*/ 235 h 438" name="T11"/>
                <a:gd fmla="*/ 82 w 437" name="T12"/>
                <a:gd fmla="*/ 323 h 438" name="T13"/>
                <a:gd fmla="*/ 3 w 437" name="T14"/>
                <a:gd fmla="*/ 419 h 438" name="T15"/>
                <a:gd fmla="*/ 3 w 437" name="T16"/>
                <a:gd fmla="*/ 432 h 438" name="T17"/>
                <a:gd fmla="*/ 18 w 437" name="T18"/>
                <a:gd fmla="*/ 434 h 438" name="T19"/>
                <a:gd fmla="*/ 114 w 437" name="T20"/>
                <a:gd fmla="*/ 354 h 438" name="T21"/>
                <a:gd fmla="*/ 202 w 437" name="T22"/>
                <a:gd fmla="*/ 354 h 438" name="T23"/>
                <a:gd fmla="*/ 215 w 437" name="T24"/>
                <a:gd fmla="*/ 349 h 438" name="T25"/>
                <a:gd fmla="*/ 414 w 437" name="T26"/>
                <a:gd fmla="*/ 150 h 438" name="T27"/>
                <a:gd fmla="*/ 414 w 437" name="T28"/>
                <a:gd fmla="*/ 124 h 438" name="T29"/>
                <a:gd fmla="*/ 383 w 437" name="T30"/>
                <a:gd fmla="*/ 93 h 438" name="T31"/>
                <a:gd fmla="*/ 437 w 437" name="T32"/>
                <a:gd fmla="*/ 39 h 438" name="T33"/>
                <a:gd fmla="*/ 398 w 437" name="T34"/>
                <a:gd fmla="*/ 0 h 438" name="T35"/>
                <a:gd fmla="*/ 194 w 437" name="T36"/>
                <a:gd fmla="*/ 317 h 438" name="T37"/>
                <a:gd fmla="*/ 119 w 437" name="T38"/>
                <a:gd fmla="*/ 317 h 438" name="T39"/>
                <a:gd fmla="*/ 119 w 437" name="T40"/>
                <a:gd fmla="*/ 243 h 438" name="T41"/>
                <a:gd fmla="*/ 139 w 437" name="T42"/>
                <a:gd fmla="*/ 224 h 438" name="T43"/>
                <a:gd fmla="*/ 167 w 437" name="T44"/>
                <a:gd fmla="*/ 252 h 438" name="T45"/>
                <a:gd fmla="*/ 173 w 437" name="T46"/>
                <a:gd fmla="*/ 255 h 438" name="T47"/>
                <a:gd fmla="*/ 180 w 437" name="T48"/>
                <a:gd fmla="*/ 252 h 438" name="T49"/>
                <a:gd fmla="*/ 180 w 437" name="T50"/>
                <a:gd fmla="*/ 239 h 438" name="T51"/>
                <a:gd fmla="*/ 152 w 437" name="T52"/>
                <a:gd fmla="*/ 211 h 438" name="T53"/>
                <a:gd fmla="*/ 179 w 437" name="T54"/>
                <a:gd fmla="*/ 183 h 438" name="T55"/>
                <a:gd fmla="*/ 189 w 437" name="T56"/>
                <a:gd fmla="*/ 193 h 438" name="T57"/>
                <a:gd fmla="*/ 196 w 437" name="T58"/>
                <a:gd fmla="*/ 196 h 438" name="T59"/>
                <a:gd fmla="*/ 202 w 437" name="T60"/>
                <a:gd fmla="*/ 193 h 438" name="T61"/>
                <a:gd fmla="*/ 202 w 437" name="T62"/>
                <a:gd fmla="*/ 180 h 438" name="T63"/>
                <a:gd fmla="*/ 192 w 437" name="T64"/>
                <a:gd fmla="*/ 170 h 438" name="T65"/>
                <a:gd fmla="*/ 220 w 437" name="T66"/>
                <a:gd fmla="*/ 142 h 438" name="T67"/>
                <a:gd fmla="*/ 248 w 437" name="T68"/>
                <a:gd fmla="*/ 171 h 438" name="T69"/>
                <a:gd fmla="*/ 255 w 437" name="T70"/>
                <a:gd fmla="*/ 173 h 438" name="T71"/>
                <a:gd fmla="*/ 261 w 437" name="T72"/>
                <a:gd fmla="*/ 171 h 438" name="T73"/>
                <a:gd fmla="*/ 261 w 437" name="T74"/>
                <a:gd fmla="*/ 158 h 438" name="T75"/>
                <a:gd fmla="*/ 233 w 437" name="T76"/>
                <a:gd fmla="*/ 129 h 438" name="T77"/>
                <a:gd fmla="*/ 261 w 437" name="T78"/>
                <a:gd fmla="*/ 102 h 438" name="T79"/>
                <a:gd fmla="*/ 270 w 437" name="T80"/>
                <a:gd fmla="*/ 112 h 438" name="T81"/>
                <a:gd fmla="*/ 277 w 437" name="T82"/>
                <a:gd fmla="*/ 114 h 438" name="T83"/>
                <a:gd fmla="*/ 283 w 437" name="T84"/>
                <a:gd fmla="*/ 112 h 438" name="T85"/>
                <a:gd fmla="*/ 283 w 437" name="T86"/>
                <a:gd fmla="*/ 99 h 438" name="T87"/>
                <a:gd fmla="*/ 274 w 437" name="T88"/>
                <a:gd fmla="*/ 89 h 438" name="T89"/>
                <a:gd fmla="*/ 300 w 437" name="T90"/>
                <a:gd fmla="*/ 62 h 438" name="T91"/>
                <a:gd fmla="*/ 375 w 437" name="T92"/>
                <a:gd fmla="*/ 137 h 438" name="T93"/>
                <a:gd fmla="*/ 194 w 437" name="T94"/>
                <a:gd fmla="*/ 317 h 4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8" w="437">
                  <a:moveTo>
                    <a:pt x="398" y="0"/>
                  </a:moveTo>
                  <a:cubicBezTo>
                    <a:pt x="344" y="54"/>
                    <a:pt x="344" y="54"/>
                    <a:pt x="344" y="54"/>
                  </a:cubicBezTo>
                  <a:cubicBezTo>
                    <a:pt x="313" y="23"/>
                    <a:pt x="313" y="23"/>
                    <a:pt x="313" y="23"/>
                  </a:cubicBezTo>
                  <a:cubicBezTo>
                    <a:pt x="306" y="16"/>
                    <a:pt x="295" y="16"/>
                    <a:pt x="287" y="23"/>
                  </a:cubicBezTo>
                  <a:cubicBezTo>
                    <a:pt x="88" y="222"/>
                    <a:pt x="88" y="222"/>
                    <a:pt x="88" y="222"/>
                  </a:cubicBezTo>
                  <a:cubicBezTo>
                    <a:pt x="84" y="226"/>
                    <a:pt x="82" y="230"/>
                    <a:pt x="82" y="235"/>
                  </a:cubicBezTo>
                  <a:cubicBezTo>
                    <a:pt x="82" y="323"/>
                    <a:pt x="82" y="323"/>
                    <a:pt x="82" y="323"/>
                  </a:cubicBezTo>
                  <a:cubicBezTo>
                    <a:pt x="3" y="419"/>
                    <a:pt x="3" y="419"/>
                    <a:pt x="3" y="419"/>
                  </a:cubicBezTo>
                  <a:cubicBezTo>
                    <a:pt x="0" y="423"/>
                    <a:pt x="0" y="428"/>
                    <a:pt x="3" y="432"/>
                  </a:cubicBezTo>
                  <a:cubicBezTo>
                    <a:pt x="7" y="437"/>
                    <a:pt x="14" y="438"/>
                    <a:pt x="18" y="434"/>
                  </a:cubicBezTo>
                  <a:cubicBezTo>
                    <a:pt x="114" y="354"/>
                    <a:pt x="114" y="354"/>
                    <a:pt x="114" y="354"/>
                  </a:cubicBezTo>
                  <a:cubicBezTo>
                    <a:pt x="202" y="354"/>
                    <a:pt x="202" y="354"/>
                    <a:pt x="202" y="354"/>
                  </a:cubicBezTo>
                  <a:cubicBezTo>
                    <a:pt x="207" y="354"/>
                    <a:pt x="211" y="352"/>
                    <a:pt x="215" y="349"/>
                  </a:cubicBezTo>
                  <a:cubicBezTo>
                    <a:pt x="414" y="150"/>
                    <a:pt x="414" y="150"/>
                    <a:pt x="414" y="150"/>
                  </a:cubicBezTo>
                  <a:cubicBezTo>
                    <a:pt x="421" y="142"/>
                    <a:pt x="421" y="131"/>
                    <a:pt x="414" y="124"/>
                  </a:cubicBezTo>
                  <a:cubicBezTo>
                    <a:pt x="383" y="93"/>
                    <a:pt x="383" y="93"/>
                    <a:pt x="383" y="93"/>
                  </a:cubicBezTo>
                  <a:cubicBezTo>
                    <a:pt x="437" y="39"/>
                    <a:pt x="437" y="39"/>
                    <a:pt x="437" y="39"/>
                  </a:cubicBezTo>
                  <a:lnTo>
                    <a:pt x="398" y="0"/>
                  </a:lnTo>
                  <a:close/>
                  <a:moveTo>
                    <a:pt x="194" y="317"/>
                  </a:moveTo>
                  <a:cubicBezTo>
                    <a:pt x="119" y="317"/>
                    <a:pt x="119" y="317"/>
                    <a:pt x="119" y="317"/>
                  </a:cubicBezTo>
                  <a:cubicBezTo>
                    <a:pt x="119" y="243"/>
                    <a:pt x="119" y="243"/>
                    <a:pt x="119" y="243"/>
                  </a:cubicBezTo>
                  <a:cubicBezTo>
                    <a:pt x="139" y="224"/>
                    <a:pt x="139" y="224"/>
                    <a:pt x="139" y="224"/>
                  </a:cubicBezTo>
                  <a:cubicBezTo>
                    <a:pt x="167" y="252"/>
                    <a:pt x="167" y="252"/>
                    <a:pt x="167" y="252"/>
                  </a:cubicBezTo>
                  <a:cubicBezTo>
                    <a:pt x="169" y="254"/>
                    <a:pt x="171" y="255"/>
                    <a:pt x="173" y="255"/>
                  </a:cubicBezTo>
                  <a:cubicBezTo>
                    <a:pt x="176" y="255"/>
                    <a:pt x="178" y="254"/>
                    <a:pt x="180" y="252"/>
                  </a:cubicBezTo>
                  <a:cubicBezTo>
                    <a:pt x="184" y="248"/>
                    <a:pt x="184" y="243"/>
                    <a:pt x="180" y="239"/>
                  </a:cubicBezTo>
                  <a:cubicBezTo>
                    <a:pt x="152" y="211"/>
                    <a:pt x="152" y="211"/>
                    <a:pt x="152" y="211"/>
                  </a:cubicBezTo>
                  <a:cubicBezTo>
                    <a:pt x="179" y="183"/>
                    <a:pt x="179" y="183"/>
                    <a:pt x="179" y="183"/>
                  </a:cubicBezTo>
                  <a:cubicBezTo>
                    <a:pt x="189" y="193"/>
                    <a:pt x="189" y="193"/>
                    <a:pt x="189" y="193"/>
                  </a:cubicBezTo>
                  <a:cubicBezTo>
                    <a:pt x="191" y="195"/>
                    <a:pt x="193" y="196"/>
                    <a:pt x="196" y="196"/>
                  </a:cubicBezTo>
                  <a:cubicBezTo>
                    <a:pt x="198" y="196"/>
                    <a:pt x="200" y="195"/>
                    <a:pt x="202" y="193"/>
                  </a:cubicBezTo>
                  <a:cubicBezTo>
                    <a:pt x="206" y="189"/>
                    <a:pt x="206" y="183"/>
                    <a:pt x="202" y="180"/>
                  </a:cubicBezTo>
                  <a:cubicBezTo>
                    <a:pt x="192" y="170"/>
                    <a:pt x="192" y="170"/>
                    <a:pt x="192" y="170"/>
                  </a:cubicBezTo>
                  <a:cubicBezTo>
                    <a:pt x="220" y="142"/>
                    <a:pt x="220" y="142"/>
                    <a:pt x="220" y="142"/>
                  </a:cubicBezTo>
                  <a:cubicBezTo>
                    <a:pt x="248" y="171"/>
                    <a:pt x="248" y="171"/>
                    <a:pt x="248" y="171"/>
                  </a:cubicBezTo>
                  <a:cubicBezTo>
                    <a:pt x="250" y="173"/>
                    <a:pt x="252" y="173"/>
                    <a:pt x="255" y="173"/>
                  </a:cubicBezTo>
                  <a:cubicBezTo>
                    <a:pt x="257" y="173"/>
                    <a:pt x="259" y="173"/>
                    <a:pt x="261" y="171"/>
                  </a:cubicBezTo>
                  <a:cubicBezTo>
                    <a:pt x="265" y="167"/>
                    <a:pt x="265" y="161"/>
                    <a:pt x="261" y="158"/>
                  </a:cubicBezTo>
                  <a:cubicBezTo>
                    <a:pt x="233" y="129"/>
                    <a:pt x="233" y="129"/>
                    <a:pt x="233" y="129"/>
                  </a:cubicBezTo>
                  <a:cubicBezTo>
                    <a:pt x="261" y="102"/>
                    <a:pt x="261" y="102"/>
                    <a:pt x="261" y="102"/>
                  </a:cubicBezTo>
                  <a:cubicBezTo>
                    <a:pt x="270" y="112"/>
                    <a:pt x="270" y="112"/>
                    <a:pt x="270" y="112"/>
                  </a:cubicBezTo>
                  <a:cubicBezTo>
                    <a:pt x="272" y="113"/>
                    <a:pt x="274" y="114"/>
                    <a:pt x="277" y="114"/>
                  </a:cubicBezTo>
                  <a:cubicBezTo>
                    <a:pt x="279" y="114"/>
                    <a:pt x="281" y="113"/>
                    <a:pt x="283" y="112"/>
                  </a:cubicBezTo>
                  <a:cubicBezTo>
                    <a:pt x="287" y="108"/>
                    <a:pt x="287" y="102"/>
                    <a:pt x="283" y="99"/>
                  </a:cubicBezTo>
                  <a:cubicBezTo>
                    <a:pt x="274" y="89"/>
                    <a:pt x="274" y="89"/>
                    <a:pt x="274" y="89"/>
                  </a:cubicBezTo>
                  <a:cubicBezTo>
                    <a:pt x="300" y="62"/>
                    <a:pt x="300" y="62"/>
                    <a:pt x="300" y="62"/>
                  </a:cubicBezTo>
                  <a:cubicBezTo>
                    <a:pt x="375" y="137"/>
                    <a:pt x="375" y="137"/>
                    <a:pt x="375" y="137"/>
                  </a:cubicBezTo>
                  <a:lnTo>
                    <a:pt x="194" y="31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62" name="Freeform 334"/>
            <p:cNvSpPr/>
            <p:nvPr/>
          </p:nvSpPr>
          <p:spPr bwMode="auto">
            <a:xfrm>
              <a:off x="2638425" y="4843463"/>
              <a:ext cx="134938" cy="134938"/>
            </a:xfrm>
            <a:custGeom>
              <a:gdLst>
                <a:gd fmla="*/ 4 w 180" name="T0"/>
                <a:gd fmla="*/ 176 h 179" name="T1"/>
                <a:gd fmla="*/ 10 w 180" name="T2"/>
                <a:gd fmla="*/ 179 h 179" name="T3"/>
                <a:gd fmla="*/ 16 w 180" name="T4"/>
                <a:gd fmla="*/ 176 h 179" name="T5"/>
                <a:gd fmla="*/ 177 w 180" name="T6"/>
                <a:gd fmla="*/ 15 h 179" name="T7"/>
                <a:gd fmla="*/ 177 w 180" name="T8"/>
                <a:gd fmla="*/ 3 h 179" name="T9"/>
                <a:gd fmla="*/ 165 w 180" name="T10"/>
                <a:gd fmla="*/ 3 h 179" name="T11"/>
                <a:gd fmla="*/ 4 w 180" name="T12"/>
                <a:gd fmla="*/ 164 h 179" name="T13"/>
                <a:gd fmla="*/ 4 w 180" name="T14"/>
                <a:gd fmla="*/ 176 h 1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9" w="180">
                  <a:moveTo>
                    <a:pt x="4" y="176"/>
                  </a:moveTo>
                  <a:cubicBezTo>
                    <a:pt x="5" y="178"/>
                    <a:pt x="7" y="179"/>
                    <a:pt x="10" y="179"/>
                  </a:cubicBezTo>
                  <a:cubicBezTo>
                    <a:pt x="12" y="179"/>
                    <a:pt x="14" y="178"/>
                    <a:pt x="16" y="176"/>
                  </a:cubicBezTo>
                  <a:cubicBezTo>
                    <a:pt x="177" y="15"/>
                    <a:pt x="177" y="15"/>
                    <a:pt x="177" y="15"/>
                  </a:cubicBezTo>
                  <a:cubicBezTo>
                    <a:pt x="180" y="12"/>
                    <a:pt x="180" y="6"/>
                    <a:pt x="177" y="3"/>
                  </a:cubicBezTo>
                  <a:cubicBezTo>
                    <a:pt x="173" y="0"/>
                    <a:pt x="168" y="0"/>
                    <a:pt x="165" y="3"/>
                  </a:cubicBezTo>
                  <a:cubicBezTo>
                    <a:pt x="4" y="164"/>
                    <a:pt x="4" y="164"/>
                    <a:pt x="4" y="164"/>
                  </a:cubicBezTo>
                  <a:cubicBezTo>
                    <a:pt x="0" y="167"/>
                    <a:pt x="0" y="173"/>
                    <a:pt x="4" y="17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63" name="Group 234"/>
          <p:cNvGrpSpPr/>
          <p:nvPr/>
        </p:nvGrpSpPr>
        <p:grpSpPr>
          <a:xfrm>
            <a:off x="6271990" y="3252135"/>
            <a:ext cx="365125" cy="400050"/>
            <a:chOff x="1693862" y="4675188"/>
            <a:chExt cx="365125" cy="400050"/>
          </a:xfrm>
          <a:solidFill>
            <a:schemeClr val="accent1"/>
          </a:solidFill>
        </p:grpSpPr>
        <p:sp>
          <p:nvSpPr>
            <p:cNvPr id="364" name="Freeform 335"/>
            <p:cNvSpPr/>
            <p:nvPr/>
          </p:nvSpPr>
          <p:spPr bwMode="auto">
            <a:xfrm>
              <a:off x="1811337" y="4675188"/>
              <a:ext cx="130175" cy="130175"/>
            </a:xfrm>
            <a:custGeom>
              <a:gdLst>
                <a:gd fmla="*/ 92 w 174" name="T0"/>
                <a:gd fmla="*/ 171 h 173" name="T1"/>
                <a:gd fmla="*/ 171 w 174" name="T2"/>
                <a:gd fmla="*/ 82 h 173" name="T3"/>
                <a:gd fmla="*/ 82 w 174" name="T4"/>
                <a:gd fmla="*/ 3 h 173" name="T5"/>
                <a:gd fmla="*/ 3 w 174" name="T6"/>
                <a:gd fmla="*/ 92 h 173" name="T7"/>
                <a:gd fmla="*/ 92 w 174" name="T8"/>
                <a:gd fmla="*/ 171 h 173" name="T9"/>
              </a:gdLst>
              <a:cxnLst>
                <a:cxn ang="0">
                  <a:pos x="T0" y="T1"/>
                </a:cxn>
                <a:cxn ang="0">
                  <a:pos x="T2" y="T3"/>
                </a:cxn>
                <a:cxn ang="0">
                  <a:pos x="T4" y="T5"/>
                </a:cxn>
                <a:cxn ang="0">
                  <a:pos x="T6" y="T7"/>
                </a:cxn>
                <a:cxn ang="0">
                  <a:pos x="T8" y="T9"/>
                </a:cxn>
              </a:cxnLst>
              <a:rect b="b" l="0" r="r" t="0"/>
              <a:pathLst>
                <a:path h="173" w="174">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65" name="Freeform 336"/>
            <p:cNvSpPr/>
            <p:nvPr/>
          </p:nvSpPr>
          <p:spPr bwMode="auto">
            <a:xfrm>
              <a:off x="1693862" y="4826000"/>
              <a:ext cx="365125" cy="249238"/>
            </a:xfrm>
            <a:custGeom>
              <a:gdLst>
                <a:gd fmla="*/ 457 w 486" name="T0"/>
                <a:gd fmla="*/ 129 h 331" name="T1"/>
                <a:gd fmla="*/ 254 w 486" name="T2"/>
                <a:gd fmla="*/ 0 h 331" name="T3"/>
                <a:gd fmla="*/ 254 w 486" name="T4"/>
                <a:gd fmla="*/ 106 h 331" name="T5"/>
                <a:gd fmla="*/ 254 w 486" name="T6"/>
                <a:gd fmla="*/ 107 h 331" name="T7"/>
                <a:gd fmla="*/ 257 w 486" name="T8"/>
                <a:gd fmla="*/ 108 h 331" name="T9"/>
                <a:gd fmla="*/ 263 w 486" name="T10"/>
                <a:gd fmla="*/ 110 h 331" name="T11"/>
                <a:gd fmla="*/ 276 w 486" name="T12"/>
                <a:gd fmla="*/ 66 h 331" name="T13"/>
                <a:gd fmla="*/ 346 w 486" name="T14"/>
                <a:gd fmla="*/ 234 h 331" name="T15"/>
                <a:gd fmla="*/ 279 w 486" name="T16"/>
                <a:gd fmla="*/ 212 h 331" name="T17"/>
                <a:gd fmla="*/ 267 w 486" name="T18"/>
                <a:gd fmla="*/ 185 h 331" name="T19"/>
                <a:gd fmla="*/ 264 w 486" name="T20"/>
                <a:gd fmla="*/ 137 h 331" name="T21"/>
                <a:gd fmla="*/ 262 w 486" name="T22"/>
                <a:gd fmla="*/ 136 h 331" name="T23"/>
                <a:gd fmla="*/ 222 w 486" name="T24"/>
                <a:gd fmla="*/ 136 h 331" name="T25"/>
                <a:gd fmla="*/ 219 w 486" name="T26"/>
                <a:gd fmla="*/ 185 h 331" name="T27"/>
                <a:gd fmla="*/ 207 w 486" name="T28"/>
                <a:gd fmla="*/ 212 h 331" name="T29"/>
                <a:gd fmla="*/ 140 w 486" name="T30"/>
                <a:gd fmla="*/ 234 h 331" name="T31"/>
                <a:gd fmla="*/ 210 w 486" name="T32"/>
                <a:gd fmla="*/ 66 h 331" name="T33"/>
                <a:gd fmla="*/ 223 w 486" name="T34"/>
                <a:gd fmla="*/ 110 h 331" name="T35"/>
                <a:gd fmla="*/ 229 w 486" name="T36"/>
                <a:gd fmla="*/ 108 h 331" name="T37"/>
                <a:gd fmla="*/ 231 w 486" name="T38"/>
                <a:gd fmla="*/ 107 h 331" name="T39"/>
                <a:gd fmla="*/ 231 w 486" name="T40"/>
                <a:gd fmla="*/ 106 h 331" name="T41"/>
                <a:gd fmla="*/ 231 w 486" name="T42"/>
                <a:gd fmla="*/ 104 h 331" name="T43"/>
                <a:gd fmla="*/ 231 w 486" name="T44"/>
                <a:gd fmla="*/ 0 h 331" name="T45"/>
                <a:gd fmla="*/ 29 w 486" name="T46"/>
                <a:gd fmla="*/ 129 h 331" name="T47"/>
                <a:gd fmla="*/ 0 w 486" name="T48"/>
                <a:gd fmla="*/ 331 h 331" name="T49"/>
                <a:gd fmla="*/ 69 w 486" name="T50"/>
                <a:gd fmla="*/ 331 h 331" name="T51"/>
                <a:gd fmla="*/ 100 w 486" name="T52"/>
                <a:gd fmla="*/ 159 h 331" name="T53"/>
                <a:gd fmla="*/ 110 w 486" name="T54"/>
                <a:gd fmla="*/ 151 h 331" name="T55"/>
                <a:gd fmla="*/ 117 w 486" name="T56"/>
                <a:gd fmla="*/ 160 h 331" name="T57"/>
                <a:gd fmla="*/ 109 w 486" name="T58"/>
                <a:gd fmla="*/ 331 h 331" name="T59"/>
                <a:gd fmla="*/ 218 w 486" name="T60"/>
                <a:gd fmla="*/ 331 h 331" name="T61"/>
                <a:gd fmla="*/ 242 w 486" name="T62"/>
                <a:gd fmla="*/ 331 h 331" name="T63"/>
                <a:gd fmla="*/ 377 w 486" name="T64"/>
                <a:gd fmla="*/ 331 h 331" name="T65"/>
                <a:gd fmla="*/ 369 w 486" name="T66"/>
                <a:gd fmla="*/ 160 h 331" name="T67"/>
                <a:gd fmla="*/ 376 w 486" name="T68"/>
                <a:gd fmla="*/ 151 h 331" name="T69"/>
                <a:gd fmla="*/ 386 w 486" name="T70"/>
                <a:gd fmla="*/ 159 h 331" name="T71"/>
                <a:gd fmla="*/ 417 w 486" name="T72"/>
                <a:gd fmla="*/ 331 h 331" name="T73"/>
                <a:gd fmla="*/ 486 w 486" name="T74"/>
                <a:gd fmla="*/ 331 h 331" name="T75"/>
                <a:gd fmla="*/ 457 w 486" name="T76"/>
                <a:gd fmla="*/ 129 h 33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31" w="486">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66" name="Group 237"/>
          <p:cNvGrpSpPr/>
          <p:nvPr/>
        </p:nvGrpSpPr>
        <p:grpSpPr>
          <a:xfrm>
            <a:off x="5556995" y="3222752"/>
            <a:ext cx="338138" cy="436563"/>
            <a:chOff x="879475" y="4657725"/>
            <a:chExt cx="338138" cy="436563"/>
          </a:xfrm>
          <a:solidFill>
            <a:schemeClr val="accent1"/>
          </a:solidFill>
        </p:grpSpPr>
        <p:sp>
          <p:nvSpPr>
            <p:cNvPr id="367" name="Oval 337"/>
            <p:cNvSpPr>
              <a:spLocks noChangeArrowheads="1"/>
            </p:cNvSpPr>
            <p:nvPr/>
          </p:nvSpPr>
          <p:spPr bwMode="auto">
            <a:xfrm>
              <a:off x="984250" y="4657725"/>
              <a:ext cx="74613" cy="7461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68" name="Freeform 338"/>
            <p:cNvSpPr>
              <a:spLocks noEditPoints="1"/>
            </p:cNvSpPr>
            <p:nvPr/>
          </p:nvSpPr>
          <p:spPr bwMode="auto">
            <a:xfrm>
              <a:off x="879475" y="4738688"/>
              <a:ext cx="338138" cy="355600"/>
            </a:xfrm>
            <a:custGeom>
              <a:gdLst>
                <a:gd fmla="*/ 444 w 450" name="T0"/>
                <a:gd fmla="*/ 439 h 474" name="T1"/>
                <a:gd fmla="*/ 398 w 450" name="T2"/>
                <a:gd fmla="*/ 261 h 474" name="T3"/>
                <a:gd fmla="*/ 344 w 450" name="T4"/>
                <a:gd fmla="*/ 217 h 474" name="T5"/>
                <a:gd fmla="*/ 229 w 450" name="T6"/>
                <a:gd fmla="*/ 205 h 474" name="T7"/>
                <a:gd fmla="*/ 226 w 450" name="T8"/>
                <a:gd fmla="*/ 159 h 474" name="T9"/>
                <a:gd fmla="*/ 333 w 450" name="T10"/>
                <a:gd fmla="*/ 160 h 474" name="T11"/>
                <a:gd fmla="*/ 333 w 450" name="T12"/>
                <a:gd fmla="*/ 125 h 474" name="T13"/>
                <a:gd fmla="*/ 222 w 450" name="T14"/>
                <a:gd fmla="*/ 116 h 474" name="T15"/>
                <a:gd fmla="*/ 218 w 450" name="T16"/>
                <a:gd fmla="*/ 63 h 474" name="T17"/>
                <a:gd fmla="*/ 181 w 450" name="T18"/>
                <a:gd fmla="*/ 14 h 474" name="T19"/>
                <a:gd fmla="*/ 147 w 450" name="T20"/>
                <a:gd fmla="*/ 62 h 474" name="T21"/>
                <a:gd fmla="*/ 147 w 450" name="T22"/>
                <a:gd fmla="*/ 124 h 474" name="T23"/>
                <a:gd fmla="*/ 0 w 450" name="T24"/>
                <a:gd fmla="*/ 298 h 474" name="T25"/>
                <a:gd fmla="*/ 176 w 450" name="T26"/>
                <a:gd fmla="*/ 474 h 474" name="T27"/>
                <a:gd fmla="*/ 352 w 450" name="T28"/>
                <a:gd fmla="*/ 311 h 474" name="T29"/>
                <a:gd fmla="*/ 410 w 450" name="T30"/>
                <a:gd fmla="*/ 448 h 474" name="T31"/>
                <a:gd fmla="*/ 444 w 450" name="T32"/>
                <a:gd fmla="*/ 439 h 474" name="T33"/>
                <a:gd fmla="*/ 176 w 450" name="T34"/>
                <a:gd fmla="*/ 429 h 474" name="T35"/>
                <a:gd fmla="*/ 45 w 450" name="T36"/>
                <a:gd fmla="*/ 298 h 474" name="T37"/>
                <a:gd fmla="*/ 147 w 450" name="T38"/>
                <a:gd fmla="*/ 170 h 474" name="T39"/>
                <a:gd fmla="*/ 147 w 450" name="T40"/>
                <a:gd fmla="*/ 219 h 474" name="T41"/>
                <a:gd fmla="*/ 198 w 450" name="T42"/>
                <a:gd fmla="*/ 279 h 474" name="T43"/>
                <a:gd fmla="*/ 306 w 450" name="T44"/>
                <a:gd fmla="*/ 279 h 474" name="T45"/>
                <a:gd fmla="*/ 307 w 450" name="T46"/>
                <a:gd fmla="*/ 298 h 474" name="T47"/>
                <a:gd fmla="*/ 176 w 450" name="T48"/>
                <a:gd fmla="*/ 429 h 47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73" w="450">
                  <a:moveTo>
                    <a:pt x="444" y="439"/>
                  </a:moveTo>
                  <a:cubicBezTo>
                    <a:pt x="398" y="261"/>
                    <a:pt x="398" y="261"/>
                    <a:pt x="398" y="261"/>
                  </a:cubicBezTo>
                  <a:cubicBezTo>
                    <a:pt x="391" y="236"/>
                    <a:pt x="370" y="219"/>
                    <a:pt x="344" y="217"/>
                  </a:cubicBezTo>
                  <a:cubicBezTo>
                    <a:pt x="229" y="205"/>
                    <a:pt x="229" y="205"/>
                    <a:pt x="229" y="205"/>
                  </a:cubicBezTo>
                  <a:cubicBezTo>
                    <a:pt x="226" y="159"/>
                    <a:pt x="226" y="159"/>
                    <a:pt x="226" y="159"/>
                  </a:cubicBezTo>
                  <a:cubicBezTo>
                    <a:pt x="333" y="160"/>
                    <a:pt x="333" y="160"/>
                    <a:pt x="333" y="160"/>
                  </a:cubicBezTo>
                  <a:cubicBezTo>
                    <a:pt x="356" y="160"/>
                    <a:pt x="356" y="127"/>
                    <a:pt x="333" y="125"/>
                  </a:cubicBezTo>
                  <a:cubicBezTo>
                    <a:pt x="222" y="116"/>
                    <a:pt x="222" y="116"/>
                    <a:pt x="222" y="116"/>
                  </a:cubicBezTo>
                  <a:cubicBezTo>
                    <a:pt x="218" y="63"/>
                    <a:pt x="218" y="63"/>
                    <a:pt x="218" y="63"/>
                  </a:cubicBezTo>
                  <a:cubicBezTo>
                    <a:pt x="216" y="39"/>
                    <a:pt x="201" y="23"/>
                    <a:pt x="181" y="14"/>
                  </a:cubicBezTo>
                  <a:cubicBezTo>
                    <a:pt x="148" y="0"/>
                    <a:pt x="147" y="29"/>
                    <a:pt x="147" y="62"/>
                  </a:cubicBezTo>
                  <a:cubicBezTo>
                    <a:pt x="147" y="124"/>
                    <a:pt x="147" y="124"/>
                    <a:pt x="147" y="124"/>
                  </a:cubicBezTo>
                  <a:cubicBezTo>
                    <a:pt x="63" y="138"/>
                    <a:pt x="0" y="211"/>
                    <a:pt x="0" y="298"/>
                  </a:cubicBezTo>
                  <a:cubicBezTo>
                    <a:pt x="0" y="395"/>
                    <a:pt x="79" y="474"/>
                    <a:pt x="176" y="474"/>
                  </a:cubicBezTo>
                  <a:cubicBezTo>
                    <a:pt x="269" y="474"/>
                    <a:pt x="345" y="402"/>
                    <a:pt x="352" y="311"/>
                  </a:cubicBezTo>
                  <a:cubicBezTo>
                    <a:pt x="410" y="448"/>
                    <a:pt x="410" y="448"/>
                    <a:pt x="410" y="448"/>
                  </a:cubicBezTo>
                  <a:cubicBezTo>
                    <a:pt x="419" y="469"/>
                    <a:pt x="450" y="462"/>
                    <a:pt x="444" y="439"/>
                  </a:cubicBezTo>
                  <a:close/>
                  <a:moveTo>
                    <a:pt x="176" y="429"/>
                  </a:moveTo>
                  <a:cubicBezTo>
                    <a:pt x="104" y="429"/>
                    <a:pt x="45" y="370"/>
                    <a:pt x="45" y="298"/>
                  </a:cubicBezTo>
                  <a:cubicBezTo>
                    <a:pt x="45" y="236"/>
                    <a:pt x="89" y="183"/>
                    <a:pt x="147" y="170"/>
                  </a:cubicBezTo>
                  <a:cubicBezTo>
                    <a:pt x="147" y="219"/>
                    <a:pt x="147" y="219"/>
                    <a:pt x="147" y="219"/>
                  </a:cubicBezTo>
                  <a:cubicBezTo>
                    <a:pt x="147" y="251"/>
                    <a:pt x="164" y="280"/>
                    <a:pt x="198" y="279"/>
                  </a:cubicBezTo>
                  <a:cubicBezTo>
                    <a:pt x="306" y="279"/>
                    <a:pt x="306" y="279"/>
                    <a:pt x="306" y="279"/>
                  </a:cubicBezTo>
                  <a:cubicBezTo>
                    <a:pt x="307" y="285"/>
                    <a:pt x="307" y="291"/>
                    <a:pt x="307" y="298"/>
                  </a:cubicBezTo>
                  <a:cubicBezTo>
                    <a:pt x="307" y="370"/>
                    <a:pt x="248" y="429"/>
                    <a:pt x="176" y="429"/>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69" name="Group 240"/>
          <p:cNvGrpSpPr/>
          <p:nvPr/>
        </p:nvGrpSpPr>
        <p:grpSpPr>
          <a:xfrm>
            <a:off x="8530860" y="3987306"/>
            <a:ext cx="171450" cy="433388"/>
            <a:chOff x="131762" y="4659313"/>
            <a:chExt cx="171450" cy="433388"/>
          </a:xfrm>
          <a:solidFill>
            <a:schemeClr val="accent1"/>
          </a:solidFill>
        </p:grpSpPr>
        <p:sp>
          <p:nvSpPr>
            <p:cNvPr id="370" name="Freeform 339"/>
            <p:cNvSpPr>
              <a:spLocks noEditPoints="1"/>
            </p:cNvSpPr>
            <p:nvPr/>
          </p:nvSpPr>
          <p:spPr bwMode="auto">
            <a:xfrm>
              <a:off x="131762" y="4659313"/>
              <a:ext cx="171450" cy="433388"/>
            </a:xfrm>
            <a:custGeom>
              <a:gdLst>
                <a:gd fmla="*/ 182 w 228" name="T0"/>
                <a:gd fmla="*/ 374 h 578" name="T1"/>
                <a:gd fmla="*/ 182 w 228" name="T2"/>
                <a:gd fmla="*/ 37 h 578" name="T3"/>
                <a:gd fmla="*/ 146 w 228" name="T4"/>
                <a:gd fmla="*/ 0 h 578" name="T5"/>
                <a:gd fmla="*/ 82 w 228" name="T6"/>
                <a:gd fmla="*/ 0 h 578" name="T7"/>
                <a:gd fmla="*/ 46 w 228" name="T8"/>
                <a:gd fmla="*/ 37 h 578" name="T9"/>
                <a:gd fmla="*/ 46 w 228" name="T10"/>
                <a:gd fmla="*/ 374 h 578" name="T11"/>
                <a:gd fmla="*/ 0 w 228" name="T12"/>
                <a:gd fmla="*/ 464 h 578" name="T13"/>
                <a:gd fmla="*/ 114 w 228" name="T14"/>
                <a:gd fmla="*/ 578 h 578" name="T15"/>
                <a:gd fmla="*/ 228 w 228" name="T16"/>
                <a:gd fmla="*/ 464 h 578" name="T17"/>
                <a:gd fmla="*/ 182 w 228" name="T18"/>
                <a:gd fmla="*/ 374 h 578" name="T19"/>
                <a:gd fmla="*/ 114 w 228" name="T20"/>
                <a:gd fmla="*/ 542 h 578" name="T21"/>
                <a:gd fmla="*/ 36 w 228" name="T22"/>
                <a:gd fmla="*/ 464 h 578" name="T23"/>
                <a:gd fmla="*/ 73 w 228" name="T24"/>
                <a:gd fmla="*/ 398 h 578" name="T25"/>
                <a:gd fmla="*/ 81 w 228" name="T26"/>
                <a:gd fmla="*/ 393 h 578" name="T27"/>
                <a:gd fmla="*/ 81 w 228" name="T28"/>
                <a:gd fmla="*/ 37 h 578" name="T29"/>
                <a:gd fmla="*/ 82 w 228" name="T30"/>
                <a:gd fmla="*/ 36 h 578" name="T31"/>
                <a:gd fmla="*/ 146 w 228" name="T32"/>
                <a:gd fmla="*/ 36 h 578" name="T33"/>
                <a:gd fmla="*/ 147 w 228" name="T34"/>
                <a:gd fmla="*/ 37 h 578" name="T35"/>
                <a:gd fmla="*/ 147 w 228" name="T36"/>
                <a:gd fmla="*/ 393 h 578" name="T37"/>
                <a:gd fmla="*/ 155 w 228" name="T38"/>
                <a:gd fmla="*/ 398 h 578" name="T39"/>
                <a:gd fmla="*/ 192 w 228" name="T40"/>
                <a:gd fmla="*/ 464 h 578" name="T41"/>
                <a:gd fmla="*/ 114 w 228" name="T42"/>
                <a:gd fmla="*/ 542 h 5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8" w="228">
                  <a:moveTo>
                    <a:pt x="182" y="374"/>
                  </a:moveTo>
                  <a:cubicBezTo>
                    <a:pt x="182" y="37"/>
                    <a:pt x="182" y="37"/>
                    <a:pt x="182" y="37"/>
                  </a:cubicBezTo>
                  <a:cubicBezTo>
                    <a:pt x="182" y="16"/>
                    <a:pt x="166" y="0"/>
                    <a:pt x="146" y="0"/>
                  </a:cubicBezTo>
                  <a:cubicBezTo>
                    <a:pt x="82" y="0"/>
                    <a:pt x="82" y="0"/>
                    <a:pt x="82" y="0"/>
                  </a:cubicBezTo>
                  <a:cubicBezTo>
                    <a:pt x="62" y="0"/>
                    <a:pt x="46" y="16"/>
                    <a:pt x="46" y="37"/>
                  </a:cubicBezTo>
                  <a:cubicBezTo>
                    <a:pt x="46" y="374"/>
                    <a:pt x="46" y="374"/>
                    <a:pt x="46" y="374"/>
                  </a:cubicBezTo>
                  <a:cubicBezTo>
                    <a:pt x="17" y="396"/>
                    <a:pt x="0" y="429"/>
                    <a:pt x="0" y="464"/>
                  </a:cubicBezTo>
                  <a:cubicBezTo>
                    <a:pt x="0" y="527"/>
                    <a:pt x="51" y="578"/>
                    <a:pt x="114" y="578"/>
                  </a:cubicBezTo>
                  <a:cubicBezTo>
                    <a:pt x="177" y="578"/>
                    <a:pt x="228" y="527"/>
                    <a:pt x="228" y="464"/>
                  </a:cubicBezTo>
                  <a:cubicBezTo>
                    <a:pt x="228" y="429"/>
                    <a:pt x="211" y="396"/>
                    <a:pt x="182" y="374"/>
                  </a:cubicBezTo>
                  <a:close/>
                  <a:moveTo>
                    <a:pt x="114" y="542"/>
                  </a:moveTo>
                  <a:cubicBezTo>
                    <a:pt x="71" y="542"/>
                    <a:pt x="36" y="507"/>
                    <a:pt x="36" y="464"/>
                  </a:cubicBezTo>
                  <a:cubicBezTo>
                    <a:pt x="36" y="438"/>
                    <a:pt x="50" y="413"/>
                    <a:pt x="73" y="398"/>
                  </a:cubicBezTo>
                  <a:cubicBezTo>
                    <a:pt x="81" y="393"/>
                    <a:pt x="81" y="393"/>
                    <a:pt x="81" y="393"/>
                  </a:cubicBezTo>
                  <a:cubicBezTo>
                    <a:pt x="81" y="37"/>
                    <a:pt x="81" y="37"/>
                    <a:pt x="81" y="37"/>
                  </a:cubicBezTo>
                  <a:cubicBezTo>
                    <a:pt x="81" y="36"/>
                    <a:pt x="82" y="36"/>
                    <a:pt x="82" y="36"/>
                  </a:cubicBezTo>
                  <a:cubicBezTo>
                    <a:pt x="146" y="36"/>
                    <a:pt x="146" y="36"/>
                    <a:pt x="146" y="36"/>
                  </a:cubicBezTo>
                  <a:cubicBezTo>
                    <a:pt x="146" y="36"/>
                    <a:pt x="147" y="36"/>
                    <a:pt x="147" y="37"/>
                  </a:cubicBezTo>
                  <a:cubicBezTo>
                    <a:pt x="147" y="393"/>
                    <a:pt x="147" y="393"/>
                    <a:pt x="147" y="393"/>
                  </a:cubicBezTo>
                  <a:cubicBezTo>
                    <a:pt x="155" y="398"/>
                    <a:pt x="155" y="398"/>
                    <a:pt x="155" y="398"/>
                  </a:cubicBezTo>
                  <a:cubicBezTo>
                    <a:pt x="178" y="413"/>
                    <a:pt x="192" y="438"/>
                    <a:pt x="192" y="464"/>
                  </a:cubicBezTo>
                  <a:cubicBezTo>
                    <a:pt x="192" y="507"/>
                    <a:pt x="157" y="542"/>
                    <a:pt x="114" y="54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71" name="Freeform 340"/>
            <p:cNvSpPr/>
            <p:nvPr/>
          </p:nvSpPr>
          <p:spPr bwMode="auto">
            <a:xfrm>
              <a:off x="171450" y="4802188"/>
              <a:ext cx="92075" cy="252413"/>
            </a:xfrm>
            <a:custGeom>
              <a:gdLst>
                <a:gd fmla="*/ 93 w 122" name="T0"/>
                <a:gd fmla="*/ 223 h 336" name="T1"/>
                <a:gd fmla="*/ 77 w 122" name="T2"/>
                <a:gd fmla="*/ 213 h 336" name="T3"/>
                <a:gd fmla="*/ 77 w 122" name="T4"/>
                <a:gd fmla="*/ 0 h 336" name="T5"/>
                <a:gd fmla="*/ 45 w 122" name="T6"/>
                <a:gd fmla="*/ 0 h 336" name="T7"/>
                <a:gd fmla="*/ 45 w 122" name="T8"/>
                <a:gd fmla="*/ 213 h 336" name="T9"/>
                <a:gd fmla="*/ 29 w 122" name="T10"/>
                <a:gd fmla="*/ 223 h 336" name="T11"/>
                <a:gd fmla="*/ 0 w 122" name="T12"/>
                <a:gd fmla="*/ 275 h 336" name="T13"/>
                <a:gd fmla="*/ 61 w 122" name="T14"/>
                <a:gd fmla="*/ 336 h 336" name="T15"/>
                <a:gd fmla="*/ 122 w 122" name="T16"/>
                <a:gd fmla="*/ 275 h 336" name="T17"/>
                <a:gd fmla="*/ 93 w 122" name="T18"/>
                <a:gd fmla="*/ 223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22">
                  <a:moveTo>
                    <a:pt x="93" y="223"/>
                  </a:moveTo>
                  <a:cubicBezTo>
                    <a:pt x="77" y="213"/>
                    <a:pt x="77" y="213"/>
                    <a:pt x="77" y="213"/>
                  </a:cubicBezTo>
                  <a:cubicBezTo>
                    <a:pt x="77" y="0"/>
                    <a:pt x="77" y="0"/>
                    <a:pt x="77" y="0"/>
                  </a:cubicBezTo>
                  <a:cubicBezTo>
                    <a:pt x="45" y="0"/>
                    <a:pt x="45" y="0"/>
                    <a:pt x="45" y="0"/>
                  </a:cubicBezTo>
                  <a:cubicBezTo>
                    <a:pt x="45" y="213"/>
                    <a:pt x="45" y="213"/>
                    <a:pt x="45" y="213"/>
                  </a:cubicBezTo>
                  <a:cubicBezTo>
                    <a:pt x="29" y="223"/>
                    <a:pt x="29" y="223"/>
                    <a:pt x="29" y="223"/>
                  </a:cubicBezTo>
                  <a:cubicBezTo>
                    <a:pt x="11" y="235"/>
                    <a:pt x="0" y="254"/>
                    <a:pt x="0" y="275"/>
                  </a:cubicBezTo>
                  <a:cubicBezTo>
                    <a:pt x="0" y="309"/>
                    <a:pt x="27" y="336"/>
                    <a:pt x="61" y="336"/>
                  </a:cubicBezTo>
                  <a:cubicBezTo>
                    <a:pt x="95" y="336"/>
                    <a:pt x="122" y="309"/>
                    <a:pt x="122" y="275"/>
                  </a:cubicBezTo>
                  <a:cubicBezTo>
                    <a:pt x="122" y="254"/>
                    <a:pt x="112" y="235"/>
                    <a:pt x="93" y="22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72" name="Group 243"/>
          <p:cNvGrpSpPr/>
          <p:nvPr/>
        </p:nvGrpSpPr>
        <p:grpSpPr>
          <a:xfrm>
            <a:off x="5610695" y="1109643"/>
            <a:ext cx="207963" cy="393700"/>
            <a:chOff x="942975" y="5508625"/>
            <a:chExt cx="207963" cy="393700"/>
          </a:xfrm>
          <a:solidFill>
            <a:schemeClr val="accent1"/>
          </a:solidFill>
        </p:grpSpPr>
        <p:sp>
          <p:nvSpPr>
            <p:cNvPr id="373" name="Freeform 343"/>
            <p:cNvSpPr/>
            <p:nvPr/>
          </p:nvSpPr>
          <p:spPr bwMode="auto">
            <a:xfrm>
              <a:off x="974725" y="5508625"/>
              <a:ext cx="147638" cy="111125"/>
            </a:xfrm>
            <a:custGeom>
              <a:gdLst>
                <a:gd fmla="*/ 23 w 195" name="T0"/>
                <a:gd fmla="*/ 146 h 146" name="T1"/>
                <a:gd fmla="*/ 176 w 195" name="T2"/>
                <a:gd fmla="*/ 146 h 146" name="T3"/>
                <a:gd fmla="*/ 195 w 195" name="T4"/>
                <a:gd fmla="*/ 134 h 146" name="T5"/>
                <a:gd fmla="*/ 195 w 195" name="T6"/>
                <a:gd fmla="*/ 60 h 146" name="T7"/>
                <a:gd fmla="*/ 195 w 195" name="T8"/>
                <a:gd fmla="*/ 57 h 146" name="T9"/>
                <a:gd fmla="*/ 195 w 195" name="T10"/>
                <a:gd fmla="*/ 55 h 146" name="T11"/>
                <a:gd fmla="*/ 195 w 195" name="T12"/>
                <a:gd fmla="*/ 55 h 146" name="T13"/>
                <a:gd fmla="*/ 104 w 195" name="T14"/>
                <a:gd fmla="*/ 2 h 146" name="T15"/>
                <a:gd fmla="*/ 1 w 195" name="T16"/>
                <a:gd fmla="*/ 55 h 146" name="T17"/>
                <a:gd fmla="*/ 1 w 195" name="T18"/>
                <a:gd fmla="*/ 55 h 146" name="T19"/>
                <a:gd fmla="*/ 0 w 195" name="T20"/>
                <a:gd fmla="*/ 55 h 146" name="T21"/>
                <a:gd fmla="*/ 0 w 195" name="T22"/>
                <a:gd fmla="*/ 57 h 146" name="T23"/>
                <a:gd fmla="*/ 0 w 195" name="T24"/>
                <a:gd fmla="*/ 59 h 146" name="T25"/>
                <a:gd fmla="*/ 0 w 195" name="T26"/>
                <a:gd fmla="*/ 135 h 146" name="T27"/>
                <a:gd fmla="*/ 23 w 195" name="T28"/>
                <a:gd fmla="*/ 146 h 1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6" w="195">
                  <a:moveTo>
                    <a:pt x="23" y="146"/>
                  </a:moveTo>
                  <a:cubicBezTo>
                    <a:pt x="176" y="146"/>
                    <a:pt x="176" y="146"/>
                    <a:pt x="176" y="146"/>
                  </a:cubicBezTo>
                  <a:cubicBezTo>
                    <a:pt x="188" y="146"/>
                    <a:pt x="195" y="142"/>
                    <a:pt x="195" y="134"/>
                  </a:cubicBezTo>
                  <a:cubicBezTo>
                    <a:pt x="195" y="60"/>
                    <a:pt x="195" y="60"/>
                    <a:pt x="195" y="60"/>
                  </a:cubicBezTo>
                  <a:cubicBezTo>
                    <a:pt x="195" y="59"/>
                    <a:pt x="195" y="58"/>
                    <a:pt x="195" y="57"/>
                  </a:cubicBezTo>
                  <a:cubicBezTo>
                    <a:pt x="195" y="55"/>
                    <a:pt x="195" y="55"/>
                    <a:pt x="195" y="55"/>
                  </a:cubicBezTo>
                  <a:cubicBezTo>
                    <a:pt x="195" y="55"/>
                    <a:pt x="195" y="55"/>
                    <a:pt x="195" y="55"/>
                  </a:cubicBezTo>
                  <a:cubicBezTo>
                    <a:pt x="192" y="27"/>
                    <a:pt x="153" y="4"/>
                    <a:pt x="104" y="2"/>
                  </a:cubicBezTo>
                  <a:cubicBezTo>
                    <a:pt x="50" y="0"/>
                    <a:pt x="4" y="24"/>
                    <a:pt x="1" y="55"/>
                  </a:cubicBezTo>
                  <a:cubicBezTo>
                    <a:pt x="1" y="55"/>
                    <a:pt x="1" y="55"/>
                    <a:pt x="1" y="55"/>
                  </a:cubicBezTo>
                  <a:cubicBezTo>
                    <a:pt x="0" y="55"/>
                    <a:pt x="0" y="55"/>
                    <a:pt x="0" y="55"/>
                  </a:cubicBezTo>
                  <a:cubicBezTo>
                    <a:pt x="0" y="57"/>
                    <a:pt x="0" y="57"/>
                    <a:pt x="0" y="57"/>
                  </a:cubicBezTo>
                  <a:cubicBezTo>
                    <a:pt x="0" y="59"/>
                    <a:pt x="0" y="59"/>
                    <a:pt x="0" y="59"/>
                  </a:cubicBezTo>
                  <a:cubicBezTo>
                    <a:pt x="0" y="135"/>
                    <a:pt x="0" y="135"/>
                    <a:pt x="0" y="135"/>
                  </a:cubicBezTo>
                  <a:cubicBezTo>
                    <a:pt x="0" y="145"/>
                    <a:pt x="9" y="146"/>
                    <a:pt x="23" y="146"/>
                  </a:cubicBezTo>
                  <a:close/>
                </a:path>
              </a:pathLst>
            </a:custGeom>
            <a:grpFill/>
            <a:ln>
              <a:noFill/>
            </a:ln>
          </p:spPr>
          <p:txBody>
            <a:bodyPr/>
            <a:lstStyle/>
            <a:p>
              <a:pPr defTabSz="914400">
                <a:defRPr/>
              </a:pPr>
              <a:endParaRPr kern="0" lang="en-AU" sz="1800">
                <a:solidFill>
                  <a:srgbClr val="000000"/>
                </a:solidFill>
                <a:latin typeface="+mn-ea"/>
                <a:ea charset="-122" panose="020b0503020204020204" pitchFamily="34" typeface="Microsoft YaHei"/>
              </a:endParaRPr>
            </a:p>
          </p:txBody>
        </p:sp>
        <p:sp>
          <p:nvSpPr>
            <p:cNvPr id="374" name="Freeform 344"/>
            <p:cNvSpPr>
              <a:spLocks noEditPoints="1"/>
            </p:cNvSpPr>
            <p:nvPr/>
          </p:nvSpPr>
          <p:spPr bwMode="auto">
            <a:xfrm>
              <a:off x="942975" y="5607050"/>
              <a:ext cx="207963" cy="295275"/>
            </a:xfrm>
            <a:custGeom>
              <a:gdLst>
                <a:gd fmla="*/ 276 w 276" name="T0"/>
                <a:gd fmla="*/ 147 h 393" name="T1"/>
                <a:gd fmla="*/ 0 w 276" name="T2"/>
                <a:gd fmla="*/ 146 h 393" name="T3"/>
                <a:gd fmla="*/ 0 w 276" name="T4"/>
                <a:gd fmla="*/ 147 h 393" name="T5"/>
                <a:gd fmla="*/ 0 w 276" name="T6"/>
                <a:gd fmla="*/ 147 h 393" name="T7"/>
                <a:gd fmla="*/ 0 w 276" name="T8"/>
                <a:gd fmla="*/ 152 h 393" name="T9"/>
                <a:gd fmla="*/ 0 w 276" name="T10"/>
                <a:gd fmla="*/ 157 h 393" name="T11"/>
                <a:gd fmla="*/ 0 w 276" name="T12"/>
                <a:gd fmla="*/ 367 h 393" name="T13"/>
                <a:gd fmla="*/ 32 w 276" name="T14"/>
                <a:gd fmla="*/ 393 h 393" name="T15"/>
                <a:gd fmla="*/ 249 w 276" name="T16"/>
                <a:gd fmla="*/ 393 h 393" name="T17"/>
                <a:gd fmla="*/ 276 w 276" name="T18"/>
                <a:gd fmla="*/ 363 h 393" name="T19"/>
                <a:gd fmla="*/ 276 w 276" name="T20"/>
                <a:gd fmla="*/ 159 h 393" name="T21"/>
                <a:gd fmla="*/ 276 w 276" name="T22"/>
                <a:gd fmla="*/ 151 h 393" name="T23"/>
                <a:gd fmla="*/ 276 w 276" name="T24"/>
                <a:gd fmla="*/ 147 h 393" name="T25"/>
                <a:gd fmla="*/ 229 w 276" name="T26"/>
                <a:gd fmla="*/ 242 h 393" name="T27"/>
                <a:gd fmla="*/ 218 w 276" name="T28"/>
                <a:gd fmla="*/ 253 h 393" name="T29"/>
                <a:gd fmla="*/ 174 w 276" name="T30"/>
                <a:gd fmla="*/ 253 h 393" name="T31"/>
                <a:gd fmla="*/ 174 w 276" name="T32"/>
                <a:gd fmla="*/ 298 h 393" name="T33"/>
                <a:gd fmla="*/ 163 w 276" name="T34"/>
                <a:gd fmla="*/ 309 h 393" name="T35"/>
                <a:gd fmla="*/ 116 w 276" name="T36"/>
                <a:gd fmla="*/ 309 h 393" name="T37"/>
                <a:gd fmla="*/ 105 w 276" name="T38"/>
                <a:gd fmla="*/ 298 h 393" name="T39"/>
                <a:gd fmla="*/ 105 w 276" name="T40"/>
                <a:gd fmla="*/ 253 h 393" name="T41"/>
                <a:gd fmla="*/ 60 w 276" name="T42"/>
                <a:gd fmla="*/ 253 h 393" name="T43"/>
                <a:gd fmla="*/ 49 w 276" name="T44"/>
                <a:gd fmla="*/ 242 h 393" name="T45"/>
                <a:gd fmla="*/ 49 w 276" name="T46"/>
                <a:gd fmla="*/ 195 h 393" name="T47"/>
                <a:gd fmla="*/ 60 w 276" name="T48"/>
                <a:gd fmla="*/ 184 h 393" name="T49"/>
                <a:gd fmla="*/ 105 w 276" name="T50"/>
                <a:gd fmla="*/ 184 h 393" name="T51"/>
                <a:gd fmla="*/ 105 w 276" name="T52"/>
                <a:gd fmla="*/ 140 h 393" name="T53"/>
                <a:gd fmla="*/ 116 w 276" name="T54"/>
                <a:gd fmla="*/ 129 h 393" name="T55"/>
                <a:gd fmla="*/ 163 w 276" name="T56"/>
                <a:gd fmla="*/ 129 h 393" name="T57"/>
                <a:gd fmla="*/ 174 w 276" name="T58"/>
                <a:gd fmla="*/ 140 h 393" name="T59"/>
                <a:gd fmla="*/ 174 w 276" name="T60"/>
                <a:gd fmla="*/ 184 h 393" name="T61"/>
                <a:gd fmla="*/ 218 w 276" name="T62"/>
                <a:gd fmla="*/ 184 h 393" name="T63"/>
                <a:gd fmla="*/ 229 w 276" name="T64"/>
                <a:gd fmla="*/ 195 h 393" name="T65"/>
                <a:gd fmla="*/ 229 w 276" name="T66"/>
                <a:gd fmla="*/ 242 h 39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93" w="276">
                  <a:moveTo>
                    <a:pt x="276" y="147"/>
                  </a:moveTo>
                  <a:cubicBezTo>
                    <a:pt x="269" y="2"/>
                    <a:pt x="13" y="0"/>
                    <a:pt x="0" y="146"/>
                  </a:cubicBezTo>
                  <a:cubicBezTo>
                    <a:pt x="0" y="147"/>
                    <a:pt x="0" y="147"/>
                    <a:pt x="0" y="147"/>
                  </a:cubicBezTo>
                  <a:cubicBezTo>
                    <a:pt x="0" y="147"/>
                    <a:pt x="0" y="147"/>
                    <a:pt x="0" y="147"/>
                  </a:cubicBezTo>
                  <a:cubicBezTo>
                    <a:pt x="0" y="152"/>
                    <a:pt x="0" y="152"/>
                    <a:pt x="0" y="152"/>
                  </a:cubicBezTo>
                  <a:cubicBezTo>
                    <a:pt x="0" y="157"/>
                    <a:pt x="0" y="157"/>
                    <a:pt x="0" y="157"/>
                  </a:cubicBezTo>
                  <a:cubicBezTo>
                    <a:pt x="0" y="367"/>
                    <a:pt x="0" y="367"/>
                    <a:pt x="0" y="367"/>
                  </a:cubicBezTo>
                  <a:cubicBezTo>
                    <a:pt x="0" y="390"/>
                    <a:pt x="13" y="393"/>
                    <a:pt x="32" y="393"/>
                  </a:cubicBezTo>
                  <a:cubicBezTo>
                    <a:pt x="249" y="393"/>
                    <a:pt x="249" y="393"/>
                    <a:pt x="249" y="393"/>
                  </a:cubicBezTo>
                  <a:cubicBezTo>
                    <a:pt x="266" y="393"/>
                    <a:pt x="276" y="384"/>
                    <a:pt x="276" y="363"/>
                  </a:cubicBezTo>
                  <a:cubicBezTo>
                    <a:pt x="276" y="159"/>
                    <a:pt x="276" y="159"/>
                    <a:pt x="276" y="159"/>
                  </a:cubicBezTo>
                  <a:cubicBezTo>
                    <a:pt x="276" y="156"/>
                    <a:pt x="276" y="153"/>
                    <a:pt x="276" y="151"/>
                  </a:cubicBezTo>
                  <a:cubicBezTo>
                    <a:pt x="276" y="147"/>
                    <a:pt x="276" y="147"/>
                    <a:pt x="276" y="147"/>
                  </a:cubicBezTo>
                  <a:close/>
                  <a:moveTo>
                    <a:pt x="229" y="242"/>
                  </a:moveTo>
                  <a:cubicBezTo>
                    <a:pt x="229" y="248"/>
                    <a:pt x="224" y="253"/>
                    <a:pt x="218" y="253"/>
                  </a:cubicBezTo>
                  <a:cubicBezTo>
                    <a:pt x="174" y="253"/>
                    <a:pt x="174" y="253"/>
                    <a:pt x="174" y="253"/>
                  </a:cubicBezTo>
                  <a:cubicBezTo>
                    <a:pt x="174" y="298"/>
                    <a:pt x="174" y="298"/>
                    <a:pt x="174" y="298"/>
                  </a:cubicBezTo>
                  <a:cubicBezTo>
                    <a:pt x="174" y="304"/>
                    <a:pt x="169" y="309"/>
                    <a:pt x="163" y="309"/>
                  </a:cubicBezTo>
                  <a:cubicBezTo>
                    <a:pt x="116" y="309"/>
                    <a:pt x="116" y="309"/>
                    <a:pt x="116" y="309"/>
                  </a:cubicBezTo>
                  <a:cubicBezTo>
                    <a:pt x="110" y="309"/>
                    <a:pt x="105" y="304"/>
                    <a:pt x="105" y="298"/>
                  </a:cubicBezTo>
                  <a:cubicBezTo>
                    <a:pt x="105" y="253"/>
                    <a:pt x="105" y="253"/>
                    <a:pt x="105" y="253"/>
                  </a:cubicBezTo>
                  <a:cubicBezTo>
                    <a:pt x="60" y="253"/>
                    <a:pt x="60" y="253"/>
                    <a:pt x="60" y="253"/>
                  </a:cubicBezTo>
                  <a:cubicBezTo>
                    <a:pt x="54" y="253"/>
                    <a:pt x="49" y="248"/>
                    <a:pt x="49" y="242"/>
                  </a:cubicBezTo>
                  <a:cubicBezTo>
                    <a:pt x="49" y="195"/>
                    <a:pt x="49" y="195"/>
                    <a:pt x="49" y="195"/>
                  </a:cubicBezTo>
                  <a:cubicBezTo>
                    <a:pt x="49" y="189"/>
                    <a:pt x="54" y="184"/>
                    <a:pt x="60" y="184"/>
                  </a:cubicBezTo>
                  <a:cubicBezTo>
                    <a:pt x="105" y="184"/>
                    <a:pt x="105" y="184"/>
                    <a:pt x="105" y="184"/>
                  </a:cubicBezTo>
                  <a:cubicBezTo>
                    <a:pt x="105" y="140"/>
                    <a:pt x="105" y="140"/>
                    <a:pt x="105" y="140"/>
                  </a:cubicBezTo>
                  <a:cubicBezTo>
                    <a:pt x="105" y="134"/>
                    <a:pt x="110" y="129"/>
                    <a:pt x="116" y="129"/>
                  </a:cubicBezTo>
                  <a:cubicBezTo>
                    <a:pt x="163" y="129"/>
                    <a:pt x="163" y="129"/>
                    <a:pt x="163" y="129"/>
                  </a:cubicBezTo>
                  <a:cubicBezTo>
                    <a:pt x="169" y="129"/>
                    <a:pt x="174" y="134"/>
                    <a:pt x="174" y="140"/>
                  </a:cubicBezTo>
                  <a:cubicBezTo>
                    <a:pt x="174" y="184"/>
                    <a:pt x="174" y="184"/>
                    <a:pt x="174" y="184"/>
                  </a:cubicBezTo>
                  <a:cubicBezTo>
                    <a:pt x="218" y="184"/>
                    <a:pt x="218" y="184"/>
                    <a:pt x="218" y="184"/>
                  </a:cubicBezTo>
                  <a:cubicBezTo>
                    <a:pt x="224" y="184"/>
                    <a:pt x="229" y="189"/>
                    <a:pt x="229" y="195"/>
                  </a:cubicBezTo>
                  <a:lnTo>
                    <a:pt x="229" y="242"/>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75" name="Group 246"/>
          <p:cNvGrpSpPr/>
          <p:nvPr/>
        </p:nvGrpSpPr>
        <p:grpSpPr>
          <a:xfrm>
            <a:off x="5500141" y="1899560"/>
            <a:ext cx="460375" cy="392112"/>
            <a:chOff x="1635125" y="3014663"/>
            <a:chExt cx="460375" cy="392112"/>
          </a:xfrm>
          <a:solidFill>
            <a:schemeClr val="accent1"/>
          </a:solidFill>
        </p:grpSpPr>
        <p:sp>
          <p:nvSpPr>
            <p:cNvPr id="376" name="Freeform 348"/>
            <p:cNvSpPr/>
            <p:nvPr/>
          </p:nvSpPr>
          <p:spPr bwMode="auto">
            <a:xfrm>
              <a:off x="1635125" y="3014663"/>
              <a:ext cx="460375" cy="238125"/>
            </a:xfrm>
            <a:custGeom>
              <a:gdLst>
                <a:gd fmla="*/ 159 w 613" name="T0"/>
                <a:gd fmla="*/ 254 h 316" name="T1"/>
                <a:gd fmla="*/ 203 w 613" name="T2"/>
                <a:gd fmla="*/ 148 h 316" name="T3"/>
                <a:gd fmla="*/ 222 w 613" name="T4"/>
                <a:gd fmla="*/ 136 h 316" name="T5"/>
                <a:gd fmla="*/ 240 w 613" name="T6"/>
                <a:gd fmla="*/ 149 h 316" name="T7"/>
                <a:gd fmla="*/ 306 w 613" name="T8"/>
                <a:gd fmla="*/ 316 h 316" name="T9"/>
                <a:gd fmla="*/ 372 w 613" name="T10"/>
                <a:gd fmla="*/ 149 h 316" name="T11"/>
                <a:gd fmla="*/ 391 w 613" name="T12"/>
                <a:gd fmla="*/ 136 h 316" name="T13"/>
                <a:gd fmla="*/ 391 w 613" name="T14"/>
                <a:gd fmla="*/ 136 h 316" name="T15"/>
                <a:gd fmla="*/ 409 w 613" name="T16"/>
                <a:gd fmla="*/ 148 h 316" name="T17"/>
                <a:gd fmla="*/ 452 w 613" name="T18"/>
                <a:gd fmla="*/ 254 h 316" name="T19"/>
                <a:gd fmla="*/ 583 w 613" name="T20"/>
                <a:gd fmla="*/ 254 h 316" name="T21"/>
                <a:gd fmla="*/ 613 w 613" name="T22"/>
                <a:gd fmla="*/ 161 h 316" name="T23"/>
                <a:gd fmla="*/ 566 w 613" name="T24"/>
                <a:gd fmla="*/ 47 h 316" name="T25"/>
                <a:gd fmla="*/ 453 w 613" name="T26"/>
                <a:gd fmla="*/ 0 h 316" name="T27"/>
                <a:gd fmla="*/ 339 w 613" name="T28"/>
                <a:gd fmla="*/ 47 h 316" name="T29"/>
                <a:gd fmla="*/ 307 w 613" name="T30"/>
                <a:gd fmla="*/ 80 h 316" name="T31"/>
                <a:gd fmla="*/ 273 w 613" name="T32"/>
                <a:gd fmla="*/ 46 h 316" name="T33"/>
                <a:gd fmla="*/ 160 w 613" name="T34"/>
                <a:gd fmla="*/ 0 h 316" name="T35"/>
                <a:gd fmla="*/ 47 w 613" name="T36"/>
                <a:gd fmla="*/ 47 h 316" name="T37"/>
                <a:gd fmla="*/ 0 w 613" name="T38"/>
                <a:gd fmla="*/ 160 h 316" name="T39"/>
                <a:gd fmla="*/ 30 w 613" name="T40"/>
                <a:gd fmla="*/ 254 h 316" name="T41"/>
                <a:gd fmla="*/ 159 w 613" name="T42"/>
                <a:gd fmla="*/ 254 h 31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6" w="613">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77" name="Freeform 349"/>
            <p:cNvSpPr/>
            <p:nvPr/>
          </p:nvSpPr>
          <p:spPr bwMode="auto">
            <a:xfrm>
              <a:off x="1685925" y="3171825"/>
              <a:ext cx="358775" cy="234950"/>
            </a:xfrm>
            <a:custGeom>
              <a:gdLst>
                <a:gd fmla="*/ 372 w 479" name="T0"/>
                <a:gd fmla="*/ 85 h 312" name="T1"/>
                <a:gd fmla="*/ 353 w 479" name="T2"/>
                <a:gd fmla="*/ 72 h 312" name="T3"/>
                <a:gd fmla="*/ 324 w 479" name="T4"/>
                <a:gd fmla="*/ 1 h 312" name="T5"/>
                <a:gd fmla="*/ 258 w 479" name="T6"/>
                <a:gd fmla="*/ 169 h 312" name="T7"/>
                <a:gd fmla="*/ 239 w 479" name="T8"/>
                <a:gd fmla="*/ 182 h 312" name="T9"/>
                <a:gd fmla="*/ 221 w 479" name="T10"/>
                <a:gd fmla="*/ 169 h 312" name="T11"/>
                <a:gd fmla="*/ 154 w 479" name="T12"/>
                <a:gd fmla="*/ 0 h 312" name="T13"/>
                <a:gd fmla="*/ 123 w 479" name="T14"/>
                <a:gd fmla="*/ 72 h 312" name="T15"/>
                <a:gd fmla="*/ 105 w 479" name="T16"/>
                <a:gd fmla="*/ 85 h 312" name="T17"/>
                <a:gd fmla="*/ 0 w 479" name="T18"/>
                <a:gd fmla="*/ 85 h 312" name="T19"/>
                <a:gd fmla="*/ 220 w 479" name="T20"/>
                <a:gd fmla="*/ 303 h 312" name="T21"/>
                <a:gd fmla="*/ 241 w 479" name="T22"/>
                <a:gd fmla="*/ 312 h 312" name="T23"/>
                <a:gd fmla="*/ 241 w 479" name="T24"/>
                <a:gd fmla="*/ 312 h 312" name="T25"/>
                <a:gd fmla="*/ 262 w 479" name="T26"/>
                <a:gd fmla="*/ 303 h 312" name="T27"/>
                <a:gd fmla="*/ 479 w 479" name="T28"/>
                <a:gd fmla="*/ 85 h 312" name="T29"/>
                <a:gd fmla="*/ 372 w 479" name="T30"/>
                <a:gd fmla="*/ 85 h 3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2" w="479">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Tree>
  </p:cSld>
  <p:clrMapOvr>
    <a:masterClrMapping/>
  </p:clrMapOvr>
  <p:transition spd="slow">
    <p:wip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5"/>
          <p:cNvSpPr txBox="1">
            <a:spLocks noChangeArrowheads="1"/>
          </p:cNvSpPr>
          <p:nvPr/>
        </p:nvSpPr>
        <p:spPr bwMode="auto">
          <a:xfrm>
            <a:off x="1893623" y="2356549"/>
            <a:ext cx="8623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mtClean="0" sz="4800">
                <a:solidFill>
                  <a:schemeClr val="bg1"/>
                </a:solidFill>
                <a:latin typeface="方正兰亭黑_GBK"/>
                <a:ea typeface="方正兰亭黑_GBK"/>
              </a:rPr>
              <a:t>01</a:t>
            </a:r>
          </a:p>
        </p:txBody>
      </p:sp>
      <p:sp>
        <p:nvSpPr>
          <p:cNvPr id="16" name="文本框 5"/>
          <p:cNvSpPr txBox="1">
            <a:spLocks noChangeArrowheads="1"/>
          </p:cNvSpPr>
          <p:nvPr/>
        </p:nvSpPr>
        <p:spPr bwMode="auto">
          <a:xfrm>
            <a:off x="3500261" y="1943644"/>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2000">
                <a:solidFill>
                  <a:schemeClr val="accent1"/>
                </a:solidFill>
                <a:latin typeface="方正兰亭黑_GBK"/>
                <a:ea typeface="方正兰亭黑_GBK"/>
              </a:rPr>
              <a:t>项目介绍</a:t>
            </a:r>
          </a:p>
        </p:txBody>
      </p:sp>
      <p:sp>
        <p:nvSpPr>
          <p:cNvPr id="20" name="矩形 19"/>
          <p:cNvSpPr/>
          <p:nvPr/>
        </p:nvSpPr>
        <p:spPr>
          <a:xfrm>
            <a:off x="3499477" y="2279235"/>
            <a:ext cx="2383155" cy="304800"/>
          </a:xfrm>
          <a:prstGeom prst="rect">
            <a:avLst/>
          </a:prstGeom>
        </p:spPr>
        <p:txBody>
          <a:bodyPr wrap="none">
            <a:spAutoFit/>
          </a:bodyPr>
          <a:lstStyle/>
          <a:p>
            <a:pPr algn="ctr"/>
            <a:r>
              <a:rPr altLang="zh-CN" lang="en-US" smtClean="0" sz="1400">
                <a:solidFill>
                  <a:schemeClr val="accent1"/>
                </a:solidFill>
                <a:latin typeface="+mj-ea"/>
                <a:ea typeface="+mj-ea"/>
              </a:rPr>
              <a:t>PROJECT INTRODUCTION</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2" y="2587012"/>
            <a:ext cx="4120426"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b="50000" l="50000" r="50000" t="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typeface="+mj-lt"/>
              </a:rPr>
              <a:t>PART ONE</a:t>
            </a: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push dir="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2286"/>
            <a:ext cx="9144000" cy="5138928"/>
          </a:xfrm>
          <a:prstGeom prst="rect">
            <a:avLst/>
          </a:prstGeom>
        </p:spPr>
      </p:pic>
      <p:sp>
        <p:nvSpPr>
          <p:cNvPr id="12" name="矩形 11"/>
          <p:cNvSpPr/>
          <p:nvPr/>
        </p:nvSpPr>
        <p:spPr>
          <a:xfrm>
            <a:off x="235112" y="2687909"/>
            <a:ext cx="4551974" cy="1051560"/>
          </a:xfrm>
          <a:prstGeom prst="rect">
            <a:avLst/>
          </a:prstGeom>
        </p:spPr>
        <p:txBody>
          <a:bodyPr wrap="square">
            <a:spAutoFit/>
          </a:bodyPr>
          <a:lstStyle/>
          <a:p>
            <a:pPr>
              <a:lnSpc>
                <a:spcPct val="150000"/>
              </a:lnSpc>
            </a:pPr>
            <a:r>
              <a:rPr altLang="zh-CN" lang="en-US" sz="1050">
                <a:solidFill>
                  <a:schemeClr val="tx1">
                    <a:lumMod val="95000"/>
                    <a:lumOff val="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项目简介</a:t>
            </a:r>
          </a:p>
        </p:txBody>
      </p:sp>
      <p:sp>
        <p:nvSpPr>
          <p:cNvPr id="11" name="矩形 10"/>
          <p:cNvSpPr/>
          <p:nvPr/>
        </p:nvSpPr>
        <p:spPr>
          <a:xfrm>
            <a:off x="934511" y="499366"/>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5"/>
          <p:cNvSpPr txBox="1">
            <a:spLocks noChangeArrowheads="1"/>
          </p:cNvSpPr>
          <p:nvPr/>
        </p:nvSpPr>
        <p:spPr bwMode="auto">
          <a:xfrm>
            <a:off x="235112" y="2262576"/>
            <a:ext cx="3065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800">
                <a:solidFill>
                  <a:schemeClr val="accent1"/>
                </a:solidFill>
                <a:latin typeface="方正兰亭黑_GBK"/>
                <a:ea typeface="方正兰亭黑_GBK"/>
              </a:rPr>
              <a:t>PROJECT INTRODUCTION</a:t>
            </a:r>
          </a:p>
        </p:txBody>
      </p:sp>
      <p:cxnSp>
        <p:nvCxnSpPr>
          <p:cNvPr id="28" name="直接连接符 27"/>
          <p:cNvCxnSpPr/>
          <p:nvPr/>
        </p:nvCxnSpPr>
        <p:spPr>
          <a:xfrm>
            <a:off x="338335" y="2659908"/>
            <a:ext cx="3497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01</a:t>
            </a:r>
          </a:p>
        </p:txBody>
      </p:sp>
    </p:spTree>
  </p:cSld>
  <p:clrMapOvr>
    <a:masterClrMapping/>
  </p:clrMapOvr>
  <p:transition spd="slow">
    <p:wip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1600">
                <a:solidFill>
                  <a:schemeClr val="accent1"/>
                </a:solidFill>
                <a:latin typeface="方正兰亭黑_GBK"/>
                <a:ea typeface="方正兰亭黑_GBK"/>
              </a:rPr>
              <a:t>团队介绍</a:t>
            </a:r>
          </a:p>
        </p:txBody>
      </p:sp>
      <p:sp>
        <p:nvSpPr>
          <p:cNvPr id="11" name="矩形 10"/>
          <p:cNvSpPr/>
          <p:nvPr/>
        </p:nvSpPr>
        <p:spPr>
          <a:xfrm>
            <a:off x="934511" y="499366"/>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01</a:t>
            </a:r>
          </a:p>
        </p:txBody>
      </p:sp>
      <p:sp>
        <p:nvSpPr>
          <p:cNvPr id="5" name="圆角矩形 4"/>
          <p:cNvSpPr/>
          <p:nvPr/>
        </p:nvSpPr>
        <p:spPr>
          <a:xfrm>
            <a:off x="842416" y="1635070"/>
            <a:ext cx="1749158" cy="2905932"/>
          </a:xfrm>
          <a:prstGeom prst="roundRect">
            <a:avLst>
              <a:gd fmla="val 6343"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3">
            <a:extLst>
              <a:ext uri="{28A0092B-C50C-407E-A947-70E740481C1C}">
                <a14:useLocalDpi val="0"/>
              </a:ext>
            </a:extLst>
          </a:blip>
          <a:srcRect l="16729" r="16729"/>
          <a:stretch>
            <a:fillRect/>
          </a:stretch>
        </p:blipFill>
        <p:spPr>
          <a:xfrm>
            <a:off x="1220277" y="1808779"/>
            <a:ext cx="993436" cy="993436"/>
          </a:xfrm>
          <a:prstGeom prst="ellipse">
            <a:avLst/>
          </a:prstGeom>
          <a:effectLst>
            <a:outerShdw algn="t" blurRad="127000" dir="5400000" dist="76200" rotWithShape="0">
              <a:prstClr val="black">
                <a:alpha val="40000"/>
              </a:prstClr>
            </a:outerShdw>
          </a:effectLst>
        </p:spPr>
      </p:pic>
      <p:sp>
        <p:nvSpPr>
          <p:cNvPr id="26" name="圆角矩形 25"/>
          <p:cNvSpPr/>
          <p:nvPr/>
        </p:nvSpPr>
        <p:spPr>
          <a:xfrm>
            <a:off x="2763461" y="1635070"/>
            <a:ext cx="1749158" cy="2905932"/>
          </a:xfrm>
          <a:prstGeom prst="roundRect">
            <a:avLst>
              <a:gd fmla="val 6343"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4">
            <a:extLst>
              <a:ext uri="{28A0092B-C50C-407E-A947-70E740481C1C}">
                <a14:useLocalDpi val="0"/>
              </a:ext>
            </a:extLst>
          </a:blip>
          <a:srcRect l="16729" r="16729"/>
          <a:stretch>
            <a:fillRect/>
          </a:stretch>
        </p:blipFill>
        <p:spPr>
          <a:xfrm>
            <a:off x="3141322" y="1808779"/>
            <a:ext cx="993436" cy="993436"/>
          </a:xfrm>
          <a:prstGeom prst="ellipse">
            <a:avLst/>
          </a:prstGeom>
          <a:effectLst>
            <a:outerShdw algn="t" blurRad="127000" dir="5400000" dist="76200" rotWithShape="0">
              <a:prstClr val="black">
                <a:alpha val="40000"/>
              </a:prstClr>
            </a:outerShdw>
          </a:effectLst>
        </p:spPr>
      </p:pic>
      <p:sp>
        <p:nvSpPr>
          <p:cNvPr id="27" name="圆角矩形 26"/>
          <p:cNvSpPr/>
          <p:nvPr/>
        </p:nvSpPr>
        <p:spPr>
          <a:xfrm>
            <a:off x="4660239" y="1635070"/>
            <a:ext cx="1749158" cy="2905932"/>
          </a:xfrm>
          <a:prstGeom prst="roundRect">
            <a:avLst>
              <a:gd fmla="val 6343"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5" name="图片 24"/>
          <p:cNvPicPr>
            <a:picLocks noChangeAspect="1"/>
          </p:cNvPicPr>
          <p:nvPr/>
        </p:nvPicPr>
        <p:blipFill>
          <a:blip r:embed="rId5">
            <a:extLst>
              <a:ext uri="{28A0092B-C50C-407E-A947-70E740481C1C}">
                <a14:useLocalDpi val="0"/>
              </a:ext>
            </a:extLst>
          </a:blip>
          <a:srcRect l="23347" r="10111"/>
          <a:stretch>
            <a:fillRect/>
          </a:stretch>
        </p:blipFill>
        <p:spPr>
          <a:xfrm>
            <a:off x="4974769" y="1808779"/>
            <a:ext cx="993436" cy="993436"/>
          </a:xfrm>
          <a:prstGeom prst="ellipse">
            <a:avLst/>
          </a:prstGeom>
          <a:effectLst>
            <a:outerShdw algn="t" blurRad="127000" dir="5400000" dist="76200" rotWithShape="0">
              <a:prstClr val="black">
                <a:alpha val="40000"/>
              </a:prstClr>
            </a:outerShdw>
          </a:effectLst>
        </p:spPr>
      </p:pic>
      <p:sp>
        <p:nvSpPr>
          <p:cNvPr id="29" name="圆角矩形 28"/>
          <p:cNvSpPr/>
          <p:nvPr/>
        </p:nvSpPr>
        <p:spPr>
          <a:xfrm>
            <a:off x="6557017" y="1635070"/>
            <a:ext cx="1749158" cy="2905932"/>
          </a:xfrm>
          <a:prstGeom prst="roundRect">
            <a:avLst>
              <a:gd fmla="val 6343"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6">
            <a:extLst>
              <a:ext uri="{28A0092B-C50C-407E-A947-70E740481C1C}">
                <a14:useLocalDpi val="0"/>
              </a:ext>
            </a:extLst>
          </a:blip>
          <a:srcRect l="16630" r="16630"/>
          <a:stretch>
            <a:fillRect/>
          </a:stretch>
        </p:blipFill>
        <p:spPr>
          <a:xfrm>
            <a:off x="6940009" y="1808779"/>
            <a:ext cx="993436" cy="993436"/>
          </a:xfrm>
          <a:prstGeom prst="ellipse">
            <a:avLst/>
          </a:prstGeom>
          <a:effectLst>
            <a:outerShdw algn="t" blurRad="127000" dir="5400000" dist="76200" rotWithShape="0">
              <a:prstClr val="black">
                <a:alpha val="40000"/>
              </a:prstClr>
            </a:outerShdw>
          </a:effectLst>
        </p:spPr>
      </p:pic>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 name="文本框 29"/>
          <p:cNvSpPr txBox="1">
            <a:spLocks noChangeArrowheads="1"/>
          </p:cNvSpPr>
          <p:nvPr/>
        </p:nvSpPr>
        <p:spPr bwMode="auto">
          <a:xfrm>
            <a:off x="1426297" y="3125619"/>
            <a:ext cx="56864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mtClean="0" sz="1400">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2" name="文本框 29"/>
          <p:cNvSpPr txBox="1">
            <a:spLocks noChangeArrowheads="1"/>
          </p:cNvSpPr>
          <p:nvPr/>
        </p:nvSpPr>
        <p:spPr bwMode="auto">
          <a:xfrm>
            <a:off x="1082999" y="2877364"/>
            <a:ext cx="126079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400">
                <a:solidFill>
                  <a:schemeClr val="accent1"/>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3" name="Content Placeholder 2"/>
          <p:cNvSpPr txBox="1"/>
          <p:nvPr/>
        </p:nvSpPr>
        <p:spPr bwMode="auto">
          <a:xfrm>
            <a:off x="761406" y="3422230"/>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914400" fontAlgn="base">
              <a:lnSpc>
                <a:spcPct val="150000"/>
              </a:lnSpc>
              <a:spcBef>
                <a:spcPts val="1000"/>
              </a:spcBef>
              <a:spcAft>
                <a:spcPct val="0"/>
              </a:spcAft>
              <a:buFont charset="0" panose="020b0604020202020204" pitchFamily="34" typeface="Arial"/>
              <a:buNone/>
            </a:pPr>
            <a:r>
              <a:rPr altLang="zh-CN" lang="en-US" sz="900">
                <a:solidFill>
                  <a:schemeClr val="tx1">
                    <a:lumMod val="85000"/>
                    <a:lumOff val="15000"/>
                  </a:schemeClr>
                </a:solidFill>
                <a:latin typeface="Calibri Light"/>
                <a:sym charset="0" panose="020f0502020204030204" pitchFamily="34" typeface="Calibri"/>
              </a:rPr>
              <a:t>Curabitur elementum posuere pretium. Quisque nibh dolor, dignissim ac dignissim ut.</a:t>
            </a:r>
          </a:p>
        </p:txBody>
      </p:sp>
      <p:cxnSp>
        <p:nvCxnSpPr>
          <p:cNvPr id="34" name="直接连接符 33"/>
          <p:cNvCxnSpPr/>
          <p:nvPr/>
        </p:nvCxnSpPr>
        <p:spPr>
          <a:xfrm>
            <a:off x="1629788" y="3433396"/>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5" name="文本框 29"/>
          <p:cNvSpPr txBox="1">
            <a:spLocks noChangeArrowheads="1"/>
          </p:cNvSpPr>
          <p:nvPr/>
        </p:nvSpPr>
        <p:spPr bwMode="auto">
          <a:xfrm>
            <a:off x="3354542" y="3136785"/>
            <a:ext cx="56864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mtClean="0" sz="1400">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6" name="文本框 29"/>
          <p:cNvSpPr txBox="1">
            <a:spLocks noChangeArrowheads="1"/>
          </p:cNvSpPr>
          <p:nvPr/>
        </p:nvSpPr>
        <p:spPr bwMode="auto">
          <a:xfrm>
            <a:off x="3011243" y="2888530"/>
            <a:ext cx="126079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400">
                <a:solidFill>
                  <a:schemeClr val="accent1"/>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7" name="Content Placeholder 2"/>
          <p:cNvSpPr txBox="1"/>
          <p:nvPr/>
        </p:nvSpPr>
        <p:spPr bwMode="auto">
          <a:xfrm>
            <a:off x="2689651" y="3433396"/>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914400" fontAlgn="base">
              <a:lnSpc>
                <a:spcPct val="150000"/>
              </a:lnSpc>
              <a:spcBef>
                <a:spcPts val="1000"/>
              </a:spcBef>
              <a:spcAft>
                <a:spcPct val="0"/>
              </a:spcAft>
              <a:buFont charset="0" panose="020b0604020202020204" pitchFamily="34" typeface="Arial"/>
              <a:buNone/>
            </a:pPr>
            <a:r>
              <a:rPr altLang="zh-CN" lang="en-US" sz="900">
                <a:solidFill>
                  <a:schemeClr val="tx1">
                    <a:lumMod val="85000"/>
                    <a:lumOff val="15000"/>
                  </a:schemeClr>
                </a:solidFill>
                <a:latin typeface="Calibri Light"/>
                <a:sym charset="0" panose="020f0502020204030204" pitchFamily="34" typeface="Calibri"/>
              </a:rPr>
              <a:t>Curabitur elementum posuere pretium. Quisque nibh dolor, dignissim ac dignissim ut.</a:t>
            </a:r>
          </a:p>
        </p:txBody>
      </p:sp>
      <p:cxnSp>
        <p:nvCxnSpPr>
          <p:cNvPr id="38" name="直接连接符 37"/>
          <p:cNvCxnSpPr/>
          <p:nvPr/>
        </p:nvCxnSpPr>
        <p:spPr>
          <a:xfrm>
            <a:off x="3558033" y="3444562"/>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9" name="文本框 29"/>
          <p:cNvSpPr txBox="1">
            <a:spLocks noChangeArrowheads="1"/>
          </p:cNvSpPr>
          <p:nvPr/>
        </p:nvSpPr>
        <p:spPr bwMode="auto">
          <a:xfrm>
            <a:off x="5219853" y="3147951"/>
            <a:ext cx="56864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mtClean="0" sz="1400">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0" name="文本框 29"/>
          <p:cNvSpPr txBox="1">
            <a:spLocks noChangeArrowheads="1"/>
          </p:cNvSpPr>
          <p:nvPr/>
        </p:nvSpPr>
        <p:spPr bwMode="auto">
          <a:xfrm>
            <a:off x="4876554" y="2899696"/>
            <a:ext cx="126079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400">
                <a:solidFill>
                  <a:schemeClr val="accent1"/>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1" name="Content Placeholder 2"/>
          <p:cNvSpPr txBox="1"/>
          <p:nvPr/>
        </p:nvSpPr>
        <p:spPr bwMode="auto">
          <a:xfrm>
            <a:off x="4554962" y="3444562"/>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914400" fontAlgn="base">
              <a:lnSpc>
                <a:spcPct val="150000"/>
              </a:lnSpc>
              <a:spcBef>
                <a:spcPts val="1000"/>
              </a:spcBef>
              <a:spcAft>
                <a:spcPct val="0"/>
              </a:spcAft>
              <a:buFont charset="0" panose="020b0604020202020204" pitchFamily="34" typeface="Arial"/>
              <a:buNone/>
            </a:pPr>
            <a:r>
              <a:rPr altLang="zh-CN" lang="en-US" sz="900">
                <a:solidFill>
                  <a:schemeClr val="tx1">
                    <a:lumMod val="85000"/>
                    <a:lumOff val="15000"/>
                  </a:schemeClr>
                </a:solidFill>
                <a:latin typeface="Calibri Light"/>
                <a:sym charset="0" panose="020f0502020204030204" pitchFamily="34" typeface="Calibri"/>
              </a:rPr>
              <a:t>Curabitur elementum posuere pretium. Quisque nibh dolor, dignissim ac dignissim ut.</a:t>
            </a:r>
          </a:p>
        </p:txBody>
      </p:sp>
      <p:cxnSp>
        <p:nvCxnSpPr>
          <p:cNvPr id="42" name="直接连接符 41"/>
          <p:cNvCxnSpPr/>
          <p:nvPr/>
        </p:nvCxnSpPr>
        <p:spPr>
          <a:xfrm>
            <a:off x="5423344" y="3455728"/>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文本框 29"/>
          <p:cNvSpPr txBox="1">
            <a:spLocks noChangeArrowheads="1"/>
          </p:cNvSpPr>
          <p:nvPr/>
        </p:nvSpPr>
        <p:spPr bwMode="auto">
          <a:xfrm>
            <a:off x="7074289" y="3159117"/>
            <a:ext cx="56864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mtClean="0" sz="1400">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4" name="文本框 29"/>
          <p:cNvSpPr txBox="1">
            <a:spLocks noChangeArrowheads="1"/>
          </p:cNvSpPr>
          <p:nvPr/>
        </p:nvSpPr>
        <p:spPr bwMode="auto">
          <a:xfrm>
            <a:off x="6730988" y="2910862"/>
            <a:ext cx="126079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400">
                <a:solidFill>
                  <a:schemeClr val="accent1"/>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5" name="Content Placeholder 2"/>
          <p:cNvSpPr txBox="1"/>
          <p:nvPr/>
        </p:nvSpPr>
        <p:spPr bwMode="auto">
          <a:xfrm>
            <a:off x="6409397" y="3455728"/>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914400" fontAlgn="base">
              <a:lnSpc>
                <a:spcPct val="150000"/>
              </a:lnSpc>
              <a:spcBef>
                <a:spcPts val="1000"/>
              </a:spcBef>
              <a:spcAft>
                <a:spcPct val="0"/>
              </a:spcAft>
              <a:buFont charset="0" panose="020b0604020202020204" pitchFamily="34" typeface="Arial"/>
              <a:buNone/>
            </a:pPr>
            <a:r>
              <a:rPr altLang="zh-CN" lang="en-US" sz="900">
                <a:solidFill>
                  <a:schemeClr val="tx1">
                    <a:lumMod val="85000"/>
                    <a:lumOff val="15000"/>
                  </a:schemeClr>
                </a:solidFill>
                <a:latin typeface="Calibri Light"/>
                <a:sym charset="0" panose="020f0502020204030204" pitchFamily="34" typeface="Calibri"/>
              </a:rPr>
              <a:t>Curabitur elementum posuere pretium. Quisque nibh dolor, dignissim ac dignissim ut.</a:t>
            </a:r>
          </a:p>
        </p:txBody>
      </p:sp>
      <p:cxnSp>
        <p:nvCxnSpPr>
          <p:cNvPr id="46" name="直接连接符 45"/>
          <p:cNvCxnSpPr/>
          <p:nvPr/>
        </p:nvCxnSpPr>
        <p:spPr>
          <a:xfrm>
            <a:off x="7277779" y="3466894"/>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1600">
                <a:solidFill>
                  <a:schemeClr val="accent1"/>
                </a:solidFill>
                <a:latin typeface="方正兰亭黑_GBK"/>
                <a:ea typeface="方正兰亭黑_GBK"/>
              </a:rPr>
              <a:t>公司介绍</a:t>
            </a:r>
          </a:p>
        </p:txBody>
      </p:sp>
      <p:sp>
        <p:nvSpPr>
          <p:cNvPr id="11" name="矩形 10"/>
          <p:cNvSpPr/>
          <p:nvPr/>
        </p:nvSpPr>
        <p:spPr>
          <a:xfrm>
            <a:off x="934511" y="499366"/>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01</a:t>
            </a:r>
          </a:p>
        </p:txBody>
      </p:sp>
      <p:pic>
        <p:nvPicPr>
          <p:cNvPr id="9" name="图片占位符 8"/>
          <p:cNvPicPr>
            <a:picLocks noChangeAspect="1" noGrp="1"/>
          </p:cNvPicPr>
          <p:nvPr>
            <p:ph idx="12" sz="quarter" type="pic"/>
          </p:nvPr>
        </p:nvPicPr>
        <p:blipFill>
          <a:blip r:embed="rId3">
            <a:extLst>
              <a:ext uri="{28A0092B-C50C-407E-A947-70E740481C1C}">
                <a14:useLocalDpi val="0"/>
              </a:ext>
            </a:extLst>
          </a:blip>
          <a:stretch>
            <a:fillRect/>
          </a:stretch>
        </p:blipFill>
        <p:spPr>
          <a:xfrm>
            <a:off x="339599" y="1241210"/>
            <a:ext cx="8495236" cy="2490718"/>
          </a:xfrm>
        </p:spPr>
      </p:pic>
      <p:sp>
        <p:nvSpPr>
          <p:cNvPr id="50" name="文本框 5"/>
          <p:cNvSpPr txBox="1">
            <a:spLocks noChangeArrowheads="1"/>
          </p:cNvSpPr>
          <p:nvPr/>
        </p:nvSpPr>
        <p:spPr bwMode="auto">
          <a:xfrm>
            <a:off x="323850" y="3892814"/>
            <a:ext cx="1948974" cy="335280"/>
          </a:xfrm>
          <a:prstGeom prst="rect">
            <a:avLst/>
          </a:prstGeom>
          <a:solidFill>
            <a:schemeClr val="accent1"/>
          </a:solidFill>
          <a:ln>
            <a:noFill/>
          </a:ln>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600">
                <a:solidFill>
                  <a:schemeClr val="bg1"/>
                </a:solidFill>
                <a:latin typeface="方正兰亭黑_GBK"/>
                <a:ea typeface="方正兰亭黑_GBK"/>
              </a:rPr>
              <a:t>ABOUT COMPANY</a:t>
            </a:r>
          </a:p>
        </p:txBody>
      </p:sp>
      <p:sp>
        <p:nvSpPr>
          <p:cNvPr id="51" name="矩形 50"/>
          <p:cNvSpPr/>
          <p:nvPr/>
        </p:nvSpPr>
        <p:spPr>
          <a:xfrm>
            <a:off x="251184" y="4243037"/>
            <a:ext cx="879728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a:t>
            </a:r>
          </a:p>
        </p:txBody>
      </p:sp>
    </p:spTree>
  </p:cSld>
  <p:clrMapOvr>
    <a:masterClrMapping/>
  </p:clrMapOvr>
  <p:transition spd="slow">
    <p:wip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1600">
                <a:solidFill>
                  <a:schemeClr val="accent1"/>
                </a:solidFill>
                <a:latin typeface="方正兰亭黑_GBK"/>
                <a:ea typeface="方正兰亭黑_GBK"/>
              </a:rPr>
              <a:t>项目模式</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01</a:t>
            </a:r>
          </a:p>
        </p:txBody>
      </p:sp>
      <p:sp>
        <p:nvSpPr>
          <p:cNvPr id="55" name="Freeform 7"/>
          <p:cNvSpPr>
            <a:spLocks noEditPoints="1"/>
          </p:cNvSpPr>
          <p:nvPr/>
        </p:nvSpPr>
        <p:spPr bwMode="auto">
          <a:xfrm>
            <a:off x="582941" y="1629646"/>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6" name="Freeform 8"/>
          <p:cNvSpPr/>
          <p:nvPr/>
        </p:nvSpPr>
        <p:spPr bwMode="auto">
          <a:xfrm>
            <a:off x="376877" y="1508077"/>
            <a:ext cx="617536" cy="709241"/>
          </a:xfrm>
          <a:custGeom>
            <a:gdLst>
              <a:gd fmla="*/ 162 w 162" name="T0"/>
              <a:gd fmla="*/ 0 h 185" name="T1"/>
              <a:gd fmla="*/ 96 w 162" name="T2"/>
              <a:gd fmla="*/ 14 h 185" name="T3"/>
              <a:gd fmla="*/ 102 w 162" name="T4"/>
              <a:gd fmla="*/ 25 h 185" name="T5"/>
              <a:gd fmla="*/ 1 w 162" name="T6"/>
              <a:gd fmla="*/ 178 h 185" name="T7"/>
              <a:gd fmla="*/ 5 w 162" name="T8"/>
              <a:gd fmla="*/ 185 h 185" name="T9"/>
              <a:gd fmla="*/ 7 w 162" name="T10"/>
              <a:gd fmla="*/ 185 h 185" name="T11"/>
              <a:gd fmla="*/ 13 w 162" name="T12"/>
              <a:gd fmla="*/ 180 h 185" name="T13"/>
              <a:gd fmla="*/ 107 w 162" name="T14"/>
              <a:gd fmla="*/ 36 h 185" name="T15"/>
              <a:gd fmla="*/ 112 w 162" name="T16"/>
              <a:gd fmla="*/ 45 h 185" name="T17"/>
              <a:gd fmla="*/ 162 w 162" name="T18"/>
              <a:gd fmla="*/ 0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7" name="Oval 9"/>
          <p:cNvSpPr>
            <a:spLocks noChangeArrowheads="1"/>
          </p:cNvSpPr>
          <p:nvPr/>
        </p:nvSpPr>
        <p:spPr bwMode="auto">
          <a:xfrm>
            <a:off x="864808" y="1933241"/>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58" name="Freeform 11"/>
          <p:cNvSpPr/>
          <p:nvPr/>
        </p:nvSpPr>
        <p:spPr bwMode="auto">
          <a:xfrm>
            <a:off x="8149587" y="2597343"/>
            <a:ext cx="617536" cy="709241"/>
          </a:xfrm>
          <a:custGeom>
            <a:gdLst>
              <a:gd fmla="*/ 0 w 162" name="T0"/>
              <a:gd fmla="*/ 185 h 185" name="T1"/>
              <a:gd fmla="*/ 66 w 162" name="T2"/>
              <a:gd fmla="*/ 171 h 185" name="T3"/>
              <a:gd fmla="*/ 60 w 162" name="T4"/>
              <a:gd fmla="*/ 160 h 185" name="T5"/>
              <a:gd fmla="*/ 161 w 162" name="T6"/>
              <a:gd fmla="*/ 8 h 185" name="T7"/>
              <a:gd fmla="*/ 156 w 162" name="T8"/>
              <a:gd fmla="*/ 0 h 185" name="T9"/>
              <a:gd fmla="*/ 155 w 162" name="T10"/>
              <a:gd fmla="*/ 0 h 185" name="T11"/>
              <a:gd fmla="*/ 149 w 162" name="T12"/>
              <a:gd fmla="*/ 5 h 185" name="T13"/>
              <a:gd fmla="*/ 54 w 162" name="T14"/>
              <a:gd fmla="*/ 149 h 185" name="T15"/>
              <a:gd fmla="*/ 50 w 162" name="T16"/>
              <a:gd fmla="*/ 140 h 185" name="T17"/>
              <a:gd fmla="*/ 0 w 162" name="T18"/>
              <a:gd fmla="*/ 185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9" name="Freeform 13"/>
          <p:cNvSpPr>
            <a:spLocks noEditPoints="1"/>
          </p:cNvSpPr>
          <p:nvPr/>
        </p:nvSpPr>
        <p:spPr bwMode="auto">
          <a:xfrm>
            <a:off x="2139907" y="1626285"/>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0" name="Oval 14"/>
          <p:cNvSpPr>
            <a:spLocks noChangeArrowheads="1"/>
          </p:cNvSpPr>
          <p:nvPr/>
        </p:nvSpPr>
        <p:spPr bwMode="auto">
          <a:xfrm>
            <a:off x="2444864" y="1933241"/>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1" name="Freeform 15"/>
          <p:cNvSpPr>
            <a:spLocks noEditPoints="1"/>
          </p:cNvSpPr>
          <p:nvPr/>
        </p:nvSpPr>
        <p:spPr bwMode="auto">
          <a:xfrm>
            <a:off x="3719961" y="1626285"/>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2" name="Oval 16"/>
          <p:cNvSpPr>
            <a:spLocks noChangeArrowheads="1"/>
          </p:cNvSpPr>
          <p:nvPr/>
        </p:nvSpPr>
        <p:spPr bwMode="auto">
          <a:xfrm>
            <a:off x="4024917" y="1933241"/>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3" name="Freeform 17"/>
          <p:cNvSpPr>
            <a:spLocks noEditPoints="1"/>
          </p:cNvSpPr>
          <p:nvPr/>
        </p:nvSpPr>
        <p:spPr bwMode="auto">
          <a:xfrm>
            <a:off x="5300016" y="1626285"/>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4" name="Oval 18"/>
          <p:cNvSpPr>
            <a:spLocks noChangeArrowheads="1"/>
          </p:cNvSpPr>
          <p:nvPr/>
        </p:nvSpPr>
        <p:spPr bwMode="auto">
          <a:xfrm>
            <a:off x="5604970" y="1933241"/>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5" name="Freeform 19"/>
          <p:cNvSpPr>
            <a:spLocks noEditPoints="1"/>
          </p:cNvSpPr>
          <p:nvPr/>
        </p:nvSpPr>
        <p:spPr bwMode="auto">
          <a:xfrm>
            <a:off x="6880067" y="1626285"/>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6" name="Oval 20"/>
          <p:cNvSpPr>
            <a:spLocks noChangeArrowheads="1"/>
          </p:cNvSpPr>
          <p:nvPr/>
        </p:nvSpPr>
        <p:spPr bwMode="auto">
          <a:xfrm>
            <a:off x="7185025" y="1933241"/>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7" name="AutoShape 59"/>
          <p:cNvSpPr/>
          <p:nvPr/>
        </p:nvSpPr>
        <p:spPr bwMode="auto">
          <a:xfrm>
            <a:off x="1112948" y="2212844"/>
            <a:ext cx="372839" cy="371197"/>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68" name="组合 67"/>
          <p:cNvGrpSpPr/>
          <p:nvPr/>
        </p:nvGrpSpPr>
        <p:grpSpPr>
          <a:xfrm>
            <a:off x="2720754" y="2260961"/>
            <a:ext cx="383712" cy="336383"/>
            <a:chOff x="1035050" y="1447800"/>
            <a:chExt cx="360363" cy="315913"/>
          </a:xfrm>
          <a:solidFill>
            <a:schemeClr val="accent1"/>
          </a:solidFill>
        </p:grpSpPr>
        <p:sp>
          <p:nvSpPr>
            <p:cNvPr id="69" name="AutoShape 147"/>
            <p:cNvSpPr/>
            <p:nvPr/>
          </p:nvSpPr>
          <p:spPr bwMode="auto">
            <a:xfrm>
              <a:off x="1035050" y="1447800"/>
              <a:ext cx="360363" cy="315913"/>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0" name="AutoShape 148"/>
            <p:cNvSpPr/>
            <p:nvPr/>
          </p:nvSpPr>
          <p:spPr bwMode="auto">
            <a:xfrm>
              <a:off x="1092200" y="1504950"/>
              <a:ext cx="52388" cy="523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71" name="组合 70"/>
          <p:cNvGrpSpPr/>
          <p:nvPr/>
        </p:nvGrpSpPr>
        <p:grpSpPr>
          <a:xfrm>
            <a:off x="4299000" y="2212844"/>
            <a:ext cx="352935" cy="354497"/>
            <a:chOff x="5394325" y="3578225"/>
            <a:chExt cx="358775" cy="360363"/>
          </a:xfrm>
          <a:solidFill>
            <a:schemeClr val="accent1"/>
          </a:solidFill>
        </p:grpSpPr>
        <p:sp>
          <p:nvSpPr>
            <p:cNvPr id="72"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3"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4"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5"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6"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7"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8"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9"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0"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1"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82" name="组合 81"/>
          <p:cNvGrpSpPr/>
          <p:nvPr/>
        </p:nvGrpSpPr>
        <p:grpSpPr>
          <a:xfrm>
            <a:off x="5860311" y="2212844"/>
            <a:ext cx="408991" cy="408991"/>
            <a:chOff x="3191434" y="2145028"/>
            <a:chExt cx="359165" cy="359165"/>
          </a:xfrm>
          <a:solidFill>
            <a:schemeClr val="accent1"/>
          </a:solidFill>
        </p:grpSpPr>
        <p:sp>
          <p:nvSpPr>
            <p:cNvPr id="83"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4"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5"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86" name="Group 85"/>
          <p:cNvGrpSpPr/>
          <p:nvPr/>
        </p:nvGrpSpPr>
        <p:grpSpPr>
          <a:xfrm>
            <a:off x="7452139" y="2229345"/>
            <a:ext cx="392489" cy="392489"/>
            <a:chOff x="1200150" y="3768725"/>
            <a:chExt cx="446088" cy="446088"/>
          </a:xfrm>
          <a:solidFill>
            <a:schemeClr val="accent1"/>
          </a:solidFill>
        </p:grpSpPr>
        <p:sp>
          <p:nvSpPr>
            <p:cNvPr id="87"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8"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9"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1" name="矩形 90"/>
          <p:cNvSpPr/>
          <p:nvPr/>
        </p:nvSpPr>
        <p:spPr>
          <a:xfrm>
            <a:off x="571766" y="3644659"/>
            <a:ext cx="1429349" cy="91440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2" name="矩形 91"/>
          <p:cNvSpPr/>
          <p:nvPr/>
        </p:nvSpPr>
        <p:spPr>
          <a:xfrm flipH="1">
            <a:off x="594593" y="3339058"/>
            <a:ext cx="1415143" cy="274320"/>
          </a:xfrm>
          <a:prstGeom prst="rect">
            <a:avLst/>
          </a:prstGeom>
        </p:spPr>
        <p:txBody>
          <a:bodyPr wrap="square">
            <a:spAutoFit/>
          </a:bodyPr>
          <a:lstStyle/>
          <a:p>
            <a:pPr algn="ctr"/>
            <a:r>
              <a:rPr altLang="en-US" lang="zh-CN" sz="1200">
                <a:solidFill>
                  <a:schemeClr val="accent1"/>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3" name="直接连接符 92"/>
          <p:cNvCxnSpPr/>
          <p:nvPr/>
        </p:nvCxnSpPr>
        <p:spPr>
          <a:xfrm>
            <a:off x="1130101" y="364465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4" name="矩形 93"/>
          <p:cNvSpPr/>
          <p:nvPr/>
        </p:nvSpPr>
        <p:spPr>
          <a:xfrm>
            <a:off x="2139114" y="3665424"/>
            <a:ext cx="1429349" cy="91440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5" name="矩形 94"/>
          <p:cNvSpPr/>
          <p:nvPr/>
        </p:nvSpPr>
        <p:spPr>
          <a:xfrm flipH="1">
            <a:off x="2146217" y="3359822"/>
            <a:ext cx="1415143" cy="274320"/>
          </a:xfrm>
          <a:prstGeom prst="rect">
            <a:avLst/>
          </a:prstGeom>
        </p:spPr>
        <p:txBody>
          <a:bodyPr wrap="square">
            <a:spAutoFit/>
          </a:bodyPr>
          <a:lstStyle/>
          <a:p>
            <a:pPr algn="ctr"/>
            <a:r>
              <a:rPr altLang="en-US" lang="zh-CN" sz="1200">
                <a:solidFill>
                  <a:schemeClr val="accent1"/>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6" name="直接连接符 95"/>
          <p:cNvCxnSpPr/>
          <p:nvPr/>
        </p:nvCxnSpPr>
        <p:spPr>
          <a:xfrm>
            <a:off x="2681724"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7" name="矩形 96"/>
          <p:cNvSpPr/>
          <p:nvPr/>
        </p:nvSpPr>
        <p:spPr>
          <a:xfrm>
            <a:off x="3786967" y="3665424"/>
            <a:ext cx="1429349" cy="91440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8" name="矩形 97"/>
          <p:cNvSpPr/>
          <p:nvPr/>
        </p:nvSpPr>
        <p:spPr>
          <a:xfrm flipH="1">
            <a:off x="3794070" y="3359822"/>
            <a:ext cx="1415143" cy="274320"/>
          </a:xfrm>
          <a:prstGeom prst="rect">
            <a:avLst/>
          </a:prstGeom>
        </p:spPr>
        <p:txBody>
          <a:bodyPr wrap="square">
            <a:spAutoFit/>
          </a:bodyPr>
          <a:lstStyle/>
          <a:p>
            <a:pPr algn="ctr"/>
            <a:r>
              <a:rPr altLang="en-US" lang="zh-CN" sz="1200">
                <a:solidFill>
                  <a:schemeClr val="accent1"/>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9" name="直接连接符 98"/>
          <p:cNvCxnSpPr/>
          <p:nvPr/>
        </p:nvCxnSpPr>
        <p:spPr>
          <a:xfrm>
            <a:off x="4329577"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0" name="矩形 99"/>
          <p:cNvSpPr/>
          <p:nvPr/>
        </p:nvSpPr>
        <p:spPr>
          <a:xfrm>
            <a:off x="5434819" y="3665424"/>
            <a:ext cx="1429349" cy="91440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1" name="矩形 100"/>
          <p:cNvSpPr/>
          <p:nvPr/>
        </p:nvSpPr>
        <p:spPr>
          <a:xfrm flipH="1">
            <a:off x="5441923" y="3359822"/>
            <a:ext cx="1415143" cy="274320"/>
          </a:xfrm>
          <a:prstGeom prst="rect">
            <a:avLst/>
          </a:prstGeom>
        </p:spPr>
        <p:txBody>
          <a:bodyPr wrap="square">
            <a:spAutoFit/>
          </a:bodyPr>
          <a:lstStyle/>
          <a:p>
            <a:pPr algn="ctr"/>
            <a:r>
              <a:rPr altLang="en-US" lang="zh-CN" sz="1200">
                <a:solidFill>
                  <a:schemeClr val="accent1"/>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2" name="直接连接符 101"/>
          <p:cNvCxnSpPr/>
          <p:nvPr/>
        </p:nvCxnSpPr>
        <p:spPr>
          <a:xfrm>
            <a:off x="5977430"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3" name="矩形 102"/>
          <p:cNvSpPr/>
          <p:nvPr/>
        </p:nvSpPr>
        <p:spPr>
          <a:xfrm>
            <a:off x="6980718" y="3644659"/>
            <a:ext cx="1429349" cy="914400"/>
          </a:xfrm>
          <a:prstGeom prst="rect">
            <a:avLst/>
          </a:prstGeom>
        </p:spPr>
        <p:txBody>
          <a:bodyPr wrap="square">
            <a:spAutoFit/>
          </a:bodyPr>
          <a:lstStyle/>
          <a:p>
            <a:pPr algn="ctr" defTabSz="914400">
              <a:lnSpc>
                <a:spcPct val="150000"/>
              </a:lnSpc>
              <a:defRPr/>
            </a:pPr>
            <a:r>
              <a:rPr altLang="zh-CN" kern="0" lang="en-US" sz="900">
                <a:solidFill>
                  <a:prstClr val="black">
                    <a:lumMod val="85000"/>
                    <a:lumOff val="15000"/>
                  </a:prst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4" name="矩形 103"/>
          <p:cNvSpPr/>
          <p:nvPr/>
        </p:nvSpPr>
        <p:spPr>
          <a:xfrm flipH="1">
            <a:off x="6987822" y="3339058"/>
            <a:ext cx="1415143" cy="274320"/>
          </a:xfrm>
          <a:prstGeom prst="rect">
            <a:avLst/>
          </a:prstGeom>
        </p:spPr>
        <p:txBody>
          <a:bodyPr wrap="square">
            <a:spAutoFit/>
          </a:bodyPr>
          <a:lstStyle/>
          <a:p>
            <a:pPr algn="ctr"/>
            <a:r>
              <a:rPr altLang="en-US" lang="zh-CN" sz="1200">
                <a:solidFill>
                  <a:schemeClr val="accent1"/>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5" name="直接连接符 104"/>
          <p:cNvCxnSpPr/>
          <p:nvPr/>
        </p:nvCxnSpPr>
        <p:spPr>
          <a:xfrm>
            <a:off x="7523329" y="364465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文本框 5"/>
          <p:cNvSpPr txBox="1">
            <a:spLocks noChangeArrowheads="1"/>
          </p:cNvSpPr>
          <p:nvPr/>
        </p:nvSpPr>
        <p:spPr bwMode="auto">
          <a:xfrm>
            <a:off x="1893623" y="2356549"/>
            <a:ext cx="8623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mtClean="0" sz="4800">
                <a:solidFill>
                  <a:prstClr val="white"/>
                </a:solidFill>
                <a:latin typeface="方正兰亭黑_GBK"/>
                <a:ea typeface="方正兰亭黑_GBK"/>
              </a:rPr>
              <a:t>02</a:t>
            </a:r>
          </a:p>
        </p:txBody>
      </p:sp>
      <p:sp>
        <p:nvSpPr>
          <p:cNvPr id="16" name="文本框 5"/>
          <p:cNvSpPr txBox="1">
            <a:spLocks noChangeArrowheads="1"/>
          </p:cNvSpPr>
          <p:nvPr/>
        </p:nvSpPr>
        <p:spPr bwMode="auto">
          <a:xfrm>
            <a:off x="3500261" y="1943644"/>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rgbClr val="27506E"/>
                </a:solidFill>
                <a:latin typeface="方正兰亭黑_GBK"/>
                <a:ea typeface="方正兰亭黑_GBK"/>
              </a:rPr>
              <a:t>市场分析</a:t>
            </a:r>
          </a:p>
        </p:txBody>
      </p:sp>
      <p:sp>
        <p:nvSpPr>
          <p:cNvPr id="20" name="矩形 19"/>
          <p:cNvSpPr/>
          <p:nvPr/>
        </p:nvSpPr>
        <p:spPr>
          <a:xfrm>
            <a:off x="3495177" y="2279235"/>
            <a:ext cx="1814830" cy="304800"/>
          </a:xfrm>
          <a:prstGeom prst="rect">
            <a:avLst/>
          </a:prstGeom>
        </p:spPr>
        <p:txBody>
          <a:bodyPr wrap="none">
            <a:spAutoFit/>
          </a:bodyPr>
          <a:lstStyle/>
          <a:p>
            <a:r>
              <a:rPr altLang="zh-CN" lang="en-US" sz="1400">
                <a:solidFill>
                  <a:srgbClr val="27506E"/>
                </a:solidFill>
                <a:latin charset="-122" panose="020b0503020204020204" pitchFamily="34" typeface="微软雅黑"/>
                <a:ea charset="-122" panose="020b0503020204020204" pitchFamily="34" typeface="微软雅黑"/>
              </a:rPr>
              <a:t>MARKET ANALYSIS</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2" y="2587012"/>
            <a:ext cx="4120426" cy="571500"/>
          </a:xfrm>
          <a:prstGeom prst="rect">
            <a:avLst/>
          </a:prstGeom>
        </p:spPr>
        <p:txBody>
          <a:bodyPr wrap="square">
            <a:spAutoFit/>
          </a:bodyPr>
          <a:lstStyle/>
          <a:p>
            <a:pPr>
              <a:lnSpc>
                <a:spcPct val="150000"/>
              </a:lnSpc>
            </a:pPr>
            <a:r>
              <a:rPr altLang="zh-CN" lang="en-US" sz="1050">
                <a:solidFill>
                  <a:prstClr val="black">
                    <a:lumMod val="85000"/>
                    <a:lumOff val="15000"/>
                  </a:prstClr>
                </a:solidFill>
              </a:rPr>
              <a:t>Lorem ipsum dolor sit amet, consectetur adipiscing elit. Donec luctus nibh sit amet sem vulputate venenatisbibendum </a:t>
            </a: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b="50000" l="50000" r="50000" t="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prstClr val="white"/>
                </a:solidFill>
                <a:latin typeface="Arial"/>
              </a:rPr>
              <a:t>PART TWO</a:t>
            </a: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spd="slow">
    <p:push dir="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5"/>
          <p:cNvSpPr txBox="1">
            <a:spLocks noChangeArrowheads="1"/>
          </p:cNvSpPr>
          <p:nvPr/>
        </p:nvSpPr>
        <p:spPr bwMode="auto">
          <a:xfrm>
            <a:off x="934511" y="18366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mtClean="0" sz="1600">
                <a:solidFill>
                  <a:schemeClr val="accent1"/>
                </a:solidFill>
                <a:latin typeface="方正兰亭黑_GBK"/>
                <a:ea typeface="方正兰亭黑_GBK"/>
              </a:rPr>
              <a:t>市场分析</a:t>
            </a:r>
          </a:p>
        </p:txBody>
      </p:sp>
      <p:sp>
        <p:nvSpPr>
          <p:cNvPr id="11" name="矩形 10"/>
          <p:cNvSpPr/>
          <p:nvPr/>
        </p:nvSpPr>
        <p:spPr>
          <a:xfrm>
            <a:off x="934511" y="485964"/>
            <a:ext cx="4090495" cy="571500"/>
          </a:xfrm>
          <a:prstGeom prst="rect">
            <a:avLst/>
          </a:prstGeom>
        </p:spPr>
        <p:txBody>
          <a:bodyPr wrap="square">
            <a:spAutoFit/>
          </a:bodyPr>
          <a:lstStyle/>
          <a:p>
            <a:pPr>
              <a:lnSpc>
                <a:spcPct val="150000"/>
              </a:lnSpc>
            </a:pPr>
            <a:r>
              <a:rPr altLang="zh-CN" lang="en-US" sz="1050">
                <a:solidFill>
                  <a:schemeClr val="tx1">
                    <a:lumMod val="85000"/>
                    <a:lumOff val="15000"/>
                  </a:schemeClr>
                </a:solidFill>
              </a:rPr>
              <a:t>Lorem ipsum dolor sit amet, consectetur adipiscing elit. Donec luctus nibh sit amet sem vulputate venenatisbibendum </a:t>
            </a: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5115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mtClean="0" sz="1200">
                <a:solidFill>
                  <a:schemeClr val="bg1"/>
                </a:solidFill>
                <a:latin typeface="方正兰亭黑_GBK"/>
                <a:ea typeface="方正兰亭黑_GBK"/>
              </a:rPr>
              <a:t>02</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7" name="文本框 7"/>
          <p:cNvSpPr txBox="1">
            <a:spLocks noChangeArrowheads="1"/>
          </p:cNvSpPr>
          <p:nvPr/>
        </p:nvSpPr>
        <p:spPr bwMode="auto">
          <a:xfrm>
            <a:off x="1001992" y="1836093"/>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mtClean="0" sz="2400">
                <a:solidFill>
                  <a:schemeClr val="accent1"/>
                </a:solidFill>
                <a:latin typeface="Arial"/>
                <a:ea typeface="微软雅黑 Light"/>
                <a:sym charset="0" panose="020f0502020204030204" pitchFamily="34" typeface="Calibri"/>
              </a:rPr>
              <a:t>80%</a:t>
            </a:r>
          </a:p>
        </p:txBody>
      </p:sp>
      <p:grpSp>
        <p:nvGrpSpPr>
          <p:cNvPr id="4" name="组合 3"/>
          <p:cNvGrpSpPr/>
          <p:nvPr/>
        </p:nvGrpSpPr>
        <p:grpSpPr>
          <a:xfrm>
            <a:off x="623960" y="1355462"/>
            <a:ext cx="1422928" cy="1422928"/>
            <a:chOff x="5169194" y="1865140"/>
            <a:chExt cx="1422928" cy="1422928"/>
          </a:xfrm>
        </p:grpSpPr>
        <p:sp>
          <p:nvSpPr>
            <p:cNvPr id="3" name="同心圆 2"/>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 name="空心弧 1"/>
            <p:cNvSpPr/>
            <p:nvPr/>
          </p:nvSpPr>
          <p:spPr>
            <a:xfrm>
              <a:off x="5169194" y="1869365"/>
              <a:ext cx="1418703" cy="1418703"/>
            </a:xfrm>
            <a:prstGeom prst="blockArc">
              <a:avLst>
                <a:gd fmla="val 16145242" name="adj1"/>
                <a:gd fmla="val 12144625" name="adj2"/>
                <a:gd fmla="val 21689" name="adj3"/>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4" name="组合 113"/>
          <p:cNvGrpSpPr/>
          <p:nvPr/>
        </p:nvGrpSpPr>
        <p:grpSpPr>
          <a:xfrm>
            <a:off x="4776338" y="1355461"/>
            <a:ext cx="1422928" cy="1422928"/>
            <a:chOff x="5169194" y="1865140"/>
            <a:chExt cx="1422928" cy="1422928"/>
          </a:xfrm>
        </p:grpSpPr>
        <p:sp>
          <p:nvSpPr>
            <p:cNvPr id="115" name="同心圆 114"/>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6" name="空心弧 115"/>
            <p:cNvSpPr/>
            <p:nvPr/>
          </p:nvSpPr>
          <p:spPr>
            <a:xfrm>
              <a:off x="5169194" y="1869365"/>
              <a:ext cx="1418703" cy="1418703"/>
            </a:xfrm>
            <a:prstGeom prst="blockArc">
              <a:avLst>
                <a:gd fmla="val 16145242" name="adj1"/>
                <a:gd fmla="val 8247052" name="adj2"/>
                <a:gd fmla="val 21901" name="adj3"/>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7" name="矩形 116"/>
          <p:cNvSpPr/>
          <p:nvPr/>
        </p:nvSpPr>
        <p:spPr>
          <a:xfrm>
            <a:off x="2124006" y="1888030"/>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8" name="矩形 117"/>
          <p:cNvSpPr/>
          <p:nvPr/>
        </p:nvSpPr>
        <p:spPr>
          <a:xfrm>
            <a:off x="2128231" y="1654958"/>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市场分析</a:t>
            </a:r>
          </a:p>
        </p:txBody>
      </p:sp>
      <p:cxnSp>
        <p:nvCxnSpPr>
          <p:cNvPr id="119" name="直接连接符 118"/>
          <p:cNvCxnSpPr/>
          <p:nvPr/>
        </p:nvCxnSpPr>
        <p:spPr>
          <a:xfrm>
            <a:off x="2227617" y="193195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6313962" y="1931957"/>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1" name="矩形 120"/>
          <p:cNvSpPr/>
          <p:nvPr/>
        </p:nvSpPr>
        <p:spPr>
          <a:xfrm>
            <a:off x="6318187" y="1698885"/>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市场分析</a:t>
            </a:r>
          </a:p>
        </p:txBody>
      </p:sp>
      <p:cxnSp>
        <p:nvCxnSpPr>
          <p:cNvPr id="122" name="直接连接符 121"/>
          <p:cNvCxnSpPr/>
          <p:nvPr/>
        </p:nvCxnSpPr>
        <p:spPr>
          <a:xfrm>
            <a:off x="6417573" y="1975884"/>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3" name="文本框 7"/>
          <p:cNvSpPr txBox="1">
            <a:spLocks noChangeArrowheads="1"/>
          </p:cNvSpPr>
          <p:nvPr/>
        </p:nvSpPr>
        <p:spPr bwMode="auto">
          <a:xfrm>
            <a:off x="5173235" y="1828082"/>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mtClean="0" sz="2400">
                <a:solidFill>
                  <a:schemeClr val="accent1"/>
                </a:solidFill>
                <a:latin typeface="Arial"/>
                <a:ea typeface="微软雅黑 Light"/>
                <a:sym charset="0" panose="020f0502020204030204" pitchFamily="34" typeface="Calibri"/>
              </a:rPr>
              <a:t>65%</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4" name="文本框 7"/>
          <p:cNvSpPr txBox="1">
            <a:spLocks noChangeArrowheads="1"/>
          </p:cNvSpPr>
          <p:nvPr/>
        </p:nvSpPr>
        <p:spPr bwMode="auto">
          <a:xfrm>
            <a:off x="1001992" y="3723729"/>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mtClean="0" sz="2400">
                <a:solidFill>
                  <a:schemeClr val="accent1"/>
                </a:solidFill>
                <a:latin typeface="Arial"/>
                <a:ea typeface="微软雅黑 Light"/>
                <a:sym charset="0" panose="020f0502020204030204" pitchFamily="34" typeface="Calibri"/>
              </a:rPr>
              <a:t>80%</a:t>
            </a:r>
          </a:p>
        </p:txBody>
      </p:sp>
      <p:grpSp>
        <p:nvGrpSpPr>
          <p:cNvPr id="125" name="组合 124"/>
          <p:cNvGrpSpPr/>
          <p:nvPr/>
        </p:nvGrpSpPr>
        <p:grpSpPr>
          <a:xfrm>
            <a:off x="623960" y="3243098"/>
            <a:ext cx="1422928" cy="1422928"/>
            <a:chOff x="5169194" y="1865140"/>
            <a:chExt cx="1422928" cy="1422928"/>
          </a:xfrm>
        </p:grpSpPr>
        <p:sp>
          <p:nvSpPr>
            <p:cNvPr id="126" name="同心圆 125"/>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7" name="空心弧 126"/>
            <p:cNvSpPr/>
            <p:nvPr/>
          </p:nvSpPr>
          <p:spPr>
            <a:xfrm>
              <a:off x="5169194" y="1869365"/>
              <a:ext cx="1418703" cy="1418703"/>
            </a:xfrm>
            <a:prstGeom prst="blockArc">
              <a:avLst>
                <a:gd fmla="val 16145242" name="adj1"/>
                <a:gd fmla="val 12144625" name="adj2"/>
                <a:gd fmla="val 21689" name="adj3"/>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8" name="组合 127"/>
          <p:cNvGrpSpPr/>
          <p:nvPr/>
        </p:nvGrpSpPr>
        <p:grpSpPr>
          <a:xfrm>
            <a:off x="4772113" y="3243098"/>
            <a:ext cx="1422928" cy="1422928"/>
            <a:chOff x="5169194" y="1865140"/>
            <a:chExt cx="1422928" cy="1422928"/>
          </a:xfrm>
        </p:grpSpPr>
        <p:sp>
          <p:nvSpPr>
            <p:cNvPr id="129" name="同心圆 128"/>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0" name="空心弧 129"/>
            <p:cNvSpPr/>
            <p:nvPr/>
          </p:nvSpPr>
          <p:spPr>
            <a:xfrm>
              <a:off x="5169194" y="1869365"/>
              <a:ext cx="1418703" cy="1418703"/>
            </a:xfrm>
            <a:prstGeom prst="blockArc">
              <a:avLst>
                <a:gd fmla="val 16145242" name="adj1"/>
                <a:gd fmla="val 8247052" name="adj2"/>
                <a:gd fmla="val 21901" name="adj3"/>
              </a:avLst>
            </a:prstGeom>
            <a:gradFill>
              <a:gsLst>
                <a:gs pos="100000">
                  <a:schemeClr val="accent1">
                    <a:lumMod val="75000"/>
                  </a:schemeClr>
                </a:gs>
                <a:gs pos="0">
                  <a:srgbClr val="27506E"/>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1" name="矩形 130"/>
          <p:cNvSpPr/>
          <p:nvPr/>
        </p:nvSpPr>
        <p:spPr>
          <a:xfrm>
            <a:off x="2124006" y="3775666"/>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2" name="矩形 131"/>
          <p:cNvSpPr/>
          <p:nvPr/>
        </p:nvSpPr>
        <p:spPr>
          <a:xfrm>
            <a:off x="2128231" y="3542593"/>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市场分析</a:t>
            </a:r>
          </a:p>
        </p:txBody>
      </p:sp>
      <p:cxnSp>
        <p:nvCxnSpPr>
          <p:cNvPr id="133" name="直接连接符 132"/>
          <p:cNvCxnSpPr/>
          <p:nvPr/>
        </p:nvCxnSpPr>
        <p:spPr>
          <a:xfrm>
            <a:off x="2227617" y="381959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6313962" y="3819593"/>
            <a:ext cx="2715432" cy="708660"/>
          </a:xfrm>
          <a:prstGeom prst="rect">
            <a:avLst/>
          </a:prstGeom>
        </p:spPr>
        <p:txBody>
          <a:bodyPr wrap="square">
            <a:spAutoFit/>
          </a:bodyPr>
          <a:lstStyle/>
          <a:p>
            <a:pPr>
              <a:lnSpc>
                <a:spcPct val="150000"/>
              </a:lnSpc>
            </a:pPr>
            <a:r>
              <a:rPr altLang="zh-CN" lang="en-US" sz="900">
                <a:solidFill>
                  <a:schemeClr val="tx1">
                    <a:lumMod val="85000"/>
                    <a:lumOff val="15000"/>
                  </a:schemeClr>
                </a:solidFill>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5" name="矩形 134"/>
          <p:cNvSpPr/>
          <p:nvPr/>
        </p:nvSpPr>
        <p:spPr>
          <a:xfrm>
            <a:off x="6318187" y="3586521"/>
            <a:ext cx="1736053" cy="274320"/>
          </a:xfrm>
          <a:prstGeom prst="rect">
            <a:avLst/>
          </a:prstGeom>
        </p:spPr>
        <p:txBody>
          <a:bodyPr wrap="square">
            <a:spAutoFit/>
          </a:bodyPr>
          <a:lstStyle/>
          <a:p>
            <a:pPr fontAlgn="base">
              <a:spcBef>
                <a:spcPct val="0"/>
              </a:spcBef>
              <a:spcAft>
                <a:spcPct val="0"/>
              </a:spcAft>
              <a:defRPr/>
            </a:pPr>
            <a:r>
              <a:rPr altLang="en-US" lang="zh-CN" sz="1200">
                <a:solidFill>
                  <a:schemeClr val="accent1"/>
                </a:solidFill>
                <a:latin typeface="方正兰亭黑_GBK"/>
                <a:ea typeface="方正兰亭黑_GBK"/>
              </a:rPr>
              <a:t>市场分析</a:t>
            </a:r>
          </a:p>
        </p:txBody>
      </p:sp>
      <p:cxnSp>
        <p:nvCxnSpPr>
          <p:cNvPr id="136" name="直接连接符 135"/>
          <p:cNvCxnSpPr/>
          <p:nvPr/>
        </p:nvCxnSpPr>
        <p:spPr>
          <a:xfrm>
            <a:off x="6417573" y="386352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7" name="文本框 7"/>
          <p:cNvSpPr txBox="1">
            <a:spLocks noChangeArrowheads="1"/>
          </p:cNvSpPr>
          <p:nvPr/>
        </p:nvSpPr>
        <p:spPr bwMode="auto">
          <a:xfrm>
            <a:off x="5173235" y="3715718"/>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mtClean="0" sz="2400">
                <a:solidFill>
                  <a:schemeClr val="accent1"/>
                </a:solidFill>
                <a:latin typeface="Arial"/>
                <a:ea typeface="微软雅黑 Light"/>
                <a:sym charset="0" panose="020f0502020204030204" pitchFamily="34" typeface="Calibri"/>
              </a:rPr>
              <a:t>65%</a:t>
            </a:r>
          </a:p>
        </p:txBody>
      </p:sp>
    </p:spTree>
  </p:cSld>
  <p:clrMapOvr>
    <a:masterClrMapping/>
  </p:clrMapOvr>
  <p:transition spd="slow">
    <p:wip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Arial"/>
      </a:majorFont>
      <a:minorFont>
        <a:latin typeface="Calibri Light"/>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Arial"/>
    </a:majorFont>
    <a:minorFont>
      <a:latin typeface="Calibri"/>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Template>Office Theme</Template>
  <Company>http://www.ypppt.com/</Company>
  <PresentationFormat>On-screen Show (16:9)</PresentationFormat>
  <Paragraphs>219</Paragraphs>
  <Slides>25</Slides>
  <Notes>20</Notes>
  <TotalTime>2</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微软雅黑</vt:lpstr>
      <vt:lpstr>Calibri Light</vt:lpstr>
      <vt:lpstr>微软雅黑 Light</vt:lpstr>
      <vt:lpstr>Calibri</vt:lpstr>
      <vt:lpstr>方正宋刻本秀楷简体</vt:lpstr>
      <vt:lpstr>方正兰亭黑_GBK</vt:lpstr>
      <vt:lpstr>Gill Sans</vt:lpstr>
      <vt:lpstr>Microsoft YaHei UI</vt:lpstr>
      <vt:lpstr>宋体</vt:lpstr>
      <vt:lpstr>Microsoft YaHei</vt:lpstr>
      <vt:lpstr>迷你简卡通</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2016-04-24T15:52:00Z</dcterms:created>
  <cp:lastModifiedBy>优品PPT</cp:lastModifiedBy>
  <dcterms:modified xsi:type="dcterms:W3CDTF">2021-08-20T11:06:48Z</dcterms:modified>
  <cp:revision>1228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