
<file path=[Content_Types].xml><?xml version="1.0" encoding="utf-8"?>
<Types xmlns="http://schemas.openxmlformats.org/package/2006/content-types">
  <Default ContentType="image/x-emf" Extension="emf"/>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Lst>
  <p:notesMasterIdLst>
    <p:notesMasterId r:id="rId3"/>
  </p:notesMasterIdLst>
  <p:sldIdLst>
    <p:sldId id="256" r:id="rId4"/>
    <p:sldId id="258" r:id="rId5"/>
    <p:sldId id="259" r:id="rId6"/>
    <p:sldId id="260" r:id="rId7"/>
    <p:sldId id="261" r:id="rId8"/>
    <p:sldId id="262" r:id="rId9"/>
    <p:sldId id="263" r:id="rId10"/>
    <p:sldId id="267" r:id="rId11"/>
    <p:sldId id="269" r:id="rId12"/>
    <p:sldId id="276" r:id="rId13"/>
  </p:sldIdLst>
  <p:sldSz cx="12192000" cy="6858000"/>
  <p:notesSz cx="6858000" cy="9144000"/>
  <p:custDataLst>
    <p:tags r:id="rId1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73" autoAdjust="0"/>
    <p:restoredTop sz="94660"/>
  </p:normalViewPr>
  <p:slideViewPr>
    <p:cSldViewPr snapToGrid="0">
      <p:cViewPr varScale="1">
        <p:scale>
          <a:sx n="107" d="100"/>
          <a:sy n="107" d="100"/>
        </p:scale>
        <p:origin x="828" y="96"/>
      </p:cViewPr>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tags/tag1.xml" Type="http://schemas.openxmlformats.org/officeDocument/2006/relationships/tags"/><Relationship Id="rId15" Target="presProps.xml" Type="http://schemas.openxmlformats.org/officeDocument/2006/relationships/presProps"/><Relationship Id="rId16" Target="viewProps.xml" Type="http://schemas.openxmlformats.org/officeDocument/2006/relationships/viewProps"/><Relationship Id="rId17" Target="theme/theme1.xml" Type="http://schemas.openxmlformats.org/officeDocument/2006/relationships/theme"/><Relationship Id="rId18" Target="tableStyles.xml" Type="http://schemas.openxmlformats.org/officeDocument/2006/relationships/tableStyles"/><Relationship Id="rId2" Target="slideMasters/slideMaster2.xml" Type="http://schemas.openxmlformats.org/officeDocument/2006/relationships/slideMaster"/><Relationship Id="rId3" Target="notesMasters/notesMaster1.xml" Type="http://schemas.openxmlformats.org/officeDocument/2006/relationships/notesMaster"/><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F40794-FE5D-4ECD-A1B5-D71179F8D888}" type="datetimeFigureOut">
              <a:rPr lang="zh-CN" altLang="en-US" smtClean="0"/>
              <a:t>2018/6/2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B39385-B82E-471A-80D5-D3C9B5DDABD3}" type="slidenum">
              <a:rPr lang="zh-CN" altLang="en-US" smtClean="0"/>
              <a:t>‹#›</a:t>
            </a:fld>
            <a:endParaRPr lang="zh-CN" altLang="en-US"/>
          </a:p>
        </p:txBody>
      </p:sp>
    </p:spTree>
    <p:extLst>
      <p:ext uri="{BB962C8B-B14F-4D97-AF65-F5344CB8AC3E}">
        <p14:creationId val="3916625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89613887"/>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90239926"/>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67220728"/>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94255785"/>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55953701"/>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00732226"/>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31327804"/>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29223298"/>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49940055"/>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4639420"/>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4FB5793F-E7AD-4694-8488-CE4B67E89B0C}" type="datetimeFigureOut">
              <a:rPr lang="zh-CN" altLang="en-US" smtClean="0"/>
              <a:t>2018/6/2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B4292FD-2D13-4AC3-956B-B46DD7F3305B}" type="slidenum">
              <a:rPr lang="zh-CN" altLang="en-US" smtClean="0"/>
              <a:t>‹#›</a:t>
            </a:fld>
            <a:endParaRPr lang="zh-CN" altLang="en-US"/>
          </a:p>
        </p:txBody>
      </p:sp>
    </p:spTree>
    <p:extLst>
      <p:ext uri="{BB962C8B-B14F-4D97-AF65-F5344CB8AC3E}">
        <p14:creationId val="3477884963"/>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FB5793F-E7AD-4694-8488-CE4B67E89B0C}" type="datetimeFigureOut">
              <a:rPr lang="zh-CN" altLang="en-US" smtClean="0"/>
              <a:t>2018/6/2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B4292FD-2D13-4AC3-956B-B46DD7F3305B}" type="slidenum">
              <a:rPr lang="zh-CN" altLang="en-US" smtClean="0"/>
              <a:t>‹#›</a:t>
            </a:fld>
            <a:endParaRPr lang="zh-CN" altLang="en-US"/>
          </a:p>
        </p:txBody>
      </p:sp>
    </p:spTree>
    <p:extLst>
      <p:ext uri="{BB962C8B-B14F-4D97-AF65-F5344CB8AC3E}">
        <p14:creationId val="1737233830"/>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FB5793F-E7AD-4694-8488-CE4B67E89B0C}" type="datetimeFigureOut">
              <a:rPr lang="zh-CN" altLang="en-US" smtClean="0"/>
              <a:t>2018/6/2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B4292FD-2D13-4AC3-956B-B46DD7F3305B}" type="slidenum">
              <a:rPr lang="zh-CN" altLang="en-US" smtClean="0"/>
              <a:t>‹#›</a:t>
            </a:fld>
            <a:endParaRPr lang="zh-CN" altLang="en-US"/>
          </a:p>
        </p:txBody>
      </p:sp>
    </p:spTree>
    <p:extLst>
      <p:ext uri="{BB962C8B-B14F-4D97-AF65-F5344CB8AC3E}">
        <p14:creationId val="1200598614"/>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40189189"/>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60868308"/>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7890531"/>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11471362"/>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28872098"/>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31879861"/>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38984060"/>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11541226"/>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FB5793F-E7AD-4694-8488-CE4B67E89B0C}" type="datetimeFigureOut">
              <a:rPr lang="zh-CN" altLang="en-US" smtClean="0"/>
              <a:t>2018/6/2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B4292FD-2D13-4AC3-956B-B46DD7F3305B}" type="slidenum">
              <a:rPr lang="zh-CN" altLang="en-US" smtClean="0"/>
              <a:t>‹#›</a:t>
            </a:fld>
            <a:endParaRPr lang="zh-CN" altLang="en-US"/>
          </a:p>
        </p:txBody>
      </p:sp>
    </p:spTree>
    <p:extLst>
      <p:ext uri="{BB962C8B-B14F-4D97-AF65-F5344CB8AC3E}">
        <p14:creationId val="547379511"/>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69874144"/>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54073476"/>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63405297"/>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4FB5793F-E7AD-4694-8488-CE4B67E89B0C}" type="datetimeFigureOut">
              <a:rPr lang="zh-CN" altLang="en-US" smtClean="0"/>
              <a:t>2018/6/2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B4292FD-2D13-4AC3-956B-B46DD7F3305B}" type="slidenum">
              <a:rPr lang="zh-CN" altLang="en-US" smtClean="0"/>
              <a:t>‹#›</a:t>
            </a:fld>
            <a:endParaRPr lang="zh-CN" altLang="en-US"/>
          </a:p>
        </p:txBody>
      </p:sp>
    </p:spTree>
    <p:extLst>
      <p:ext uri="{BB962C8B-B14F-4D97-AF65-F5344CB8AC3E}">
        <p14:creationId val="980721556"/>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4FB5793F-E7AD-4694-8488-CE4B67E89B0C}" type="datetimeFigureOut">
              <a:rPr lang="zh-CN" altLang="en-US" smtClean="0"/>
              <a:t>2018/6/2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B4292FD-2D13-4AC3-956B-B46DD7F3305B}" type="slidenum">
              <a:rPr lang="zh-CN" altLang="en-US" smtClean="0"/>
              <a:t>‹#›</a:t>
            </a:fld>
            <a:endParaRPr lang="zh-CN" altLang="en-US"/>
          </a:p>
        </p:txBody>
      </p:sp>
    </p:spTree>
    <p:extLst>
      <p:ext uri="{BB962C8B-B14F-4D97-AF65-F5344CB8AC3E}">
        <p14:creationId val="1922960775"/>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4FB5793F-E7AD-4694-8488-CE4B67E89B0C}" type="datetimeFigureOut">
              <a:rPr lang="zh-CN" altLang="en-US" smtClean="0"/>
              <a:t>2018/6/2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B4292FD-2D13-4AC3-956B-B46DD7F3305B}" type="slidenum">
              <a:rPr lang="zh-CN" altLang="en-US" smtClean="0"/>
              <a:t>‹#›</a:t>
            </a:fld>
            <a:endParaRPr lang="zh-CN" altLang="en-US"/>
          </a:p>
        </p:txBody>
      </p:sp>
    </p:spTree>
    <p:extLst>
      <p:ext uri="{BB962C8B-B14F-4D97-AF65-F5344CB8AC3E}">
        <p14:creationId val="3372231846"/>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FB5793F-E7AD-4694-8488-CE4B67E89B0C}" type="datetimeFigureOut">
              <a:rPr lang="zh-CN" altLang="en-US" smtClean="0"/>
              <a:t>2018/6/2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B4292FD-2D13-4AC3-956B-B46DD7F3305B}" type="slidenum">
              <a:rPr lang="zh-CN" altLang="en-US" smtClean="0"/>
              <a:t>‹#›</a:t>
            </a:fld>
            <a:endParaRPr lang="zh-CN" altLang="en-US"/>
          </a:p>
        </p:txBody>
      </p:sp>
    </p:spTree>
    <p:extLst>
      <p:ext uri="{BB962C8B-B14F-4D97-AF65-F5344CB8AC3E}">
        <p14:creationId val="1114301000"/>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4FB5793F-E7AD-4694-8488-CE4B67E89B0C}" type="datetimeFigureOut">
              <a:rPr lang="zh-CN" altLang="en-US" smtClean="0"/>
              <a:t>2018/6/2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B4292FD-2D13-4AC3-956B-B46DD7F3305B}" type="slidenum">
              <a:rPr lang="zh-CN" altLang="en-US" smtClean="0"/>
              <a:t>‹#›</a:t>
            </a:fld>
            <a:endParaRPr lang="zh-CN" altLang="en-US"/>
          </a:p>
        </p:txBody>
      </p:sp>
    </p:spTree>
    <p:extLst>
      <p:ext uri="{BB962C8B-B14F-4D97-AF65-F5344CB8AC3E}">
        <p14:creationId val="2941596100"/>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4FB5793F-E7AD-4694-8488-CE4B67E89B0C}" type="datetimeFigureOut">
              <a:rPr lang="zh-CN" altLang="en-US" smtClean="0"/>
              <a:t>2018/6/2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B4292FD-2D13-4AC3-956B-B46DD7F3305B}" type="slidenum">
              <a:rPr lang="zh-CN" altLang="en-US" smtClean="0"/>
              <a:t>‹#›</a:t>
            </a:fld>
            <a:endParaRPr lang="zh-CN" altLang="en-US"/>
          </a:p>
        </p:txBody>
      </p:sp>
    </p:spTree>
    <p:extLst>
      <p:ext uri="{BB962C8B-B14F-4D97-AF65-F5344CB8AC3E}">
        <p14:creationId val="602697915"/>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4FB5793F-E7AD-4694-8488-CE4B67E89B0C}" type="datetimeFigureOut">
              <a:rPr lang="zh-CN" altLang="en-US" smtClean="0"/>
              <a:t>2018/6/2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B4292FD-2D13-4AC3-956B-B46DD7F3305B}" type="slidenum">
              <a:rPr lang="zh-CN" altLang="en-US" smtClean="0"/>
              <a:t>‹#›</a:t>
            </a:fld>
            <a:endParaRPr lang="zh-CN" altLang="en-US"/>
          </a:p>
        </p:txBody>
      </p:sp>
    </p:spTree>
    <p:extLst>
      <p:ext uri="{BB962C8B-B14F-4D97-AF65-F5344CB8AC3E}">
        <p14:creationId val="1985236681"/>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rgbClr val="373B44"/>
        </a:solidFill>
        <a:effectLst/>
      </p:bgPr>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B5793F-E7AD-4694-8488-CE4B67E89B0C}" type="datetimeFigureOut">
              <a:rPr lang="zh-CN" altLang="en-US" smtClean="0"/>
              <a:t>2018/6/2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4292FD-2D13-4AC3-956B-B46DD7F3305B}" type="slidenum">
              <a:rPr lang="zh-CN" altLang="en-US" smtClean="0"/>
              <a:t>‹#›</a:t>
            </a:fld>
            <a:endParaRPr lang="zh-CN" altLang="en-US"/>
          </a:p>
        </p:txBody>
      </p:sp>
    </p:spTree>
    <p:extLst>
      <p:ext uri="{BB962C8B-B14F-4D97-AF65-F5344CB8AC3E}">
        <p14:creationId val="30177048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70667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 Id="rId3" Target="../media/image1.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0.xml" Type="http://schemas.openxmlformats.org/officeDocument/2006/relationships/notesSlide"/><Relationship Id="rId3" Target="../media/image1.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xml" Type="http://schemas.openxmlformats.org/officeDocument/2006/relationships/notesSlide"/><Relationship Id="rId3" Target="../media/image2.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xml" Type="http://schemas.openxmlformats.org/officeDocument/2006/relationships/notesSlide"/><Relationship Id="rId3" Target="../media/image3.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4.xml" Type="http://schemas.openxmlformats.org/officeDocument/2006/relationships/notesSlide"/><Relationship Id="rId3" Target="../media/image4.emf" Type="http://schemas.openxmlformats.org/officeDocument/2006/relationships/image"/><Relationship Id="rId4" Target="../media/image5.emf" Type="http://schemas.openxmlformats.org/officeDocument/2006/relationships/image"/><Relationship Id="rId5" Target="../media/image6.emf" Type="http://schemas.openxmlformats.org/officeDocument/2006/relationships/image"/><Relationship Id="rId6" Target="../media/image7.emf"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5.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6.xml" Type="http://schemas.openxmlformats.org/officeDocument/2006/relationships/notesSlide"/></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7.xml" Type="http://schemas.openxmlformats.org/officeDocument/2006/relationships/notesSlid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8.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9002" y="-28965"/>
            <a:ext cx="12201002" cy="6918496"/>
            <a:chOff x="-9002" y="-28965"/>
            <a:chExt cx="12201002" cy="6918496"/>
          </a:xfrm>
        </p:grpSpPr>
        <p:pic>
          <p:nvPicPr>
            <p:cNvPr id="23" name="图片 22"/>
            <p:cNvPicPr>
              <a:picLocks noChangeAspect="1"/>
            </p:cNvPicPr>
            <p:nvPr/>
          </p:nvPicPr>
          <p:blipFill>
            <a:blip r:embed="rId3">
              <a:extLst>
                <a:ext uri="{28A0092B-C50C-407E-A947-70E740481C1C}">
                  <a14:useLocalDpi val="0"/>
                </a:ext>
              </a:extLst>
            </a:blip>
            <a:srcRect b="9273"/>
            <a:stretch>
              <a:fillRect/>
            </a:stretch>
          </p:blipFill>
          <p:spPr>
            <a:xfrm>
              <a:off x="-9002" y="-28965"/>
              <a:ext cx="12201001" cy="6918496"/>
            </a:xfrm>
            <a:prstGeom prst="rect">
              <a:avLst/>
            </a:prstGeom>
          </p:spPr>
        </p:pic>
        <p:sp>
          <p:nvSpPr>
            <p:cNvPr id="6" name="矩形 5"/>
            <p:cNvSpPr/>
            <p:nvPr/>
          </p:nvSpPr>
          <p:spPr>
            <a:xfrm>
              <a:off x="-4502" y="-13200"/>
              <a:ext cx="12196502" cy="6885954"/>
            </a:xfrm>
            <a:prstGeom prst="rect">
              <a:avLst/>
            </a:prstGeom>
            <a:solidFill>
              <a:srgbClr val="0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6" name="文本框 15"/>
          <p:cNvSpPr txBox="1"/>
          <p:nvPr/>
        </p:nvSpPr>
        <p:spPr>
          <a:xfrm>
            <a:off x="3550271" y="961280"/>
            <a:ext cx="6926580" cy="3931920"/>
          </a:xfrm>
          <a:prstGeom prst="rect">
            <a:avLst/>
          </a:prstGeom>
          <a:noFill/>
        </p:spPr>
        <p:txBody>
          <a:bodyPr rtlCol="0" wrap="none">
            <a:spAutoFit/>
          </a:bodyPr>
          <a:lstStyle/>
          <a:p>
            <a:r>
              <a:rPr altLang="zh-CN" lang="en-US" smtClean="0" spc="500" sz="25200">
                <a:solidFill>
                  <a:srgbClr val="E7EDEA"/>
                </a:solidFill>
                <a:effectLst>
                  <a:outerShdw algn="tl" blurRad="50800" dir="2700000" dist="38100" rotWithShape="0">
                    <a:prstClr val="black">
                      <a:alpha val="40000"/>
                    </a:prstClr>
                  </a:outerShdw>
                </a:effectLst>
                <a:latin charset="0" panose="020b0503020202020204" pitchFamily="34" typeface="Agency FB"/>
                <a:ea charset="-122" pitchFamily="50" typeface="造字工房力黑（非商用）常规体"/>
              </a:rPr>
              <a:t>2015</a:t>
            </a:r>
          </a:p>
        </p:txBody>
      </p:sp>
      <p:sp>
        <p:nvSpPr>
          <p:cNvPr id="19" name="文本框 18"/>
          <p:cNvSpPr txBox="1"/>
          <p:nvPr/>
        </p:nvSpPr>
        <p:spPr>
          <a:xfrm>
            <a:off x="3233678" y="4416606"/>
            <a:ext cx="5669280" cy="1188720"/>
          </a:xfrm>
          <a:prstGeom prst="rect">
            <a:avLst/>
          </a:prstGeom>
          <a:noFill/>
        </p:spPr>
        <p:txBody>
          <a:bodyPr rtlCol="0" wrap="none">
            <a:spAutoFit/>
          </a:bodyPr>
          <a:lstStyle/>
          <a:p>
            <a:r>
              <a:rPr altLang="en-US" lang="zh-CN" smtClean="0" sz="7200">
                <a:solidFill>
                  <a:srgbClr val="E7EDEA"/>
                </a:solidFill>
                <a:effectLst>
                  <a:outerShdw algn="tl" blurRad="50800" dir="2700000" dist="38100" rotWithShape="0">
                    <a:prstClr val="black">
                      <a:alpha val="40000"/>
                    </a:prstClr>
                  </a:outerShdw>
                </a:effectLst>
                <a:latin charset="-122" panose="02010601030101010101" pitchFamily="2" typeface="百度综艺简体"/>
                <a:ea charset="-122" panose="02010601030101010101" pitchFamily="2" typeface="百度综艺简体"/>
              </a:rPr>
              <a:t>年终总结汇报</a:t>
            </a:r>
          </a:p>
        </p:txBody>
      </p:sp>
    </p:spTree>
    <p:extLst>
      <p:ext uri="{BB962C8B-B14F-4D97-AF65-F5344CB8AC3E}">
        <p14:creationId val="2203983219"/>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16"/>
                                        </p:tgtEl>
                                        <p:attrNameLst>
                                          <p:attrName>style.visibility</p:attrName>
                                        </p:attrNameLst>
                                      </p:cBhvr>
                                      <p:to>
                                        <p:strVal val="visible"/>
                                      </p:to>
                                    </p:set>
                                    <p:anim calcmode="lin" valueType="num">
                                      <p:cBhvr>
                                        <p:cTn dur="500" fill="hold" id="7"/>
                                        <p:tgtEl>
                                          <p:spTgt spid="16"/>
                                        </p:tgtEl>
                                        <p:attrNameLst>
                                          <p:attrName>ppt_w</p:attrName>
                                        </p:attrNameLst>
                                      </p:cBhvr>
                                      <p:tavLst>
                                        <p:tav tm="0">
                                          <p:val>
                                            <p:fltVal val="0"/>
                                          </p:val>
                                        </p:tav>
                                        <p:tav tm="100000">
                                          <p:val>
                                            <p:strVal val="#ppt_w"/>
                                          </p:val>
                                        </p:tav>
                                      </p:tavLst>
                                    </p:anim>
                                    <p:anim calcmode="lin" valueType="num">
                                      <p:cBhvr>
                                        <p:cTn dur="500" fill="hold" id="8"/>
                                        <p:tgtEl>
                                          <p:spTgt spid="16"/>
                                        </p:tgtEl>
                                        <p:attrNameLst>
                                          <p:attrName>ppt_h</p:attrName>
                                        </p:attrNameLst>
                                      </p:cBhvr>
                                      <p:tavLst>
                                        <p:tav tm="0">
                                          <p:val>
                                            <p:fltVal val="0"/>
                                          </p:val>
                                        </p:tav>
                                        <p:tav tm="100000">
                                          <p:val>
                                            <p:strVal val="#ppt_h"/>
                                          </p:val>
                                        </p:tav>
                                      </p:tavLst>
                                    </p:anim>
                                    <p:animEffect filter="fade" transition="in">
                                      <p:cBhvr>
                                        <p:cTn dur="500" id="9"/>
                                        <p:tgtEl>
                                          <p:spTgt spid="16"/>
                                        </p:tgtEl>
                                      </p:cBhvr>
                                    </p:animEffect>
                                  </p:childTnLst>
                                </p:cTn>
                              </p:par>
                            </p:childTnLst>
                          </p:cTn>
                        </p:par>
                        <p:par>
                          <p:cTn fill="hold" id="10" nodeType="afterGroup">
                            <p:stCondLst>
                              <p:cond delay="500"/>
                            </p:stCondLst>
                            <p:childTnLst>
                              <p:par>
                                <p:cTn fill="hold" grpId="0" id="11" nodeType="afterEffect" presetClass="entr" presetID="10" presetSubtype="0">
                                  <p:stCondLst>
                                    <p:cond delay="0"/>
                                  </p:stCondLst>
                                  <p:childTnLst>
                                    <p:set>
                                      <p:cBhvr>
                                        <p:cTn dur="1" fill="hold" id="12">
                                          <p:stCondLst>
                                            <p:cond delay="0"/>
                                          </p:stCondLst>
                                        </p:cTn>
                                        <p:tgtEl>
                                          <p:spTgt spid="19"/>
                                        </p:tgtEl>
                                        <p:attrNameLst>
                                          <p:attrName>style.visibility</p:attrName>
                                        </p:attrNameLst>
                                      </p:cBhvr>
                                      <p:to>
                                        <p:strVal val="visible"/>
                                      </p:to>
                                    </p:set>
                                    <p:animEffect filter="fade" transition="in">
                                      <p:cBhvr>
                                        <p:cTn dur="500" id="13"/>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19"/>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lstStyle/>
          <a:p>
            <a:endParaRPr altLang="en-US" lang="zh-CN"/>
          </a:p>
        </p:txBody>
      </p:sp>
      <p:sp>
        <p:nvSpPr>
          <p:cNvPr id="3" name="内容占位符 2"/>
          <p:cNvSpPr>
            <a:spLocks noGrp="1"/>
          </p:cNvSpPr>
          <p:nvPr>
            <p:ph idx="1"/>
          </p:nvPr>
        </p:nvSpPr>
        <p:spPr/>
        <p:txBody>
          <a:bodyPr/>
          <a:lstStyle/>
          <a:p>
            <a:endParaRPr altLang="en-US" lang="zh-CN"/>
          </a:p>
        </p:txBody>
      </p:sp>
      <p:pic>
        <p:nvPicPr>
          <p:cNvPr id="6" name="图片 5"/>
          <p:cNvPicPr>
            <a:picLocks noChangeAspect="1"/>
          </p:cNvPicPr>
          <p:nvPr/>
        </p:nvPicPr>
        <p:blipFill>
          <a:blip r:embed="rId3">
            <a:extLst>
              <a:ext uri="{28A0092B-C50C-407E-A947-70E740481C1C}">
                <a14:useLocalDpi val="0"/>
              </a:ext>
            </a:extLst>
          </a:blip>
          <a:srcRect b="9273"/>
          <a:stretch>
            <a:fillRect/>
          </a:stretch>
        </p:blipFill>
        <p:spPr>
          <a:xfrm>
            <a:off x="-9002" y="-28965"/>
            <a:ext cx="12201001" cy="6918496"/>
          </a:xfrm>
          <a:prstGeom prst="rect">
            <a:avLst/>
          </a:prstGeom>
        </p:spPr>
      </p:pic>
      <p:sp>
        <p:nvSpPr>
          <p:cNvPr id="7" name="矩形 6"/>
          <p:cNvSpPr/>
          <p:nvPr/>
        </p:nvSpPr>
        <p:spPr>
          <a:xfrm>
            <a:off x="-4502" y="-13200"/>
            <a:ext cx="12196502" cy="6885954"/>
          </a:xfrm>
          <a:prstGeom prst="rect">
            <a:avLst/>
          </a:prstGeom>
          <a:solidFill>
            <a:srgbClr val="0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文本框 15"/>
          <p:cNvSpPr txBox="1"/>
          <p:nvPr/>
        </p:nvSpPr>
        <p:spPr>
          <a:xfrm>
            <a:off x="2832927" y="1813173"/>
            <a:ext cx="8743721" cy="3200400"/>
          </a:xfrm>
          <a:prstGeom prst="rect">
            <a:avLst/>
          </a:prstGeom>
          <a:noFill/>
        </p:spPr>
        <p:txBody>
          <a:bodyPr rtlCol="0" wrap="none">
            <a:spAutoFit/>
          </a:bodyPr>
          <a:lstStyle/>
          <a:p>
            <a:r>
              <a:rPr altLang="zh-CN" lang="en-US" smtClean="0" sz="20400">
                <a:solidFill>
                  <a:srgbClr val="E7EDEA"/>
                </a:solidFill>
                <a:effectLst>
                  <a:outerShdw algn="tl" blurRad="50800" dir="2700000" dist="38100" rotWithShape="0">
                    <a:prstClr val="black">
                      <a:alpha val="40000"/>
                    </a:prstClr>
                  </a:outerShdw>
                </a:effectLst>
                <a:latin charset="0" panose="020b0503020202020204" pitchFamily="34" typeface="Agency FB"/>
                <a:ea charset="-122" pitchFamily="50" typeface="造字工房力黑（非商用）常规体"/>
              </a:rPr>
              <a:t>THANKS</a:t>
            </a:r>
          </a:p>
        </p:txBody>
      </p:sp>
    </p:spTree>
    <p:extLst>
      <p:ext uri="{BB962C8B-B14F-4D97-AF65-F5344CB8AC3E}">
        <p14:creationId val="2902127563"/>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16"/>
                                        </p:tgtEl>
                                        <p:attrNameLst>
                                          <p:attrName>style.visibility</p:attrName>
                                        </p:attrNameLst>
                                      </p:cBhvr>
                                      <p:to>
                                        <p:strVal val="visible"/>
                                      </p:to>
                                    </p:set>
                                    <p:anim calcmode="lin" valueType="num">
                                      <p:cBhvr>
                                        <p:cTn dur="500" fill="hold" id="7"/>
                                        <p:tgtEl>
                                          <p:spTgt spid="16"/>
                                        </p:tgtEl>
                                        <p:attrNameLst>
                                          <p:attrName>ppt_w</p:attrName>
                                        </p:attrNameLst>
                                      </p:cBhvr>
                                      <p:tavLst>
                                        <p:tav tm="0">
                                          <p:val>
                                            <p:fltVal val="0"/>
                                          </p:val>
                                        </p:tav>
                                        <p:tav tm="100000">
                                          <p:val>
                                            <p:strVal val="#ppt_w"/>
                                          </p:val>
                                        </p:tav>
                                      </p:tavLst>
                                    </p:anim>
                                    <p:anim calcmode="lin" valueType="num">
                                      <p:cBhvr>
                                        <p:cTn dur="500" fill="hold" id="8"/>
                                        <p:tgtEl>
                                          <p:spTgt spid="16"/>
                                        </p:tgtEl>
                                        <p:attrNameLst>
                                          <p:attrName>ppt_h</p:attrName>
                                        </p:attrNameLst>
                                      </p:cBhvr>
                                      <p:tavLst>
                                        <p:tav tm="0">
                                          <p:val>
                                            <p:fltVal val="0"/>
                                          </p:val>
                                        </p:tav>
                                        <p:tav tm="100000">
                                          <p:val>
                                            <p:strVal val="#ppt_h"/>
                                          </p:val>
                                        </p:tav>
                                      </p:tavLst>
                                    </p:anim>
                                    <p:animEffect filter="fade" transition="in">
                                      <p:cBhvr>
                                        <p:cTn dur="500" id="9"/>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3" name="椭圆 32"/>
          <p:cNvSpPr/>
          <p:nvPr/>
        </p:nvSpPr>
        <p:spPr>
          <a:xfrm>
            <a:off x="6186923" y="2084959"/>
            <a:ext cx="640080" cy="640080"/>
          </a:xfrm>
          <a:prstGeom prst="ellipse">
            <a:avLst/>
          </a:prstGeom>
          <a:noFill/>
          <a:ln w="28575">
            <a:solidFill>
              <a:srgbClr val="E7EDEA"/>
            </a:solidFill>
          </a:ln>
        </p:spPr>
        <p:style>
          <a:lnRef idx="2">
            <a:schemeClr val="accent1">
              <a:shade val="50000"/>
            </a:schemeClr>
          </a:lnRef>
          <a:fillRef idx="1">
            <a:schemeClr val="accent1"/>
          </a:fillRef>
          <a:effectRef idx="0">
            <a:schemeClr val="accent1"/>
          </a:effectRef>
          <a:fontRef idx="minor">
            <a:schemeClr val="lt1"/>
          </a:fontRef>
        </p:style>
        <p:txBody>
          <a:bodyPr anchor="b" rtlCol="0"/>
          <a:lstStyle/>
          <a:p>
            <a:pPr algn="ctr"/>
            <a:r>
              <a:rPr altLang="zh-CN" lang="en-US" sz="2400">
                <a:solidFill>
                  <a:srgbClr val="00B4D9"/>
                </a:solidFill>
                <a:latin charset="0" panose="020b0604020202020204" pitchFamily="34" typeface="Arial"/>
                <a:ea charset="-128" panose="020b0700000000000000" pitchFamily="34" typeface="Adobe 繁黑體 Std B"/>
                <a:cs charset="0" panose="020b0604020202020204" pitchFamily="34" typeface="Arial"/>
              </a:rPr>
              <a:t>1</a:t>
            </a:r>
          </a:p>
        </p:txBody>
      </p:sp>
      <p:sp>
        <p:nvSpPr>
          <p:cNvPr id="34" name="文本框 33"/>
          <p:cNvSpPr txBox="1"/>
          <p:nvPr/>
        </p:nvSpPr>
        <p:spPr>
          <a:xfrm>
            <a:off x="7074922" y="2174167"/>
            <a:ext cx="3840480" cy="457200"/>
          </a:xfrm>
          <a:prstGeom prst="rect">
            <a:avLst/>
          </a:prstGeom>
          <a:noFill/>
        </p:spPr>
        <p:txBody>
          <a:bodyPr rtlCol="0" wrap="none">
            <a:spAutoFit/>
          </a:bodyPr>
          <a:lstStyle/>
          <a:p>
            <a:r>
              <a:rPr altLang="en-US" lang="zh-CN" smtClean="0" sz="2400">
                <a:solidFill>
                  <a:srgbClr val="E7EDEA"/>
                </a:solidFill>
                <a:latin charset="-122" panose="020b0503020204020204" pitchFamily="34" typeface="微软雅黑"/>
                <a:ea charset="-122" panose="020b0503020204020204" pitchFamily="34" typeface="微软雅黑"/>
              </a:rPr>
              <a:t>单击此处添加标题文本文字</a:t>
            </a:r>
          </a:p>
        </p:txBody>
      </p:sp>
      <p:sp>
        <p:nvSpPr>
          <p:cNvPr id="36" name="椭圆 35"/>
          <p:cNvSpPr/>
          <p:nvPr/>
        </p:nvSpPr>
        <p:spPr>
          <a:xfrm>
            <a:off x="6186923" y="3029339"/>
            <a:ext cx="640080" cy="640080"/>
          </a:xfrm>
          <a:prstGeom prst="ellipse">
            <a:avLst/>
          </a:prstGeom>
          <a:noFill/>
          <a:ln w="28575">
            <a:solidFill>
              <a:srgbClr val="E7EDEA"/>
            </a:solidFill>
          </a:ln>
        </p:spPr>
        <p:style>
          <a:lnRef idx="2">
            <a:schemeClr val="accent1">
              <a:shade val="50000"/>
            </a:schemeClr>
          </a:lnRef>
          <a:fillRef idx="1">
            <a:schemeClr val="accent1"/>
          </a:fillRef>
          <a:effectRef idx="0">
            <a:schemeClr val="accent1"/>
          </a:effectRef>
          <a:fontRef idx="minor">
            <a:schemeClr val="lt1"/>
          </a:fontRef>
        </p:style>
        <p:txBody>
          <a:bodyPr anchor="b" rtlCol="0"/>
          <a:lstStyle/>
          <a:p>
            <a:pPr algn="ctr"/>
            <a:r>
              <a:rPr altLang="zh-CN" lang="en-US" sz="2400">
                <a:solidFill>
                  <a:srgbClr val="00B4D9"/>
                </a:solidFill>
                <a:latin charset="0" panose="020b0604020202020204" pitchFamily="34" typeface="Arial"/>
                <a:ea charset="-128" panose="020b0700000000000000" pitchFamily="34" typeface="Adobe 繁黑體 Std B"/>
                <a:cs charset="0" panose="020b0604020202020204" pitchFamily="34" typeface="Arial"/>
              </a:rPr>
              <a:t>2</a:t>
            </a:r>
          </a:p>
        </p:txBody>
      </p:sp>
      <p:sp>
        <p:nvSpPr>
          <p:cNvPr id="37" name="文本框 36"/>
          <p:cNvSpPr txBox="1"/>
          <p:nvPr/>
        </p:nvSpPr>
        <p:spPr>
          <a:xfrm>
            <a:off x="7074922" y="3118547"/>
            <a:ext cx="3840480" cy="457200"/>
          </a:xfrm>
          <a:prstGeom prst="rect">
            <a:avLst/>
          </a:prstGeom>
          <a:noFill/>
        </p:spPr>
        <p:txBody>
          <a:bodyPr rtlCol="0" wrap="none">
            <a:spAutoFit/>
          </a:bodyPr>
          <a:lstStyle/>
          <a:p>
            <a:r>
              <a:rPr altLang="en-US" lang="zh-CN" sz="2400">
                <a:solidFill>
                  <a:srgbClr val="E7EDEA"/>
                </a:solidFill>
                <a:latin charset="-122" panose="020b0503020204020204" pitchFamily="34" typeface="微软雅黑"/>
                <a:ea charset="-122" panose="020b0503020204020204" pitchFamily="34" typeface="微软雅黑"/>
              </a:rPr>
              <a:t>单击此处添加标题文本文字</a:t>
            </a:r>
          </a:p>
        </p:txBody>
      </p:sp>
      <p:sp>
        <p:nvSpPr>
          <p:cNvPr id="39" name="椭圆 38"/>
          <p:cNvSpPr/>
          <p:nvPr/>
        </p:nvSpPr>
        <p:spPr>
          <a:xfrm>
            <a:off x="6186923" y="3973719"/>
            <a:ext cx="640080" cy="640080"/>
          </a:xfrm>
          <a:prstGeom prst="ellipse">
            <a:avLst/>
          </a:prstGeom>
          <a:noFill/>
          <a:ln w="28575">
            <a:solidFill>
              <a:srgbClr val="E7EDEA"/>
            </a:solidFill>
          </a:ln>
        </p:spPr>
        <p:style>
          <a:lnRef idx="2">
            <a:schemeClr val="accent1">
              <a:shade val="50000"/>
            </a:schemeClr>
          </a:lnRef>
          <a:fillRef idx="1">
            <a:schemeClr val="accent1"/>
          </a:fillRef>
          <a:effectRef idx="0">
            <a:schemeClr val="accent1"/>
          </a:effectRef>
          <a:fontRef idx="minor">
            <a:schemeClr val="lt1"/>
          </a:fontRef>
        </p:style>
        <p:txBody>
          <a:bodyPr anchor="b" rtlCol="0"/>
          <a:lstStyle/>
          <a:p>
            <a:pPr algn="ctr"/>
            <a:r>
              <a:rPr altLang="zh-CN" lang="en-US" sz="2400">
                <a:solidFill>
                  <a:srgbClr val="00B4D9"/>
                </a:solidFill>
                <a:latin charset="0" panose="020b0604020202020204" pitchFamily="34" typeface="Arial"/>
                <a:ea charset="-128" panose="020b0700000000000000" pitchFamily="34" typeface="Adobe 繁黑體 Std B"/>
                <a:cs charset="0" panose="020b0604020202020204" pitchFamily="34" typeface="Arial"/>
              </a:rPr>
              <a:t>3</a:t>
            </a:r>
          </a:p>
        </p:txBody>
      </p:sp>
      <p:sp>
        <p:nvSpPr>
          <p:cNvPr id="40" name="文本框 39"/>
          <p:cNvSpPr txBox="1"/>
          <p:nvPr/>
        </p:nvSpPr>
        <p:spPr>
          <a:xfrm>
            <a:off x="7074922" y="4062927"/>
            <a:ext cx="3840480" cy="457200"/>
          </a:xfrm>
          <a:prstGeom prst="rect">
            <a:avLst/>
          </a:prstGeom>
          <a:noFill/>
        </p:spPr>
        <p:txBody>
          <a:bodyPr rtlCol="0" wrap="none">
            <a:spAutoFit/>
          </a:bodyPr>
          <a:lstStyle/>
          <a:p>
            <a:r>
              <a:rPr altLang="en-US" lang="zh-CN" sz="2400">
                <a:solidFill>
                  <a:srgbClr val="E7EDEA"/>
                </a:solidFill>
                <a:latin charset="-122" panose="020b0503020204020204" pitchFamily="34" typeface="微软雅黑"/>
                <a:ea charset="-122" panose="020b0503020204020204" pitchFamily="34" typeface="微软雅黑"/>
              </a:rPr>
              <a:t>单击此处添加标题文本文字</a:t>
            </a:r>
          </a:p>
        </p:txBody>
      </p:sp>
      <p:sp>
        <p:nvSpPr>
          <p:cNvPr id="42" name="椭圆 41"/>
          <p:cNvSpPr/>
          <p:nvPr/>
        </p:nvSpPr>
        <p:spPr>
          <a:xfrm>
            <a:off x="6186923" y="4918099"/>
            <a:ext cx="640080" cy="640080"/>
          </a:xfrm>
          <a:prstGeom prst="ellipse">
            <a:avLst/>
          </a:prstGeom>
          <a:noFill/>
          <a:ln w="28575">
            <a:solidFill>
              <a:srgbClr val="E7EDEA"/>
            </a:solidFill>
          </a:ln>
        </p:spPr>
        <p:style>
          <a:lnRef idx="2">
            <a:schemeClr val="accent1">
              <a:shade val="50000"/>
            </a:schemeClr>
          </a:lnRef>
          <a:fillRef idx="1">
            <a:schemeClr val="accent1"/>
          </a:fillRef>
          <a:effectRef idx="0">
            <a:schemeClr val="accent1"/>
          </a:effectRef>
          <a:fontRef idx="minor">
            <a:schemeClr val="lt1"/>
          </a:fontRef>
        </p:style>
        <p:txBody>
          <a:bodyPr anchor="b" rtlCol="0"/>
          <a:lstStyle/>
          <a:p>
            <a:pPr algn="ctr"/>
            <a:r>
              <a:rPr altLang="zh-CN" lang="en-US" sz="2400">
                <a:solidFill>
                  <a:srgbClr val="00B4D9"/>
                </a:solidFill>
                <a:latin charset="0" panose="020b0604020202020204" pitchFamily="34" typeface="Arial"/>
                <a:ea charset="-128" panose="020b0700000000000000" pitchFamily="34" typeface="Adobe 繁黑體 Std B"/>
                <a:cs charset="0" panose="020b0604020202020204" pitchFamily="34" typeface="Arial"/>
              </a:rPr>
              <a:t>4</a:t>
            </a:r>
          </a:p>
        </p:txBody>
      </p:sp>
      <p:sp>
        <p:nvSpPr>
          <p:cNvPr id="43" name="文本框 42"/>
          <p:cNvSpPr txBox="1"/>
          <p:nvPr/>
        </p:nvSpPr>
        <p:spPr>
          <a:xfrm>
            <a:off x="7074922" y="5007308"/>
            <a:ext cx="3840480" cy="457200"/>
          </a:xfrm>
          <a:prstGeom prst="rect">
            <a:avLst/>
          </a:prstGeom>
          <a:noFill/>
        </p:spPr>
        <p:txBody>
          <a:bodyPr rtlCol="0" wrap="none">
            <a:spAutoFit/>
          </a:bodyPr>
          <a:lstStyle/>
          <a:p>
            <a:r>
              <a:rPr altLang="en-US" lang="zh-CN" sz="2400">
                <a:solidFill>
                  <a:srgbClr val="E7EDEA"/>
                </a:solidFill>
                <a:latin charset="-122" panose="020b0503020204020204" pitchFamily="34" typeface="微软雅黑"/>
                <a:ea charset="-122" panose="020b0503020204020204" pitchFamily="34" typeface="微软雅黑"/>
              </a:rPr>
              <a:t>单击此处添加标题文本文字</a:t>
            </a:r>
          </a:p>
        </p:txBody>
      </p:sp>
      <p:sp>
        <p:nvSpPr>
          <p:cNvPr id="44" name="文本框 43"/>
          <p:cNvSpPr txBox="1"/>
          <p:nvPr/>
        </p:nvSpPr>
        <p:spPr>
          <a:xfrm>
            <a:off x="298356" y="360642"/>
            <a:ext cx="2011680" cy="457200"/>
          </a:xfrm>
          <a:prstGeom prst="rect">
            <a:avLst/>
          </a:prstGeom>
          <a:noFill/>
        </p:spPr>
        <p:txBody>
          <a:bodyPr rtlCol="0" wrap="none">
            <a:spAutoFit/>
          </a:bodyPr>
          <a:lstStyle/>
          <a:p>
            <a:pPr algn="ctr"/>
            <a:r>
              <a:rPr altLang="en-US" lang="zh-CN" sz="2400">
                <a:solidFill>
                  <a:srgbClr val="00B4D9"/>
                </a:solidFill>
                <a:latin charset="0" panose="020b0604020202020204" pitchFamily="34" typeface="Arial"/>
                <a:ea charset="-128" panose="020b0700000000000000" pitchFamily="34" typeface="Adobe 繁黑體 Std B"/>
                <a:cs charset="0" panose="020b0604020202020204" pitchFamily="34" typeface="Arial"/>
              </a:rPr>
              <a:t>单击添加标题</a:t>
            </a:r>
          </a:p>
        </p:txBody>
      </p:sp>
      <p:sp>
        <p:nvSpPr>
          <p:cNvPr id="45" name="文本框 44"/>
          <p:cNvSpPr txBox="1"/>
          <p:nvPr/>
        </p:nvSpPr>
        <p:spPr>
          <a:xfrm>
            <a:off x="288534" y="834439"/>
            <a:ext cx="2011680" cy="365760"/>
          </a:xfrm>
          <a:prstGeom prst="rect">
            <a:avLst/>
          </a:prstGeom>
          <a:noFill/>
        </p:spPr>
        <p:txBody>
          <a:bodyPr rtlCol="0" wrap="none">
            <a:spAutoFit/>
          </a:bodyPr>
          <a:lstStyle/>
          <a:p>
            <a:r>
              <a:rPr altLang="en-US" lang="zh-CN" smtClean="0">
                <a:solidFill>
                  <a:srgbClr val="E7EDEA"/>
                </a:solidFill>
                <a:latin charset="-122" panose="020b0503020204020204" pitchFamily="34" typeface="微软雅黑"/>
                <a:ea charset="-122" panose="020b0503020204020204" pitchFamily="34" typeface="微软雅黑"/>
              </a:rPr>
              <a:t>单击添加文本文字</a:t>
            </a:r>
          </a:p>
        </p:txBody>
      </p:sp>
      <p:grpSp>
        <p:nvGrpSpPr>
          <p:cNvPr id="2" name="组合 1"/>
          <p:cNvGrpSpPr/>
          <p:nvPr/>
        </p:nvGrpSpPr>
        <p:grpSpPr>
          <a:xfrm>
            <a:off x="802925" y="2107201"/>
            <a:ext cx="4789715" cy="4007943"/>
            <a:chOff x="802925" y="2107201"/>
            <a:chExt cx="4789715" cy="4007943"/>
          </a:xfrm>
        </p:grpSpPr>
        <p:sp>
          <p:nvSpPr>
            <p:cNvPr id="26" name="任意多边形 25"/>
            <p:cNvSpPr/>
            <p:nvPr/>
          </p:nvSpPr>
          <p:spPr>
            <a:xfrm>
              <a:off x="802925" y="5017273"/>
              <a:ext cx="4789715" cy="535718"/>
            </a:xfrm>
            <a:custGeom>
              <a:gdLst>
                <a:gd fmla="*/ 0 w 4789715" name="connsiteX0"/>
                <a:gd fmla="*/ 0 h 535718" name="connsiteY0"/>
                <a:gd fmla="*/ 4789715 w 4789715" name="connsiteX1"/>
                <a:gd fmla="*/ 0 h 535718" name="connsiteY1"/>
                <a:gd fmla="*/ 4789715 w 4789715" name="connsiteX2"/>
                <a:gd fmla="*/ 370217 h 535718" name="connsiteY2"/>
                <a:gd fmla="*/ 4624214 w 4789715" name="connsiteX3"/>
                <a:gd fmla="*/ 535718 h 535718" name="connsiteY3"/>
                <a:gd fmla="*/ 165501 w 4789715" name="connsiteX4"/>
                <a:gd fmla="*/ 535718 h 535718" name="connsiteY4"/>
                <a:gd fmla="*/ 0 w 4789715" name="connsiteX5"/>
                <a:gd fmla="*/ 370217 h 535718"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535718" w="4789715">
                  <a:moveTo>
                    <a:pt x="0" y="0"/>
                  </a:moveTo>
                  <a:lnTo>
                    <a:pt x="4789715" y="0"/>
                  </a:lnTo>
                  <a:lnTo>
                    <a:pt x="4789715" y="370217"/>
                  </a:lnTo>
                  <a:cubicBezTo>
                    <a:pt x="4789715" y="461621"/>
                    <a:pt x="4715618" y="535718"/>
                    <a:pt x="4624214" y="535718"/>
                  </a:cubicBezTo>
                  <a:lnTo>
                    <a:pt x="165501" y="535718"/>
                  </a:lnTo>
                  <a:cubicBezTo>
                    <a:pt x="74097" y="535718"/>
                    <a:pt x="0" y="461621"/>
                    <a:pt x="0" y="370217"/>
                  </a:cubicBezTo>
                  <a:close/>
                </a:path>
              </a:pathLst>
            </a:custGeom>
            <a:solidFill>
              <a:srgbClr val="E7EDEA"/>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任意多边形 26"/>
            <p:cNvSpPr/>
            <p:nvPr/>
          </p:nvSpPr>
          <p:spPr>
            <a:xfrm>
              <a:off x="802925" y="2107201"/>
              <a:ext cx="4789715" cy="2910072"/>
            </a:xfrm>
            <a:custGeom>
              <a:gdLst>
                <a:gd fmla="*/ 165501 w 4789715" name="connsiteX0"/>
                <a:gd fmla="*/ 0 h 2910072" name="connsiteY0"/>
                <a:gd fmla="*/ 4624214 w 4789715" name="connsiteX1"/>
                <a:gd fmla="*/ 0 h 2910072" name="connsiteY1"/>
                <a:gd fmla="*/ 4789715 w 4789715" name="connsiteX2"/>
                <a:gd fmla="*/ 165501 h 2910072" name="connsiteY2"/>
                <a:gd fmla="*/ 4789715 w 4789715" name="connsiteX3"/>
                <a:gd fmla="*/ 2910072 h 2910072" name="connsiteY3"/>
                <a:gd fmla="*/ 0 w 4789715" name="connsiteX4"/>
                <a:gd fmla="*/ 2910072 h 2910072" name="connsiteY4"/>
                <a:gd fmla="*/ 0 w 4789715" name="connsiteX5"/>
                <a:gd fmla="*/ 165501 h 2910072" name="connsiteY5"/>
                <a:gd fmla="*/ 165501 w 4789715" name="connsiteX6"/>
                <a:gd fmla="*/ 0 h 2910072"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2910072" w="4789715">
                  <a:moveTo>
                    <a:pt x="165501" y="0"/>
                  </a:moveTo>
                  <a:lnTo>
                    <a:pt x="4624214" y="0"/>
                  </a:lnTo>
                  <a:cubicBezTo>
                    <a:pt x="4715618" y="0"/>
                    <a:pt x="4789715" y="74097"/>
                    <a:pt x="4789715" y="165501"/>
                  </a:cubicBezTo>
                  <a:lnTo>
                    <a:pt x="4789715" y="2910072"/>
                  </a:lnTo>
                  <a:lnTo>
                    <a:pt x="0" y="2910072"/>
                  </a:lnTo>
                  <a:lnTo>
                    <a:pt x="0" y="165501"/>
                  </a:lnTo>
                  <a:cubicBezTo>
                    <a:pt x="0" y="74097"/>
                    <a:pt x="74097" y="0"/>
                    <a:pt x="165501" y="0"/>
                  </a:cubicBezTo>
                  <a:close/>
                </a:path>
              </a:pathLst>
            </a:custGeom>
            <a:solidFill>
              <a:srgbClr val="2122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8" name="组合 27"/>
            <p:cNvGrpSpPr/>
            <p:nvPr/>
          </p:nvGrpSpPr>
          <p:grpSpPr>
            <a:xfrm>
              <a:off x="2319859" y="5546251"/>
              <a:ext cx="1755847" cy="568893"/>
              <a:chOff x="5851356" y="5550236"/>
              <a:chExt cx="1755847" cy="568893"/>
            </a:xfrm>
          </p:grpSpPr>
          <p:sp>
            <p:nvSpPr>
              <p:cNvPr id="30" name="任意多边形 29"/>
              <p:cNvSpPr/>
              <p:nvPr/>
            </p:nvSpPr>
            <p:spPr>
              <a:xfrm>
                <a:off x="5851356" y="5550236"/>
                <a:ext cx="1755847" cy="568893"/>
              </a:xfrm>
              <a:custGeom>
                <a:gdLst>
                  <a:gd fmla="*/ 273560 w 1755847" name="connsiteX0"/>
                  <a:gd fmla="*/ 0 h 568893" name="connsiteY0"/>
                  <a:gd fmla="*/ 452204 w 1755847" name="connsiteX1"/>
                  <a:gd fmla="*/ 0 h 568893" name="connsiteY1"/>
                  <a:gd fmla="*/ 869912 w 1755847" name="connsiteX2"/>
                  <a:gd fmla="*/ 0 h 568893" name="connsiteY2"/>
                  <a:gd fmla="*/ 885935 w 1755847" name="connsiteX3"/>
                  <a:gd fmla="*/ 0 h 568893" name="connsiteY3"/>
                  <a:gd fmla="*/ 1083391 w 1755847" name="connsiteX4"/>
                  <a:gd fmla="*/ 0 h 568893" name="connsiteY4"/>
                  <a:gd fmla="*/ 1482287 w 1755847" name="connsiteX5"/>
                  <a:gd fmla="*/ 0 h 568893" name="connsiteY5"/>
                  <a:gd fmla="*/ 1517117 w 1755847" name="connsiteX6"/>
                  <a:gd fmla="*/ 374839 h 568893" name="connsiteY6"/>
                  <a:gd fmla="*/ 1548158 w 1755847" name="connsiteX7"/>
                  <a:gd fmla="*/ 477021 h 568893" name="connsiteY7"/>
                  <a:gd fmla="*/ 1725238 w 1755847" name="connsiteX8"/>
                  <a:gd fmla="*/ 520709 h 568893" name="connsiteY8"/>
                  <a:gd fmla="*/ 1755723 w 1755847" name="connsiteX9"/>
                  <a:gd fmla="*/ 568893 h 568893" name="connsiteY9"/>
                  <a:gd fmla="*/ 124 w 1755847" name="connsiteX10"/>
                  <a:gd fmla="*/ 568893 h 568893" name="connsiteY10"/>
                  <a:gd fmla="*/ 30609 w 1755847" name="connsiteX11"/>
                  <a:gd fmla="*/ 520709 h 568893" name="connsiteY11"/>
                  <a:gd fmla="*/ 207689 w 1755847" name="connsiteX12"/>
                  <a:gd fmla="*/ 477021 h 568893" name="connsiteY12"/>
                  <a:gd fmla="*/ 238730 w 1755847" name="connsiteX13"/>
                  <a:gd fmla="*/ 374839 h 568893" name="connsiteY13"/>
                  <a:gd fmla="*/ 273560 w 1755847" name="connsiteX14"/>
                  <a:gd fmla="*/ 0 h 568893" name="connsiteY14"/>
                  <a:gd fmla="*/ 273560 w 1755847" name="connsiteX15"/>
                  <a:gd fmla="*/ 0 h 568893" name="connsiteY15"/>
                  <a:gd fmla="*/ 273560 w 1755847" name="connsiteX16"/>
                  <a:gd fmla="*/ 0 h 568893" name="connsiteY16"/>
                  <a:gd fmla="*/ 273560 w 1755847" name="connsiteX17"/>
                  <a:gd fmla="*/ 0 h 568893" name="connsiteY17"/>
                  <a:gd fmla="*/ 273560 w 1755847" name="connsiteX18"/>
                  <a:gd fmla="*/ 0 h 568893" name="connsiteY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568893" w="1755847">
                    <a:moveTo>
                      <a:pt x="273560" y="0"/>
                    </a:moveTo>
                    <a:lnTo>
                      <a:pt x="452204" y="0"/>
                    </a:lnTo>
                    <a:lnTo>
                      <a:pt x="869912" y="0"/>
                    </a:lnTo>
                    <a:lnTo>
                      <a:pt x="885935" y="0"/>
                    </a:lnTo>
                    <a:lnTo>
                      <a:pt x="1083391" y="0"/>
                    </a:lnTo>
                    <a:lnTo>
                      <a:pt x="1482287" y="0"/>
                    </a:lnTo>
                    <a:cubicBezTo>
                      <a:pt x="1484009" y="5563"/>
                      <a:pt x="1516918" y="366043"/>
                      <a:pt x="1517117" y="374839"/>
                    </a:cubicBezTo>
                    <a:cubicBezTo>
                      <a:pt x="1524186" y="440922"/>
                      <a:pt x="1532036" y="454842"/>
                      <a:pt x="1548158" y="477021"/>
                    </a:cubicBezTo>
                    <a:cubicBezTo>
                      <a:pt x="1590318" y="499838"/>
                      <a:pt x="1690644" y="505397"/>
                      <a:pt x="1725238" y="520709"/>
                    </a:cubicBezTo>
                    <a:cubicBezTo>
                      <a:pt x="1753854" y="533033"/>
                      <a:pt x="1756566" y="538973"/>
                      <a:pt x="1755723" y="568893"/>
                    </a:cubicBezTo>
                    <a:lnTo>
                      <a:pt x="124" y="568893"/>
                    </a:lnTo>
                    <a:cubicBezTo>
                      <a:pt x="-719" y="538973"/>
                      <a:pt x="1993" y="533033"/>
                      <a:pt x="30609" y="520709"/>
                    </a:cubicBezTo>
                    <a:cubicBezTo>
                      <a:pt x="65203" y="505397"/>
                      <a:pt x="165529" y="499838"/>
                      <a:pt x="207689" y="477021"/>
                    </a:cubicBezTo>
                    <a:cubicBezTo>
                      <a:pt x="223811" y="454842"/>
                      <a:pt x="231661" y="440922"/>
                      <a:pt x="238730" y="374839"/>
                    </a:cubicBezTo>
                    <a:cubicBezTo>
                      <a:pt x="238929" y="366043"/>
                      <a:pt x="271838" y="5563"/>
                      <a:pt x="273560" y="0"/>
                    </a:cubicBezTo>
                    <a:close/>
                  </a:path>
                </a:pathLst>
              </a:custGeom>
              <a:solidFill>
                <a:srgbClr val="E7EDEA"/>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任意多边形 30"/>
              <p:cNvSpPr/>
              <p:nvPr/>
            </p:nvSpPr>
            <p:spPr>
              <a:xfrm>
                <a:off x="6111526" y="5550236"/>
                <a:ext cx="1235505" cy="130725"/>
              </a:xfrm>
              <a:custGeom>
                <a:gdLst>
                  <a:gd fmla="*/ 12620 w 1235505" name="connsiteX0"/>
                  <a:gd fmla="*/ 0 h 130725" name="connsiteY0"/>
                  <a:gd fmla="*/ 1222885 w 1235505" name="connsiteX1"/>
                  <a:gd fmla="*/ 0 h 130725" name="connsiteY1"/>
                  <a:gd fmla="*/ 1224099 w 1235505" name="connsiteX2"/>
                  <a:gd fmla="*/ 11407 h 130725" name="connsiteY2"/>
                  <a:gd fmla="*/ 1233841 w 1235505" name="connsiteX3"/>
                  <a:gd fmla="*/ 112791 h 130725" name="connsiteY3"/>
                  <a:gd fmla="*/ 1235505 w 1235505" name="connsiteX4"/>
                  <a:gd fmla="*/ 130725 h 130725" name="connsiteY4"/>
                  <a:gd fmla="*/ 0 w 1235505" name="connsiteX5"/>
                  <a:gd fmla="*/ 130725 h 130725" name="connsiteY5"/>
                  <a:gd fmla="*/ 1665 w 1235505" name="connsiteX6"/>
                  <a:gd fmla="*/ 112791 h 130725" name="connsiteY6"/>
                  <a:gd fmla="*/ 11406 w 1235505" name="connsiteX7"/>
                  <a:gd fmla="*/ 11407 h 130725"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130725" w="1235505">
                    <a:moveTo>
                      <a:pt x="12620" y="0"/>
                    </a:moveTo>
                    <a:lnTo>
                      <a:pt x="1222885" y="0"/>
                    </a:lnTo>
                    <a:lnTo>
                      <a:pt x="1224099" y="11407"/>
                    </a:lnTo>
                    <a:cubicBezTo>
                      <a:pt x="1226229" y="32220"/>
                      <a:pt x="1229809" y="69695"/>
                      <a:pt x="1233841" y="112791"/>
                    </a:cubicBezTo>
                    <a:lnTo>
                      <a:pt x="1235505" y="130725"/>
                    </a:lnTo>
                    <a:lnTo>
                      <a:pt x="0" y="130725"/>
                    </a:lnTo>
                    <a:lnTo>
                      <a:pt x="1665" y="112791"/>
                    </a:lnTo>
                    <a:cubicBezTo>
                      <a:pt x="5696" y="69695"/>
                      <a:pt x="9276" y="32220"/>
                      <a:pt x="11406" y="11407"/>
                    </a:cubicBezTo>
                    <a:close/>
                  </a:path>
                </a:pathLst>
              </a:custGeom>
              <a:solidFill>
                <a:srgbClr val="E2E3E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pic>
          <p:nvPicPr>
            <p:cNvPr id="46" name="图片 45"/>
            <p:cNvPicPr>
              <a:picLocks noChangeAspect="1"/>
            </p:cNvPicPr>
            <p:nvPr/>
          </p:nvPicPr>
          <p:blipFill>
            <a:blip r:embed="rId3"/>
            <a:srcRect b="24116" r="383" t="172"/>
            <a:stretch>
              <a:fillRect/>
            </a:stretch>
          </p:blipFill>
          <p:spPr>
            <a:xfrm>
              <a:off x="1051645" y="2322149"/>
              <a:ext cx="4292274" cy="2480177"/>
            </a:xfrm>
            <a:prstGeom prst="rect">
              <a:avLst/>
            </a:prstGeom>
          </p:spPr>
        </p:pic>
      </p:grpSp>
    </p:spTree>
    <p:extLst>
      <p:ext uri="{BB962C8B-B14F-4D97-AF65-F5344CB8AC3E}">
        <p14:creationId val="3409138511"/>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44"/>
                                        </p:tgtEl>
                                        <p:attrNameLst>
                                          <p:attrName>style.visibility</p:attrName>
                                        </p:attrNameLst>
                                      </p:cBhvr>
                                      <p:to>
                                        <p:strVal val="visible"/>
                                      </p:to>
                                    </p:set>
                                    <p:anim calcmode="lin" valueType="num">
                                      <p:cBhvr additive="base">
                                        <p:cTn dur="500" fill="hold" id="7"/>
                                        <p:tgtEl>
                                          <p:spTgt spid="44"/>
                                        </p:tgtEl>
                                        <p:attrNameLst>
                                          <p:attrName>ppt_x</p:attrName>
                                        </p:attrNameLst>
                                      </p:cBhvr>
                                      <p:tavLst>
                                        <p:tav tm="0">
                                          <p:val>
                                            <p:strVal val="0-#ppt_w/2"/>
                                          </p:val>
                                        </p:tav>
                                        <p:tav tm="100000">
                                          <p:val>
                                            <p:strVal val="#ppt_x"/>
                                          </p:val>
                                        </p:tav>
                                      </p:tavLst>
                                    </p:anim>
                                    <p:anim calcmode="lin" valueType="num">
                                      <p:cBhvr additive="base">
                                        <p:cTn dur="500" fill="hold" id="8"/>
                                        <p:tgtEl>
                                          <p:spTgt spid="44"/>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10" presetSubtype="0">
                                  <p:stCondLst>
                                    <p:cond delay="0"/>
                                  </p:stCondLst>
                                  <p:childTnLst>
                                    <p:set>
                                      <p:cBhvr>
                                        <p:cTn dur="1" fill="hold" id="11">
                                          <p:stCondLst>
                                            <p:cond delay="0"/>
                                          </p:stCondLst>
                                        </p:cTn>
                                        <p:tgtEl>
                                          <p:spTgt spid="45"/>
                                        </p:tgtEl>
                                        <p:attrNameLst>
                                          <p:attrName>style.visibility</p:attrName>
                                        </p:attrNameLst>
                                      </p:cBhvr>
                                      <p:to>
                                        <p:strVal val="visible"/>
                                      </p:to>
                                    </p:set>
                                    <p:animEffect filter="fade" transition="in">
                                      <p:cBhvr>
                                        <p:cTn dur="500" id="12"/>
                                        <p:tgtEl>
                                          <p:spTgt spid="45"/>
                                        </p:tgtEl>
                                      </p:cBhvr>
                                    </p:animEffect>
                                  </p:childTnLst>
                                </p:cTn>
                              </p:par>
                            </p:childTnLst>
                          </p:cTn>
                        </p:par>
                        <p:par>
                          <p:cTn fill="hold" id="13" nodeType="afterGroup">
                            <p:stCondLst>
                              <p:cond delay="1000"/>
                            </p:stCondLst>
                            <p:childTnLst>
                              <p:par>
                                <p:cTn fill="hold" id="14" nodeType="afterEffect" presetClass="entr" presetID="37" presetSubtype="0">
                                  <p:stCondLst>
                                    <p:cond delay="0"/>
                                  </p:stCondLst>
                                  <p:childTnLst>
                                    <p:set>
                                      <p:cBhvr>
                                        <p:cTn dur="1" fill="hold" id="15">
                                          <p:stCondLst>
                                            <p:cond delay="0"/>
                                          </p:stCondLst>
                                        </p:cTn>
                                        <p:tgtEl>
                                          <p:spTgt spid="2"/>
                                        </p:tgtEl>
                                        <p:attrNameLst>
                                          <p:attrName>style.visibility</p:attrName>
                                        </p:attrNameLst>
                                      </p:cBhvr>
                                      <p:to>
                                        <p:strVal val="visible"/>
                                      </p:to>
                                    </p:set>
                                    <p:animEffect filter="fade" transition="in">
                                      <p:cBhvr>
                                        <p:cTn dur="1000" id="16"/>
                                        <p:tgtEl>
                                          <p:spTgt spid="2"/>
                                        </p:tgtEl>
                                      </p:cBhvr>
                                    </p:animEffect>
                                    <p:anim calcmode="lin" valueType="num">
                                      <p:cBhvr>
                                        <p:cTn dur="1000" fill="hold" id="17"/>
                                        <p:tgtEl>
                                          <p:spTgt spid="2"/>
                                        </p:tgtEl>
                                        <p:attrNameLst>
                                          <p:attrName>ppt_x</p:attrName>
                                        </p:attrNameLst>
                                      </p:cBhvr>
                                      <p:tavLst>
                                        <p:tav tm="0">
                                          <p:val>
                                            <p:strVal val="#ppt_x"/>
                                          </p:val>
                                        </p:tav>
                                        <p:tav tm="100000">
                                          <p:val>
                                            <p:strVal val="#ppt_x"/>
                                          </p:val>
                                        </p:tav>
                                      </p:tavLst>
                                    </p:anim>
                                    <p:anim calcmode="lin" valueType="num">
                                      <p:cBhvr>
                                        <p:cTn decel="100000" dur="900" fill="hold" id="18"/>
                                        <p:tgtEl>
                                          <p:spTgt spid="2"/>
                                        </p:tgtEl>
                                        <p:attrNameLst>
                                          <p:attrName>ppt_y</p:attrName>
                                        </p:attrNameLst>
                                      </p:cBhvr>
                                      <p:tavLst>
                                        <p:tav tm="0">
                                          <p:val>
                                            <p:strVal val="#ppt_y+1"/>
                                          </p:val>
                                        </p:tav>
                                        <p:tav tm="100000">
                                          <p:val>
                                            <p:strVal val="#ppt_y-.03"/>
                                          </p:val>
                                        </p:tav>
                                      </p:tavLst>
                                    </p:anim>
                                    <p:anim calcmode="lin" valueType="num">
                                      <p:cBhvr>
                                        <p:cTn accel="100000" dur="100" fill="hold" id="19">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fill="hold" id="20" nodeType="afterGroup">
                            <p:stCondLst>
                              <p:cond delay="2000"/>
                            </p:stCondLst>
                            <p:childTnLst>
                              <p:par>
                                <p:cTn fill="hold" grpId="0" id="21" nodeType="afterEffect" presetClass="entr" presetID="53" presetSubtype="0">
                                  <p:stCondLst>
                                    <p:cond delay="0"/>
                                  </p:stCondLst>
                                  <p:childTnLst>
                                    <p:set>
                                      <p:cBhvr>
                                        <p:cTn dur="1" fill="hold" id="22">
                                          <p:stCondLst>
                                            <p:cond delay="0"/>
                                          </p:stCondLst>
                                        </p:cTn>
                                        <p:tgtEl>
                                          <p:spTgt spid="33"/>
                                        </p:tgtEl>
                                        <p:attrNameLst>
                                          <p:attrName>style.visibility</p:attrName>
                                        </p:attrNameLst>
                                      </p:cBhvr>
                                      <p:to>
                                        <p:strVal val="visible"/>
                                      </p:to>
                                    </p:set>
                                    <p:anim calcmode="lin" valueType="num">
                                      <p:cBhvr>
                                        <p:cTn dur="500" fill="hold" id="23"/>
                                        <p:tgtEl>
                                          <p:spTgt spid="33"/>
                                        </p:tgtEl>
                                        <p:attrNameLst>
                                          <p:attrName>ppt_w</p:attrName>
                                        </p:attrNameLst>
                                      </p:cBhvr>
                                      <p:tavLst>
                                        <p:tav tm="0">
                                          <p:val>
                                            <p:fltVal val="0"/>
                                          </p:val>
                                        </p:tav>
                                        <p:tav tm="100000">
                                          <p:val>
                                            <p:strVal val="#ppt_w"/>
                                          </p:val>
                                        </p:tav>
                                      </p:tavLst>
                                    </p:anim>
                                    <p:anim calcmode="lin" valueType="num">
                                      <p:cBhvr>
                                        <p:cTn dur="500" fill="hold" id="24"/>
                                        <p:tgtEl>
                                          <p:spTgt spid="33"/>
                                        </p:tgtEl>
                                        <p:attrNameLst>
                                          <p:attrName>ppt_h</p:attrName>
                                        </p:attrNameLst>
                                      </p:cBhvr>
                                      <p:tavLst>
                                        <p:tav tm="0">
                                          <p:val>
                                            <p:fltVal val="0"/>
                                          </p:val>
                                        </p:tav>
                                        <p:tav tm="100000">
                                          <p:val>
                                            <p:strVal val="#ppt_h"/>
                                          </p:val>
                                        </p:tav>
                                      </p:tavLst>
                                    </p:anim>
                                    <p:animEffect filter="fade" transition="in">
                                      <p:cBhvr>
                                        <p:cTn dur="500" id="25"/>
                                        <p:tgtEl>
                                          <p:spTgt spid="33"/>
                                        </p:tgtEl>
                                      </p:cBhvr>
                                    </p:animEffect>
                                  </p:childTnLst>
                                </p:cTn>
                              </p:par>
                            </p:childTnLst>
                          </p:cTn>
                        </p:par>
                        <p:par>
                          <p:cTn fill="hold" id="26" nodeType="afterGroup">
                            <p:stCondLst>
                              <p:cond delay="2500"/>
                            </p:stCondLst>
                            <p:childTnLst>
                              <p:par>
                                <p:cTn fill="hold" grpId="0" id="27" nodeType="afterEffect" presetClass="entr" presetID="2" presetSubtype="2">
                                  <p:stCondLst>
                                    <p:cond delay="0"/>
                                  </p:stCondLst>
                                  <p:childTnLst>
                                    <p:set>
                                      <p:cBhvr>
                                        <p:cTn dur="1" fill="hold" id="28">
                                          <p:stCondLst>
                                            <p:cond delay="0"/>
                                          </p:stCondLst>
                                        </p:cTn>
                                        <p:tgtEl>
                                          <p:spTgt spid="34"/>
                                        </p:tgtEl>
                                        <p:attrNameLst>
                                          <p:attrName>style.visibility</p:attrName>
                                        </p:attrNameLst>
                                      </p:cBhvr>
                                      <p:to>
                                        <p:strVal val="visible"/>
                                      </p:to>
                                    </p:set>
                                    <p:anim calcmode="lin" valueType="num">
                                      <p:cBhvr additive="base">
                                        <p:cTn dur="500" fill="hold" id="29"/>
                                        <p:tgtEl>
                                          <p:spTgt spid="34"/>
                                        </p:tgtEl>
                                        <p:attrNameLst>
                                          <p:attrName>ppt_x</p:attrName>
                                        </p:attrNameLst>
                                      </p:cBhvr>
                                      <p:tavLst>
                                        <p:tav tm="0">
                                          <p:val>
                                            <p:strVal val="1+#ppt_w/2"/>
                                          </p:val>
                                        </p:tav>
                                        <p:tav tm="100000">
                                          <p:val>
                                            <p:strVal val="#ppt_x"/>
                                          </p:val>
                                        </p:tav>
                                      </p:tavLst>
                                    </p:anim>
                                    <p:anim calcmode="lin" valueType="num">
                                      <p:cBhvr additive="base">
                                        <p:cTn dur="500" fill="hold" id="30"/>
                                        <p:tgtEl>
                                          <p:spTgt spid="34"/>
                                        </p:tgtEl>
                                        <p:attrNameLst>
                                          <p:attrName>ppt_y</p:attrName>
                                        </p:attrNameLst>
                                      </p:cBhvr>
                                      <p:tavLst>
                                        <p:tav tm="0">
                                          <p:val>
                                            <p:strVal val="#ppt_y"/>
                                          </p:val>
                                        </p:tav>
                                        <p:tav tm="100000">
                                          <p:val>
                                            <p:strVal val="#ppt_y"/>
                                          </p:val>
                                        </p:tav>
                                      </p:tavLst>
                                    </p:anim>
                                  </p:childTnLst>
                                </p:cTn>
                              </p:par>
                            </p:childTnLst>
                          </p:cTn>
                        </p:par>
                        <p:par>
                          <p:cTn fill="hold" id="31" nodeType="afterGroup">
                            <p:stCondLst>
                              <p:cond delay="3000"/>
                            </p:stCondLst>
                            <p:childTnLst>
                              <p:par>
                                <p:cTn fill="hold" grpId="0" id="32" nodeType="afterEffect" presetClass="entr" presetID="53" presetSubtype="0">
                                  <p:stCondLst>
                                    <p:cond delay="0"/>
                                  </p:stCondLst>
                                  <p:childTnLst>
                                    <p:set>
                                      <p:cBhvr>
                                        <p:cTn dur="1" fill="hold" id="33">
                                          <p:stCondLst>
                                            <p:cond delay="0"/>
                                          </p:stCondLst>
                                        </p:cTn>
                                        <p:tgtEl>
                                          <p:spTgt spid="36"/>
                                        </p:tgtEl>
                                        <p:attrNameLst>
                                          <p:attrName>style.visibility</p:attrName>
                                        </p:attrNameLst>
                                      </p:cBhvr>
                                      <p:to>
                                        <p:strVal val="visible"/>
                                      </p:to>
                                    </p:set>
                                    <p:anim calcmode="lin" valueType="num">
                                      <p:cBhvr>
                                        <p:cTn dur="500" fill="hold" id="34"/>
                                        <p:tgtEl>
                                          <p:spTgt spid="36"/>
                                        </p:tgtEl>
                                        <p:attrNameLst>
                                          <p:attrName>ppt_w</p:attrName>
                                        </p:attrNameLst>
                                      </p:cBhvr>
                                      <p:tavLst>
                                        <p:tav tm="0">
                                          <p:val>
                                            <p:fltVal val="0"/>
                                          </p:val>
                                        </p:tav>
                                        <p:tav tm="100000">
                                          <p:val>
                                            <p:strVal val="#ppt_w"/>
                                          </p:val>
                                        </p:tav>
                                      </p:tavLst>
                                    </p:anim>
                                    <p:anim calcmode="lin" valueType="num">
                                      <p:cBhvr>
                                        <p:cTn dur="500" fill="hold" id="35"/>
                                        <p:tgtEl>
                                          <p:spTgt spid="36"/>
                                        </p:tgtEl>
                                        <p:attrNameLst>
                                          <p:attrName>ppt_h</p:attrName>
                                        </p:attrNameLst>
                                      </p:cBhvr>
                                      <p:tavLst>
                                        <p:tav tm="0">
                                          <p:val>
                                            <p:fltVal val="0"/>
                                          </p:val>
                                        </p:tav>
                                        <p:tav tm="100000">
                                          <p:val>
                                            <p:strVal val="#ppt_h"/>
                                          </p:val>
                                        </p:tav>
                                      </p:tavLst>
                                    </p:anim>
                                    <p:animEffect filter="fade" transition="in">
                                      <p:cBhvr>
                                        <p:cTn dur="500" id="36"/>
                                        <p:tgtEl>
                                          <p:spTgt spid="36"/>
                                        </p:tgtEl>
                                      </p:cBhvr>
                                    </p:animEffect>
                                  </p:childTnLst>
                                </p:cTn>
                              </p:par>
                            </p:childTnLst>
                          </p:cTn>
                        </p:par>
                        <p:par>
                          <p:cTn fill="hold" id="37" nodeType="afterGroup">
                            <p:stCondLst>
                              <p:cond delay="3500"/>
                            </p:stCondLst>
                            <p:childTnLst>
                              <p:par>
                                <p:cTn fill="hold" grpId="0" id="38" nodeType="afterEffect" presetClass="entr" presetID="2" presetSubtype="2">
                                  <p:stCondLst>
                                    <p:cond delay="0"/>
                                  </p:stCondLst>
                                  <p:childTnLst>
                                    <p:set>
                                      <p:cBhvr>
                                        <p:cTn dur="1" fill="hold" id="39">
                                          <p:stCondLst>
                                            <p:cond delay="0"/>
                                          </p:stCondLst>
                                        </p:cTn>
                                        <p:tgtEl>
                                          <p:spTgt spid="37"/>
                                        </p:tgtEl>
                                        <p:attrNameLst>
                                          <p:attrName>style.visibility</p:attrName>
                                        </p:attrNameLst>
                                      </p:cBhvr>
                                      <p:to>
                                        <p:strVal val="visible"/>
                                      </p:to>
                                    </p:set>
                                    <p:anim calcmode="lin" valueType="num">
                                      <p:cBhvr additive="base">
                                        <p:cTn dur="500" fill="hold" id="40"/>
                                        <p:tgtEl>
                                          <p:spTgt spid="37"/>
                                        </p:tgtEl>
                                        <p:attrNameLst>
                                          <p:attrName>ppt_x</p:attrName>
                                        </p:attrNameLst>
                                      </p:cBhvr>
                                      <p:tavLst>
                                        <p:tav tm="0">
                                          <p:val>
                                            <p:strVal val="1+#ppt_w/2"/>
                                          </p:val>
                                        </p:tav>
                                        <p:tav tm="100000">
                                          <p:val>
                                            <p:strVal val="#ppt_x"/>
                                          </p:val>
                                        </p:tav>
                                      </p:tavLst>
                                    </p:anim>
                                    <p:anim calcmode="lin" valueType="num">
                                      <p:cBhvr additive="base">
                                        <p:cTn dur="500" fill="hold" id="41"/>
                                        <p:tgtEl>
                                          <p:spTgt spid="37"/>
                                        </p:tgtEl>
                                        <p:attrNameLst>
                                          <p:attrName>ppt_y</p:attrName>
                                        </p:attrNameLst>
                                      </p:cBhvr>
                                      <p:tavLst>
                                        <p:tav tm="0">
                                          <p:val>
                                            <p:strVal val="#ppt_y"/>
                                          </p:val>
                                        </p:tav>
                                        <p:tav tm="100000">
                                          <p:val>
                                            <p:strVal val="#ppt_y"/>
                                          </p:val>
                                        </p:tav>
                                      </p:tavLst>
                                    </p:anim>
                                  </p:childTnLst>
                                </p:cTn>
                              </p:par>
                            </p:childTnLst>
                          </p:cTn>
                        </p:par>
                        <p:par>
                          <p:cTn fill="hold" id="42" nodeType="afterGroup">
                            <p:stCondLst>
                              <p:cond delay="4000"/>
                            </p:stCondLst>
                            <p:childTnLst>
                              <p:par>
                                <p:cTn fill="hold" grpId="0" id="43" nodeType="afterEffect" presetClass="entr" presetID="53" presetSubtype="0">
                                  <p:stCondLst>
                                    <p:cond delay="0"/>
                                  </p:stCondLst>
                                  <p:childTnLst>
                                    <p:set>
                                      <p:cBhvr>
                                        <p:cTn dur="1" fill="hold" id="44">
                                          <p:stCondLst>
                                            <p:cond delay="0"/>
                                          </p:stCondLst>
                                        </p:cTn>
                                        <p:tgtEl>
                                          <p:spTgt spid="39"/>
                                        </p:tgtEl>
                                        <p:attrNameLst>
                                          <p:attrName>style.visibility</p:attrName>
                                        </p:attrNameLst>
                                      </p:cBhvr>
                                      <p:to>
                                        <p:strVal val="visible"/>
                                      </p:to>
                                    </p:set>
                                    <p:anim calcmode="lin" valueType="num">
                                      <p:cBhvr>
                                        <p:cTn dur="500" fill="hold" id="45"/>
                                        <p:tgtEl>
                                          <p:spTgt spid="39"/>
                                        </p:tgtEl>
                                        <p:attrNameLst>
                                          <p:attrName>ppt_w</p:attrName>
                                        </p:attrNameLst>
                                      </p:cBhvr>
                                      <p:tavLst>
                                        <p:tav tm="0">
                                          <p:val>
                                            <p:fltVal val="0"/>
                                          </p:val>
                                        </p:tav>
                                        <p:tav tm="100000">
                                          <p:val>
                                            <p:strVal val="#ppt_w"/>
                                          </p:val>
                                        </p:tav>
                                      </p:tavLst>
                                    </p:anim>
                                    <p:anim calcmode="lin" valueType="num">
                                      <p:cBhvr>
                                        <p:cTn dur="500" fill="hold" id="46"/>
                                        <p:tgtEl>
                                          <p:spTgt spid="39"/>
                                        </p:tgtEl>
                                        <p:attrNameLst>
                                          <p:attrName>ppt_h</p:attrName>
                                        </p:attrNameLst>
                                      </p:cBhvr>
                                      <p:tavLst>
                                        <p:tav tm="0">
                                          <p:val>
                                            <p:fltVal val="0"/>
                                          </p:val>
                                        </p:tav>
                                        <p:tav tm="100000">
                                          <p:val>
                                            <p:strVal val="#ppt_h"/>
                                          </p:val>
                                        </p:tav>
                                      </p:tavLst>
                                    </p:anim>
                                    <p:animEffect filter="fade" transition="in">
                                      <p:cBhvr>
                                        <p:cTn dur="500" id="47"/>
                                        <p:tgtEl>
                                          <p:spTgt spid="39"/>
                                        </p:tgtEl>
                                      </p:cBhvr>
                                    </p:animEffect>
                                  </p:childTnLst>
                                </p:cTn>
                              </p:par>
                            </p:childTnLst>
                          </p:cTn>
                        </p:par>
                        <p:par>
                          <p:cTn fill="hold" id="48" nodeType="afterGroup">
                            <p:stCondLst>
                              <p:cond delay="4500"/>
                            </p:stCondLst>
                            <p:childTnLst>
                              <p:par>
                                <p:cTn fill="hold" grpId="0" id="49" nodeType="afterEffect" presetClass="entr" presetID="2" presetSubtype="2">
                                  <p:stCondLst>
                                    <p:cond delay="0"/>
                                  </p:stCondLst>
                                  <p:childTnLst>
                                    <p:set>
                                      <p:cBhvr>
                                        <p:cTn dur="1" fill="hold" id="50">
                                          <p:stCondLst>
                                            <p:cond delay="0"/>
                                          </p:stCondLst>
                                        </p:cTn>
                                        <p:tgtEl>
                                          <p:spTgt spid="40"/>
                                        </p:tgtEl>
                                        <p:attrNameLst>
                                          <p:attrName>style.visibility</p:attrName>
                                        </p:attrNameLst>
                                      </p:cBhvr>
                                      <p:to>
                                        <p:strVal val="visible"/>
                                      </p:to>
                                    </p:set>
                                    <p:anim calcmode="lin" valueType="num">
                                      <p:cBhvr additive="base">
                                        <p:cTn dur="500" fill="hold" id="51"/>
                                        <p:tgtEl>
                                          <p:spTgt spid="40"/>
                                        </p:tgtEl>
                                        <p:attrNameLst>
                                          <p:attrName>ppt_x</p:attrName>
                                        </p:attrNameLst>
                                      </p:cBhvr>
                                      <p:tavLst>
                                        <p:tav tm="0">
                                          <p:val>
                                            <p:strVal val="1+#ppt_w/2"/>
                                          </p:val>
                                        </p:tav>
                                        <p:tav tm="100000">
                                          <p:val>
                                            <p:strVal val="#ppt_x"/>
                                          </p:val>
                                        </p:tav>
                                      </p:tavLst>
                                    </p:anim>
                                    <p:anim calcmode="lin" valueType="num">
                                      <p:cBhvr additive="base">
                                        <p:cTn dur="500" fill="hold" id="52"/>
                                        <p:tgtEl>
                                          <p:spTgt spid="40"/>
                                        </p:tgtEl>
                                        <p:attrNameLst>
                                          <p:attrName>ppt_y</p:attrName>
                                        </p:attrNameLst>
                                      </p:cBhvr>
                                      <p:tavLst>
                                        <p:tav tm="0">
                                          <p:val>
                                            <p:strVal val="#ppt_y"/>
                                          </p:val>
                                        </p:tav>
                                        <p:tav tm="100000">
                                          <p:val>
                                            <p:strVal val="#ppt_y"/>
                                          </p:val>
                                        </p:tav>
                                      </p:tavLst>
                                    </p:anim>
                                  </p:childTnLst>
                                </p:cTn>
                              </p:par>
                            </p:childTnLst>
                          </p:cTn>
                        </p:par>
                        <p:par>
                          <p:cTn fill="hold" id="53" nodeType="afterGroup">
                            <p:stCondLst>
                              <p:cond delay="5000"/>
                            </p:stCondLst>
                            <p:childTnLst>
                              <p:par>
                                <p:cTn fill="hold" grpId="0" id="54" nodeType="afterEffect" presetClass="entr" presetID="53" presetSubtype="0">
                                  <p:stCondLst>
                                    <p:cond delay="0"/>
                                  </p:stCondLst>
                                  <p:childTnLst>
                                    <p:set>
                                      <p:cBhvr>
                                        <p:cTn dur="1" fill="hold" id="55">
                                          <p:stCondLst>
                                            <p:cond delay="0"/>
                                          </p:stCondLst>
                                        </p:cTn>
                                        <p:tgtEl>
                                          <p:spTgt spid="42"/>
                                        </p:tgtEl>
                                        <p:attrNameLst>
                                          <p:attrName>style.visibility</p:attrName>
                                        </p:attrNameLst>
                                      </p:cBhvr>
                                      <p:to>
                                        <p:strVal val="visible"/>
                                      </p:to>
                                    </p:set>
                                    <p:anim calcmode="lin" valueType="num">
                                      <p:cBhvr>
                                        <p:cTn dur="500" fill="hold" id="56"/>
                                        <p:tgtEl>
                                          <p:spTgt spid="42"/>
                                        </p:tgtEl>
                                        <p:attrNameLst>
                                          <p:attrName>ppt_w</p:attrName>
                                        </p:attrNameLst>
                                      </p:cBhvr>
                                      <p:tavLst>
                                        <p:tav tm="0">
                                          <p:val>
                                            <p:fltVal val="0"/>
                                          </p:val>
                                        </p:tav>
                                        <p:tav tm="100000">
                                          <p:val>
                                            <p:strVal val="#ppt_w"/>
                                          </p:val>
                                        </p:tav>
                                      </p:tavLst>
                                    </p:anim>
                                    <p:anim calcmode="lin" valueType="num">
                                      <p:cBhvr>
                                        <p:cTn dur="500" fill="hold" id="57"/>
                                        <p:tgtEl>
                                          <p:spTgt spid="42"/>
                                        </p:tgtEl>
                                        <p:attrNameLst>
                                          <p:attrName>ppt_h</p:attrName>
                                        </p:attrNameLst>
                                      </p:cBhvr>
                                      <p:tavLst>
                                        <p:tav tm="0">
                                          <p:val>
                                            <p:fltVal val="0"/>
                                          </p:val>
                                        </p:tav>
                                        <p:tav tm="100000">
                                          <p:val>
                                            <p:strVal val="#ppt_h"/>
                                          </p:val>
                                        </p:tav>
                                      </p:tavLst>
                                    </p:anim>
                                    <p:animEffect filter="fade" transition="in">
                                      <p:cBhvr>
                                        <p:cTn dur="500" id="58"/>
                                        <p:tgtEl>
                                          <p:spTgt spid="42"/>
                                        </p:tgtEl>
                                      </p:cBhvr>
                                    </p:animEffect>
                                  </p:childTnLst>
                                </p:cTn>
                              </p:par>
                            </p:childTnLst>
                          </p:cTn>
                        </p:par>
                        <p:par>
                          <p:cTn fill="hold" id="59" nodeType="afterGroup">
                            <p:stCondLst>
                              <p:cond delay="5500"/>
                            </p:stCondLst>
                            <p:childTnLst>
                              <p:par>
                                <p:cTn fill="hold" grpId="0" id="60" nodeType="afterEffect" presetClass="entr" presetID="2" presetSubtype="2">
                                  <p:stCondLst>
                                    <p:cond delay="0"/>
                                  </p:stCondLst>
                                  <p:childTnLst>
                                    <p:set>
                                      <p:cBhvr>
                                        <p:cTn dur="1" fill="hold" id="61">
                                          <p:stCondLst>
                                            <p:cond delay="0"/>
                                          </p:stCondLst>
                                        </p:cTn>
                                        <p:tgtEl>
                                          <p:spTgt spid="43"/>
                                        </p:tgtEl>
                                        <p:attrNameLst>
                                          <p:attrName>style.visibility</p:attrName>
                                        </p:attrNameLst>
                                      </p:cBhvr>
                                      <p:to>
                                        <p:strVal val="visible"/>
                                      </p:to>
                                    </p:set>
                                    <p:anim calcmode="lin" valueType="num">
                                      <p:cBhvr additive="base">
                                        <p:cTn dur="500" fill="hold" id="62"/>
                                        <p:tgtEl>
                                          <p:spTgt spid="43"/>
                                        </p:tgtEl>
                                        <p:attrNameLst>
                                          <p:attrName>ppt_x</p:attrName>
                                        </p:attrNameLst>
                                      </p:cBhvr>
                                      <p:tavLst>
                                        <p:tav tm="0">
                                          <p:val>
                                            <p:strVal val="1+#ppt_w/2"/>
                                          </p:val>
                                        </p:tav>
                                        <p:tav tm="100000">
                                          <p:val>
                                            <p:strVal val="#ppt_x"/>
                                          </p:val>
                                        </p:tav>
                                      </p:tavLst>
                                    </p:anim>
                                    <p:anim calcmode="lin" valueType="num">
                                      <p:cBhvr additive="base">
                                        <p:cTn dur="500" fill="hold" id="63"/>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3"/>
      <p:bldP grpId="0" spid="34"/>
      <p:bldP grpId="0" spid="36"/>
      <p:bldP grpId="0" spid="37"/>
      <p:bldP grpId="0" spid="39"/>
      <p:bldP grpId="0" spid="40"/>
      <p:bldP grpId="0" spid="42"/>
      <p:bldP grpId="0" spid="43"/>
      <p:bldP grpId="0" spid="44"/>
      <p:bldP grpId="0" spid="45"/>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7" name="组合 16"/>
          <p:cNvGrpSpPr/>
          <p:nvPr/>
        </p:nvGrpSpPr>
        <p:grpSpPr>
          <a:xfrm>
            <a:off x="0" y="-1"/>
            <a:ext cx="12230100" cy="6858001"/>
            <a:chOff x="6518910" y="-857251"/>
            <a:chExt cx="12230100" cy="6858001"/>
          </a:xfrm>
        </p:grpSpPr>
        <p:pic>
          <p:nvPicPr>
            <p:cNvPr id="19" name="图片 18"/>
            <p:cNvPicPr>
              <a:picLocks noChangeAspect="1"/>
            </p:cNvPicPr>
            <p:nvPr/>
          </p:nvPicPr>
          <p:blipFill>
            <a:blip r:embed="rId3">
              <a:extLst>
                <a:ext uri="{28A0092B-C50C-407E-A947-70E740481C1C}">
                  <a14:useLocalDpi val="0"/>
                </a:ext>
              </a:extLst>
            </a:blip>
            <a:srcRect b="10075"/>
            <a:stretch>
              <a:fillRect/>
            </a:stretch>
          </p:blipFill>
          <p:spPr>
            <a:xfrm>
              <a:off x="6537960" y="-857251"/>
              <a:ext cx="12192000" cy="6858001"/>
            </a:xfrm>
            <a:prstGeom prst="rect">
              <a:avLst/>
            </a:prstGeom>
          </p:spPr>
        </p:pic>
        <p:sp>
          <p:nvSpPr>
            <p:cNvPr id="20" name="矩形 19"/>
            <p:cNvSpPr/>
            <p:nvPr/>
          </p:nvSpPr>
          <p:spPr>
            <a:xfrm>
              <a:off x="6518910" y="-857251"/>
              <a:ext cx="12230100" cy="6858000"/>
            </a:xfrm>
            <a:prstGeom prst="rect">
              <a:avLst/>
            </a:prstGeom>
            <a:solidFill>
              <a:srgbClr val="000000">
                <a:alpha val="3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8" name="矩形 17"/>
          <p:cNvSpPr/>
          <p:nvPr/>
        </p:nvSpPr>
        <p:spPr>
          <a:xfrm>
            <a:off x="-15240" y="3874770"/>
            <a:ext cx="12230100" cy="2080260"/>
          </a:xfrm>
          <a:prstGeom prst="rect">
            <a:avLst/>
          </a:prstGeom>
          <a:solidFill>
            <a:srgbClr val="00B4D9">
              <a:alpha val="8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1" name="组合 20"/>
          <p:cNvGrpSpPr/>
          <p:nvPr/>
        </p:nvGrpSpPr>
        <p:grpSpPr>
          <a:xfrm>
            <a:off x="2969110" y="4523870"/>
            <a:ext cx="4298259" cy="954107"/>
            <a:chOff x="7143077" y="4271032"/>
            <a:chExt cx="4298259" cy="954107"/>
          </a:xfrm>
        </p:grpSpPr>
        <p:sp>
          <p:nvSpPr>
            <p:cNvPr id="22" name="文本框 21"/>
            <p:cNvSpPr txBox="1"/>
            <p:nvPr/>
          </p:nvSpPr>
          <p:spPr>
            <a:xfrm>
              <a:off x="7143076" y="4271032"/>
              <a:ext cx="4246880" cy="579120"/>
            </a:xfrm>
            <a:prstGeom prst="rect">
              <a:avLst/>
            </a:prstGeom>
            <a:noFill/>
          </p:spPr>
          <p:txBody>
            <a:bodyPr rtlCol="0" wrap="none">
              <a:spAutoFit/>
            </a:bodyPr>
            <a:lstStyle/>
            <a:p>
              <a:r>
                <a:rPr altLang="en-US" b="1" lang="zh-CN" smtClean="0" sz="3200">
                  <a:solidFill>
                    <a:srgbClr val="E7EDEA"/>
                  </a:solidFill>
                  <a:latin charset="-122" panose="020b0503020204020204" pitchFamily="34" typeface="微软雅黑"/>
                  <a:ea charset="-122" panose="020b0503020204020204" pitchFamily="34" typeface="微软雅黑"/>
                </a:rPr>
                <a:t>单击此处添加标题文字</a:t>
              </a:r>
            </a:p>
          </p:txBody>
        </p:sp>
        <p:sp>
          <p:nvSpPr>
            <p:cNvPr id="23" name="文本框 22"/>
            <p:cNvSpPr txBox="1"/>
            <p:nvPr/>
          </p:nvSpPr>
          <p:spPr>
            <a:xfrm>
              <a:off x="7152982" y="4886585"/>
              <a:ext cx="4246880" cy="335280"/>
            </a:xfrm>
            <a:prstGeom prst="rect">
              <a:avLst/>
            </a:prstGeom>
            <a:noFill/>
          </p:spPr>
          <p:txBody>
            <a:bodyPr rtlCol="0" wrap="none">
              <a:spAutoFit/>
            </a:bodyPr>
            <a:lstStyle/>
            <a:p>
              <a:r>
                <a:rPr altLang="en-US" lang="zh-CN" smtClean="0" sz="1600">
                  <a:solidFill>
                    <a:srgbClr val="E7EDEA"/>
                  </a:solidFill>
                  <a:latin charset="-122" panose="020b0503020204020204" pitchFamily="34" typeface="微软雅黑"/>
                  <a:ea charset="-122" panose="020b0503020204020204" pitchFamily="34" typeface="微软雅黑"/>
                </a:rPr>
                <a:t>单击此处添加文本文字单击此处添加文本文字</a:t>
              </a:r>
            </a:p>
          </p:txBody>
        </p:sp>
      </p:grpSp>
      <p:cxnSp>
        <p:nvCxnSpPr>
          <p:cNvPr id="24" name="直接连接符 23"/>
          <p:cNvCxnSpPr/>
          <p:nvPr/>
        </p:nvCxnSpPr>
        <p:spPr>
          <a:xfrm flipH="1">
            <a:off x="2486034" y="4592961"/>
            <a:ext cx="0" cy="758831"/>
          </a:xfrm>
          <a:prstGeom prst="line">
            <a:avLst/>
          </a:prstGeom>
          <a:ln cap="rnd"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583361" y="4688828"/>
            <a:ext cx="1441420" cy="641573"/>
            <a:chOff x="583361" y="4688828"/>
            <a:chExt cx="1441420" cy="641573"/>
          </a:xfrm>
        </p:grpSpPr>
        <p:sp>
          <p:nvSpPr>
            <p:cNvPr id="25" name="文本框 24"/>
            <p:cNvSpPr txBox="1"/>
            <p:nvPr/>
          </p:nvSpPr>
          <p:spPr>
            <a:xfrm>
              <a:off x="1058136" y="4688829"/>
              <a:ext cx="944880" cy="396240"/>
            </a:xfrm>
            <a:prstGeom prst="rect">
              <a:avLst/>
            </a:prstGeom>
            <a:noFill/>
          </p:spPr>
          <p:txBody>
            <a:bodyPr rtlCol="0" wrap="none">
              <a:spAutoFit/>
            </a:bodyPr>
            <a:lstStyle/>
            <a:p>
              <a:r>
                <a:rPr altLang="en-US" lang="zh-CN" sz="2000">
                  <a:solidFill>
                    <a:srgbClr val="E7EDEA"/>
                  </a:solidFill>
                  <a:latin charset="-122" panose="020b0503020204020204" pitchFamily="34" typeface="微软雅黑"/>
                  <a:ea charset="-122" panose="020b0503020204020204" pitchFamily="34" typeface="微软雅黑"/>
                </a:rPr>
                <a:t>标题一</a:t>
              </a:r>
            </a:p>
          </p:txBody>
        </p:sp>
        <p:sp>
          <p:nvSpPr>
            <p:cNvPr id="26" name="文本框 25"/>
            <p:cNvSpPr txBox="1"/>
            <p:nvPr/>
          </p:nvSpPr>
          <p:spPr>
            <a:xfrm>
              <a:off x="583361" y="5022624"/>
              <a:ext cx="1427480" cy="304800"/>
            </a:xfrm>
            <a:prstGeom prst="rect">
              <a:avLst/>
            </a:prstGeom>
            <a:noFill/>
          </p:spPr>
          <p:txBody>
            <a:bodyPr rtlCol="0" wrap="none">
              <a:spAutoFit/>
            </a:bodyPr>
            <a:lstStyle/>
            <a:p>
              <a:r>
                <a:rPr altLang="en-US" lang="zh-CN" smtClean="0" sz="1400">
                  <a:solidFill>
                    <a:srgbClr val="E7EDEA"/>
                  </a:solidFill>
                  <a:latin charset="-122" panose="020b0503020204020204" pitchFamily="34" typeface="微软雅黑"/>
                  <a:ea charset="-122" panose="020b0503020204020204" pitchFamily="34" typeface="微软雅黑"/>
                </a:rPr>
                <a:t>添加小标题标题</a:t>
              </a:r>
            </a:p>
          </p:txBody>
        </p:sp>
        <p:sp>
          <p:nvSpPr>
            <p:cNvPr id="27" name="Freeform 147"/>
            <p:cNvSpPr>
              <a:spLocks noEditPoints="1"/>
            </p:cNvSpPr>
            <p:nvPr/>
          </p:nvSpPr>
          <p:spPr bwMode="auto">
            <a:xfrm>
              <a:off x="647919" y="4711151"/>
              <a:ext cx="328492" cy="311472"/>
            </a:xfrm>
            <a:custGeom>
              <a:gdLst>
                <a:gd fmla="*/ 149 w 193" name="T0"/>
                <a:gd fmla="*/ 172 h 183" name="T1"/>
                <a:gd fmla="*/ 85 w 193" name="T2"/>
                <a:gd fmla="*/ 183 h 183" name="T3"/>
                <a:gd fmla="*/ 10 w 193" name="T4"/>
                <a:gd fmla="*/ 47 h 183" name="T5"/>
                <a:gd fmla="*/ 30 w 193" name="T6"/>
                <a:gd fmla="*/ 49 h 183" name="T7"/>
                <a:gd fmla="*/ 28 w 193" name="T8"/>
                <a:gd fmla="*/ 88 h 183" name="T9"/>
                <a:gd fmla="*/ 35 w 193" name="T10"/>
                <a:gd fmla="*/ 96 h 183" name="T11"/>
                <a:gd fmla="*/ 36 w 193" name="T12"/>
                <a:gd fmla="*/ 96 h 183" name="T13"/>
                <a:gd fmla="*/ 43 w 193" name="T14"/>
                <a:gd fmla="*/ 88 h 183" name="T15"/>
                <a:gd fmla="*/ 41 w 193" name="T16"/>
                <a:gd fmla="*/ 49 h 183" name="T17"/>
                <a:gd fmla="*/ 60 w 193" name="T18"/>
                <a:gd fmla="*/ 47 h 183" name="T19"/>
                <a:gd fmla="*/ 100 w 193" name="T20"/>
                <a:gd fmla="*/ 66 h 183" name="T21"/>
                <a:gd fmla="*/ 58 w 193" name="T22"/>
                <a:gd fmla="*/ 111 h 183" name="T23"/>
                <a:gd fmla="*/ 43 w 193" name="T24"/>
                <a:gd fmla="*/ 183 h 183" name="T25"/>
                <a:gd fmla="*/ 31 w 193" name="T26"/>
                <a:gd fmla="*/ 122 h 183" name="T27"/>
                <a:gd fmla="*/ 9 w 193" name="T28"/>
                <a:gd fmla="*/ 183 h 183" name="T29"/>
                <a:gd fmla="*/ 0 w 193" name="T30"/>
                <a:gd fmla="*/ 101 h 183" name="T31"/>
                <a:gd fmla="*/ 161 w 193" name="T32"/>
                <a:gd fmla="*/ 42 h 183" name="T33"/>
                <a:gd fmla="*/ 149 w 193" name="T34"/>
                <a:gd fmla="*/ 77 h 183" name="T35"/>
                <a:gd fmla="*/ 143 w 193" name="T36"/>
                <a:gd fmla="*/ 77 h 183" name="T37"/>
                <a:gd fmla="*/ 122 w 193" name="T38"/>
                <a:gd fmla="*/ 99 h 183" name="T39"/>
                <a:gd fmla="*/ 118 w 193" name="T40"/>
                <a:gd fmla="*/ 101 h 183" name="T41"/>
                <a:gd fmla="*/ 84 w 193" name="T42"/>
                <a:gd fmla="*/ 97 h 183" name="T43"/>
                <a:gd fmla="*/ 100 w 193" name="T44"/>
                <a:gd fmla="*/ 84 h 183" name="T45"/>
                <a:gd fmla="*/ 104 w 193" name="T46"/>
                <a:gd fmla="*/ 84 h 183" name="T47"/>
                <a:gd fmla="*/ 129 w 193" name="T48"/>
                <a:gd fmla="*/ 60 h 183" name="T49"/>
                <a:gd fmla="*/ 135 w 193" name="T50"/>
                <a:gd fmla="*/ 59 h 183" name="T51"/>
                <a:gd fmla="*/ 161 w 193" name="T52"/>
                <a:gd fmla="*/ 42 h 183" name="T53"/>
                <a:gd fmla="*/ 193 w 193" name="T54"/>
                <a:gd fmla="*/ 6 h 183" name="T55"/>
                <a:gd fmla="*/ 125 w 193" name="T56"/>
                <a:gd fmla="*/ 136 h 183" name="T57"/>
                <a:gd fmla="*/ 107 w 193" name="T58"/>
                <a:gd fmla="*/ 168 h 183" name="T59"/>
                <a:gd fmla="*/ 72 w 193" name="T60"/>
                <a:gd fmla="*/ 136 h 183" name="T61"/>
                <a:gd fmla="*/ 180 w 193" name="T62"/>
                <a:gd fmla="*/ 123 h 183" name="T63"/>
                <a:gd fmla="*/ 67 w 193" name="T64"/>
                <a:gd fmla="*/ 19 h 183" name="T65"/>
                <a:gd fmla="*/ 36 w 193" name="T66"/>
                <a:gd fmla="*/ 0 h 183" name="T67"/>
                <a:gd fmla="*/ 53 w 193" name="T68"/>
                <a:gd fmla="*/ 11 h 183" name="T69"/>
                <a:gd fmla="*/ 53 w 193" name="T70"/>
                <a:gd fmla="*/ 32 h 183" name="T71"/>
                <a:gd fmla="*/ 36 w 193" name="T72"/>
                <a:gd fmla="*/ 41 h 183" name="T73"/>
                <a:gd fmla="*/ 17 w 193" name="T74"/>
                <a:gd fmla="*/ 32 h 183" name="T75"/>
                <a:gd fmla="*/ 17 w 193" name="T76"/>
                <a:gd fmla="*/ 11 h 183" name="T77"/>
                <a:gd fmla="*/ 36 w 193" name="T78"/>
                <a:gd fmla="*/ 0 h 183"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83" w="193">
                  <a:moveTo>
                    <a:pt x="85" y="172"/>
                  </a:moveTo>
                  <a:lnTo>
                    <a:pt x="149" y="172"/>
                  </a:lnTo>
                  <a:lnTo>
                    <a:pt x="149" y="183"/>
                  </a:lnTo>
                  <a:lnTo>
                    <a:pt x="85" y="183"/>
                  </a:lnTo>
                  <a:lnTo>
                    <a:pt x="85" y="172"/>
                  </a:lnTo>
                  <a:close/>
                  <a:moveTo>
                    <a:pt x="10" y="47"/>
                  </a:moveTo>
                  <a:lnTo>
                    <a:pt x="32" y="47"/>
                  </a:lnTo>
                  <a:lnTo>
                    <a:pt x="30" y="49"/>
                  </a:lnTo>
                  <a:lnTo>
                    <a:pt x="32" y="54"/>
                  </a:lnTo>
                  <a:lnTo>
                    <a:pt x="28" y="88"/>
                  </a:lnTo>
                  <a:lnTo>
                    <a:pt x="35" y="95"/>
                  </a:lnTo>
                  <a:lnTo>
                    <a:pt x="35" y="96"/>
                  </a:lnTo>
                  <a:lnTo>
                    <a:pt x="35" y="95"/>
                  </a:lnTo>
                  <a:lnTo>
                    <a:pt x="36" y="96"/>
                  </a:lnTo>
                  <a:lnTo>
                    <a:pt x="36" y="95"/>
                  </a:lnTo>
                  <a:lnTo>
                    <a:pt x="43" y="88"/>
                  </a:lnTo>
                  <a:lnTo>
                    <a:pt x="38" y="54"/>
                  </a:lnTo>
                  <a:lnTo>
                    <a:pt x="41" y="49"/>
                  </a:lnTo>
                  <a:lnTo>
                    <a:pt x="38" y="47"/>
                  </a:lnTo>
                  <a:lnTo>
                    <a:pt x="60" y="47"/>
                  </a:lnTo>
                  <a:lnTo>
                    <a:pt x="109" y="49"/>
                  </a:lnTo>
                  <a:lnTo>
                    <a:pt x="100" y="66"/>
                  </a:lnTo>
                  <a:lnTo>
                    <a:pt x="57" y="67"/>
                  </a:lnTo>
                  <a:lnTo>
                    <a:pt x="58" y="111"/>
                  </a:lnTo>
                  <a:lnTo>
                    <a:pt x="62" y="183"/>
                  </a:lnTo>
                  <a:lnTo>
                    <a:pt x="43" y="183"/>
                  </a:lnTo>
                  <a:lnTo>
                    <a:pt x="39" y="122"/>
                  </a:lnTo>
                  <a:lnTo>
                    <a:pt x="31" y="122"/>
                  </a:lnTo>
                  <a:lnTo>
                    <a:pt x="28" y="183"/>
                  </a:lnTo>
                  <a:lnTo>
                    <a:pt x="9" y="183"/>
                  </a:lnTo>
                  <a:lnTo>
                    <a:pt x="14" y="111"/>
                  </a:lnTo>
                  <a:lnTo>
                    <a:pt x="0" y="101"/>
                  </a:lnTo>
                  <a:lnTo>
                    <a:pt x="10" y="47"/>
                  </a:lnTo>
                  <a:close/>
                  <a:moveTo>
                    <a:pt x="161" y="42"/>
                  </a:moveTo>
                  <a:lnTo>
                    <a:pt x="167" y="46"/>
                  </a:lnTo>
                  <a:lnTo>
                    <a:pt x="149" y="77"/>
                  </a:lnTo>
                  <a:lnTo>
                    <a:pt x="147" y="81"/>
                  </a:lnTo>
                  <a:lnTo>
                    <a:pt x="143" y="77"/>
                  </a:lnTo>
                  <a:lnTo>
                    <a:pt x="134" y="67"/>
                  </a:lnTo>
                  <a:lnTo>
                    <a:pt x="122" y="99"/>
                  </a:lnTo>
                  <a:lnTo>
                    <a:pt x="121" y="103"/>
                  </a:lnTo>
                  <a:lnTo>
                    <a:pt x="118" y="101"/>
                  </a:lnTo>
                  <a:lnTo>
                    <a:pt x="101" y="90"/>
                  </a:lnTo>
                  <a:lnTo>
                    <a:pt x="84" y="97"/>
                  </a:lnTo>
                  <a:lnTo>
                    <a:pt x="81" y="90"/>
                  </a:lnTo>
                  <a:lnTo>
                    <a:pt x="100" y="84"/>
                  </a:lnTo>
                  <a:lnTo>
                    <a:pt x="102" y="83"/>
                  </a:lnTo>
                  <a:lnTo>
                    <a:pt x="104" y="84"/>
                  </a:lnTo>
                  <a:lnTo>
                    <a:pt x="118" y="94"/>
                  </a:lnTo>
                  <a:lnTo>
                    <a:pt x="129" y="60"/>
                  </a:lnTo>
                  <a:lnTo>
                    <a:pt x="130" y="54"/>
                  </a:lnTo>
                  <a:lnTo>
                    <a:pt x="135" y="59"/>
                  </a:lnTo>
                  <a:lnTo>
                    <a:pt x="146" y="70"/>
                  </a:lnTo>
                  <a:lnTo>
                    <a:pt x="161" y="42"/>
                  </a:lnTo>
                  <a:close/>
                  <a:moveTo>
                    <a:pt x="67" y="6"/>
                  </a:moveTo>
                  <a:lnTo>
                    <a:pt x="193" y="6"/>
                  </a:lnTo>
                  <a:lnTo>
                    <a:pt x="193" y="136"/>
                  </a:lnTo>
                  <a:lnTo>
                    <a:pt x="125" y="136"/>
                  </a:lnTo>
                  <a:lnTo>
                    <a:pt x="125" y="168"/>
                  </a:lnTo>
                  <a:lnTo>
                    <a:pt x="107" y="168"/>
                  </a:lnTo>
                  <a:lnTo>
                    <a:pt x="107" y="136"/>
                  </a:lnTo>
                  <a:lnTo>
                    <a:pt x="72" y="136"/>
                  </a:lnTo>
                  <a:lnTo>
                    <a:pt x="72" y="123"/>
                  </a:lnTo>
                  <a:lnTo>
                    <a:pt x="180" y="123"/>
                  </a:lnTo>
                  <a:lnTo>
                    <a:pt x="180" y="19"/>
                  </a:lnTo>
                  <a:lnTo>
                    <a:pt x="67" y="19"/>
                  </a:lnTo>
                  <a:lnTo>
                    <a:pt x="67" y="6"/>
                  </a:lnTo>
                  <a:close/>
                  <a:moveTo>
                    <a:pt x="36" y="0"/>
                  </a:moveTo>
                  <a:lnTo>
                    <a:pt x="46" y="3"/>
                  </a:lnTo>
                  <a:lnTo>
                    <a:pt x="53" y="11"/>
                  </a:lnTo>
                  <a:lnTo>
                    <a:pt x="57" y="21"/>
                  </a:lnTo>
                  <a:lnTo>
                    <a:pt x="53" y="32"/>
                  </a:lnTo>
                  <a:lnTo>
                    <a:pt x="46" y="39"/>
                  </a:lnTo>
                  <a:lnTo>
                    <a:pt x="36" y="41"/>
                  </a:lnTo>
                  <a:lnTo>
                    <a:pt x="25" y="39"/>
                  </a:lnTo>
                  <a:lnTo>
                    <a:pt x="17" y="32"/>
                  </a:lnTo>
                  <a:lnTo>
                    <a:pt x="15" y="21"/>
                  </a:lnTo>
                  <a:lnTo>
                    <a:pt x="17" y="11"/>
                  </a:lnTo>
                  <a:lnTo>
                    <a:pt x="25" y="3"/>
                  </a:lnTo>
                  <a:lnTo>
                    <a:pt x="36" y="0"/>
                  </a:lnTo>
                  <a:close/>
                </a:path>
              </a:pathLst>
            </a:custGeom>
            <a:solidFill>
              <a:srgbClr val="E7EDEA"/>
            </a:solidFill>
            <a:ln w="0">
              <a:noFill/>
              <a:prstDash val="solid"/>
              <a:round/>
            </a:ln>
          </p:spPr>
          <p:txBody>
            <a:bodyPr anchor="t" anchorCtr="0" bIns="45720" compatLnSpc="1" lIns="91440" numCol="1" rIns="91440" tIns="45720" vert="horz" wrap="square">
              <a:prstTxWarp prst="textNoShape">
                <a:avLst/>
              </a:prstTxWarp>
            </a:bodyPr>
            <a:lstStyle/>
            <a:p>
              <a:endParaRPr altLang="en-US" lang="zh-CN">
                <a:solidFill>
                  <a:schemeClr val="bg1"/>
                </a:solidFill>
              </a:endParaRPr>
            </a:p>
          </p:txBody>
        </p:sp>
      </p:grpSp>
    </p:spTree>
    <p:extLst>
      <p:ext uri="{BB962C8B-B14F-4D97-AF65-F5344CB8AC3E}">
        <p14:creationId val="2266051604"/>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4">
                                  <p:stCondLst>
                                    <p:cond delay="0"/>
                                  </p:stCondLst>
                                  <p:childTnLst>
                                    <p:set>
                                      <p:cBhvr>
                                        <p:cTn dur="1" fill="hold" id="6">
                                          <p:stCondLst>
                                            <p:cond delay="0"/>
                                          </p:stCondLst>
                                        </p:cTn>
                                        <p:tgtEl>
                                          <p:spTgt spid="18"/>
                                        </p:tgtEl>
                                        <p:attrNameLst>
                                          <p:attrName>style.visibility</p:attrName>
                                        </p:attrNameLst>
                                      </p:cBhvr>
                                      <p:to>
                                        <p:strVal val="visible"/>
                                      </p:to>
                                    </p:set>
                                    <p:anim calcmode="lin" valueType="num">
                                      <p:cBhvr additive="base">
                                        <p:cTn dur="500" fill="hold" id="7"/>
                                        <p:tgtEl>
                                          <p:spTgt spid="18"/>
                                        </p:tgtEl>
                                        <p:attrNameLst>
                                          <p:attrName>ppt_x</p:attrName>
                                        </p:attrNameLst>
                                      </p:cBhvr>
                                      <p:tavLst>
                                        <p:tav tm="0">
                                          <p:val>
                                            <p:strVal val="#ppt_x"/>
                                          </p:val>
                                        </p:tav>
                                        <p:tav tm="100000">
                                          <p:val>
                                            <p:strVal val="#ppt_x"/>
                                          </p:val>
                                        </p:tav>
                                      </p:tavLst>
                                    </p:anim>
                                    <p:anim calcmode="lin" valueType="num">
                                      <p:cBhvr additive="base">
                                        <p:cTn dur="500" fill="hold" id="8"/>
                                        <p:tgtEl>
                                          <p:spTgt spid="18"/>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10" presetSubtype="0">
                                  <p:stCondLst>
                                    <p:cond delay="0"/>
                                  </p:stCondLst>
                                  <p:childTnLst>
                                    <p:set>
                                      <p:cBhvr>
                                        <p:cTn dur="1" fill="hold" id="11">
                                          <p:stCondLst>
                                            <p:cond delay="0"/>
                                          </p:stCondLst>
                                        </p:cTn>
                                        <p:tgtEl>
                                          <p:spTgt spid="3"/>
                                        </p:tgtEl>
                                        <p:attrNameLst>
                                          <p:attrName>style.visibility</p:attrName>
                                        </p:attrNameLst>
                                      </p:cBhvr>
                                      <p:to>
                                        <p:strVal val="visible"/>
                                      </p:to>
                                    </p:set>
                                    <p:animEffect filter="fade" transition="in">
                                      <p:cBhvr>
                                        <p:cTn dur="500" id="12"/>
                                        <p:tgtEl>
                                          <p:spTgt spid="3"/>
                                        </p:tgtEl>
                                      </p:cBhvr>
                                    </p:animEffect>
                                  </p:childTnLst>
                                </p:cTn>
                              </p:par>
                            </p:childTnLst>
                          </p:cTn>
                        </p:par>
                        <p:par>
                          <p:cTn fill="hold" id="13" nodeType="afterGroup">
                            <p:stCondLst>
                              <p:cond delay="1000"/>
                            </p:stCondLst>
                            <p:childTnLst>
                              <p:par>
                                <p:cTn fill="hold" id="14" nodeType="afterEffect" presetClass="entr" presetID="22" presetSubtype="4">
                                  <p:stCondLst>
                                    <p:cond delay="0"/>
                                  </p:stCondLst>
                                  <p:childTnLst>
                                    <p:set>
                                      <p:cBhvr>
                                        <p:cTn dur="1" fill="hold" id="15">
                                          <p:stCondLst>
                                            <p:cond delay="0"/>
                                          </p:stCondLst>
                                        </p:cTn>
                                        <p:tgtEl>
                                          <p:spTgt spid="24"/>
                                        </p:tgtEl>
                                        <p:attrNameLst>
                                          <p:attrName>style.visibility</p:attrName>
                                        </p:attrNameLst>
                                      </p:cBhvr>
                                      <p:to>
                                        <p:strVal val="visible"/>
                                      </p:to>
                                    </p:set>
                                    <p:animEffect filter="wipe(down)" transition="in">
                                      <p:cBhvr>
                                        <p:cTn dur="500" id="16"/>
                                        <p:tgtEl>
                                          <p:spTgt spid="24"/>
                                        </p:tgtEl>
                                      </p:cBhvr>
                                    </p:animEffect>
                                  </p:childTnLst>
                                </p:cTn>
                              </p:par>
                            </p:childTnLst>
                          </p:cTn>
                        </p:par>
                        <p:par>
                          <p:cTn fill="hold" id="17" nodeType="afterGroup">
                            <p:stCondLst>
                              <p:cond delay="1500"/>
                            </p:stCondLst>
                            <p:childTnLst>
                              <p:par>
                                <p:cTn fill="hold" id="18" nodeType="afterEffect" presetClass="entr" presetID="2" presetSubtype="8">
                                  <p:stCondLst>
                                    <p:cond delay="0"/>
                                  </p:stCondLst>
                                  <p:childTnLst>
                                    <p:set>
                                      <p:cBhvr>
                                        <p:cTn dur="1" fill="hold" id="19">
                                          <p:stCondLst>
                                            <p:cond delay="0"/>
                                          </p:stCondLst>
                                        </p:cTn>
                                        <p:tgtEl>
                                          <p:spTgt spid="21"/>
                                        </p:tgtEl>
                                        <p:attrNameLst>
                                          <p:attrName>style.visibility</p:attrName>
                                        </p:attrNameLst>
                                      </p:cBhvr>
                                      <p:to>
                                        <p:strVal val="visible"/>
                                      </p:to>
                                    </p:set>
                                    <p:anim calcmode="lin" valueType="num">
                                      <p:cBhvr additive="base">
                                        <p:cTn dur="500" fill="hold" id="20"/>
                                        <p:tgtEl>
                                          <p:spTgt spid="21"/>
                                        </p:tgtEl>
                                        <p:attrNameLst>
                                          <p:attrName>ppt_x</p:attrName>
                                        </p:attrNameLst>
                                      </p:cBhvr>
                                      <p:tavLst>
                                        <p:tav tm="0">
                                          <p:val>
                                            <p:strVal val="0-#ppt_w/2"/>
                                          </p:val>
                                        </p:tav>
                                        <p:tav tm="100000">
                                          <p:val>
                                            <p:strVal val="#ppt_x"/>
                                          </p:val>
                                        </p:tav>
                                      </p:tavLst>
                                    </p:anim>
                                    <p:anim calcmode="lin" valueType="num">
                                      <p:cBhvr additive="base">
                                        <p:cTn dur="500" fill="hold" id="21"/>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文本框 3"/>
          <p:cNvSpPr txBox="1"/>
          <p:nvPr/>
        </p:nvSpPr>
        <p:spPr>
          <a:xfrm>
            <a:off x="288534" y="360642"/>
            <a:ext cx="3230880" cy="457200"/>
          </a:xfrm>
          <a:prstGeom prst="rect">
            <a:avLst/>
          </a:prstGeom>
          <a:noFill/>
        </p:spPr>
        <p:txBody>
          <a:bodyPr rtlCol="0" wrap="none">
            <a:spAutoFit/>
          </a:bodyPr>
          <a:lstStyle/>
          <a:p>
            <a:r>
              <a:rPr altLang="en-US" lang="zh-CN" smtClean="0" sz="2400">
                <a:solidFill>
                  <a:srgbClr val="00B4D9"/>
                </a:solidFill>
                <a:latin charset="-122" panose="020b0503020204020204" pitchFamily="34" typeface="微软雅黑"/>
                <a:ea charset="-122" panose="020b0503020204020204" pitchFamily="34" typeface="微软雅黑"/>
              </a:rPr>
              <a:t>单击添加标题添加标题</a:t>
            </a:r>
          </a:p>
        </p:txBody>
      </p:sp>
      <p:sp>
        <p:nvSpPr>
          <p:cNvPr id="5" name="文本框 4"/>
          <p:cNvSpPr txBox="1"/>
          <p:nvPr/>
        </p:nvSpPr>
        <p:spPr>
          <a:xfrm>
            <a:off x="288534" y="834439"/>
            <a:ext cx="2011680" cy="365760"/>
          </a:xfrm>
          <a:prstGeom prst="rect">
            <a:avLst/>
          </a:prstGeom>
          <a:noFill/>
        </p:spPr>
        <p:txBody>
          <a:bodyPr rtlCol="0" wrap="none">
            <a:spAutoFit/>
          </a:bodyPr>
          <a:lstStyle/>
          <a:p>
            <a:r>
              <a:rPr altLang="en-US" lang="zh-CN" smtClean="0">
                <a:solidFill>
                  <a:srgbClr val="E7EDEA"/>
                </a:solidFill>
                <a:latin charset="-122" panose="020b0503020204020204" pitchFamily="34" typeface="微软雅黑"/>
                <a:ea charset="-122" panose="020b0503020204020204" pitchFamily="34" typeface="微软雅黑"/>
              </a:rPr>
              <a:t>单击添加文本文字</a:t>
            </a:r>
          </a:p>
        </p:txBody>
      </p:sp>
      <p:sp>
        <p:nvSpPr>
          <p:cNvPr id="6" name="饼形 5"/>
          <p:cNvSpPr/>
          <p:nvPr/>
        </p:nvSpPr>
        <p:spPr>
          <a:xfrm>
            <a:off x="814480" y="1891537"/>
            <a:ext cx="3466926" cy="3466926"/>
          </a:xfrm>
          <a:prstGeom prst="pie">
            <a:avLst>
              <a:gd fmla="val 11260475" name="adj1"/>
              <a:gd fmla="val 16200000" name="adj2"/>
            </a:avLst>
          </a:prstGeom>
          <a:solidFill>
            <a:srgbClr val="7E7E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7" name="饼形 6"/>
          <p:cNvSpPr/>
          <p:nvPr/>
        </p:nvSpPr>
        <p:spPr>
          <a:xfrm>
            <a:off x="840313" y="2081727"/>
            <a:ext cx="3441005" cy="3441005"/>
          </a:xfrm>
          <a:prstGeom prst="pie">
            <a:avLst>
              <a:gd fmla="val 3655508" name="adj1"/>
              <a:gd fmla="val 11209420" name="adj2"/>
            </a:avLst>
          </a:prstGeom>
          <a:solidFill>
            <a:srgbClr val="B1B2B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8" name="饼形 7"/>
          <p:cNvSpPr/>
          <p:nvPr/>
        </p:nvSpPr>
        <p:spPr>
          <a:xfrm flipH="1" flipV="1">
            <a:off x="1014411" y="1962314"/>
            <a:ext cx="3441005" cy="3441005"/>
          </a:xfrm>
          <a:prstGeom prst="pie">
            <a:avLst>
              <a:gd fmla="val 5378299" name="adj1"/>
              <a:gd fmla="val 14467988" name="adj2"/>
            </a:avLst>
          </a:prstGeom>
          <a:solidFill>
            <a:srgbClr val="00B4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nvGrpSpPr>
          <p:cNvPr id="13" name="组合 12"/>
          <p:cNvGrpSpPr/>
          <p:nvPr/>
        </p:nvGrpSpPr>
        <p:grpSpPr>
          <a:xfrm>
            <a:off x="5839865" y="3196684"/>
            <a:ext cx="2339102" cy="910211"/>
            <a:chOff x="5839865" y="2896881"/>
            <a:chExt cx="2339102" cy="910211"/>
          </a:xfrm>
        </p:grpSpPr>
        <p:sp>
          <p:nvSpPr>
            <p:cNvPr id="15" name="文本框 14"/>
            <p:cNvSpPr txBox="1"/>
            <p:nvPr/>
          </p:nvSpPr>
          <p:spPr>
            <a:xfrm>
              <a:off x="6301530" y="2896881"/>
              <a:ext cx="1402080" cy="335280"/>
            </a:xfrm>
            <a:prstGeom prst="rect">
              <a:avLst/>
            </a:prstGeom>
            <a:noFill/>
          </p:spPr>
          <p:txBody>
            <a:bodyPr rtlCol="0" wrap="none">
              <a:spAutoFit/>
            </a:bodyPr>
            <a:lstStyle/>
            <a:p>
              <a:r>
                <a:rPr altLang="en-US" lang="zh-CN" smtClean="0" sz="1600">
                  <a:solidFill>
                    <a:schemeClr val="bg1"/>
                  </a:solidFill>
                  <a:latin charset="-122" panose="020b0503020204020204" pitchFamily="34" typeface="微软雅黑"/>
                  <a:ea charset="-122" panose="020b0503020204020204" pitchFamily="34" typeface="微软雅黑"/>
                </a:rPr>
                <a:t>单击添加标题</a:t>
              </a:r>
            </a:p>
          </p:txBody>
        </p:sp>
        <p:sp>
          <p:nvSpPr>
            <p:cNvPr id="16" name="文本框 15"/>
            <p:cNvSpPr txBox="1"/>
            <p:nvPr/>
          </p:nvSpPr>
          <p:spPr>
            <a:xfrm>
              <a:off x="5839864" y="3258031"/>
              <a:ext cx="2316480" cy="566928"/>
            </a:xfrm>
            <a:prstGeom prst="rect">
              <a:avLst/>
            </a:prstGeom>
            <a:noFill/>
          </p:spPr>
          <p:txBody>
            <a:bodyPr rtlCol="0" wrap="none">
              <a:spAutoFit/>
            </a:bodyPr>
            <a:lstStyle/>
            <a:p>
              <a:pPr>
                <a:lnSpc>
                  <a:spcPct val="130000"/>
                </a:lnSpc>
              </a:pPr>
              <a:r>
                <a:rPr altLang="en-US" lang="zh-CN" sz="1200">
                  <a:solidFill>
                    <a:schemeClr val="bg1"/>
                  </a:solidFill>
                  <a:latin charset="-122" panose="020b0503020204020204" pitchFamily="34" typeface="微软雅黑"/>
                  <a:ea charset="-122" panose="020b0503020204020204" pitchFamily="34" typeface="微软雅黑"/>
                </a:rPr>
                <a:t>单击此处添加文本内容文本内容</a:t>
              </a:r>
            </a:p>
            <a:p>
              <a:pPr>
                <a:lnSpc>
                  <a:spcPct val="130000"/>
                </a:lnSpc>
              </a:pPr>
              <a:r>
                <a:rPr altLang="en-US" lang="zh-CN" sz="1200">
                  <a:solidFill>
                    <a:schemeClr val="bg1"/>
                  </a:solidFill>
                  <a:latin charset="-122" panose="020b0503020204020204" pitchFamily="34" typeface="微软雅黑"/>
                  <a:ea charset="-122" panose="020b0503020204020204" pitchFamily="34" typeface="微软雅黑"/>
                </a:rPr>
                <a:t>单击此处添加文本内容文本内容</a:t>
              </a:r>
            </a:p>
          </p:txBody>
        </p:sp>
      </p:grpSp>
      <p:grpSp>
        <p:nvGrpSpPr>
          <p:cNvPr id="2" name="组合 1"/>
          <p:cNvGrpSpPr/>
          <p:nvPr/>
        </p:nvGrpSpPr>
        <p:grpSpPr>
          <a:xfrm>
            <a:off x="5884905" y="2300330"/>
            <a:ext cx="2238500" cy="817418"/>
            <a:chOff x="5884905" y="2300330"/>
            <a:chExt cx="2238500" cy="817418"/>
          </a:xfrm>
        </p:grpSpPr>
        <p:sp>
          <p:nvSpPr>
            <p:cNvPr id="10" name="矩形 9"/>
            <p:cNvSpPr/>
            <p:nvPr/>
          </p:nvSpPr>
          <p:spPr>
            <a:xfrm>
              <a:off x="5884905" y="2300330"/>
              <a:ext cx="2238500" cy="817418"/>
            </a:xfrm>
            <a:prstGeom prst="rect">
              <a:avLst/>
            </a:prstGeom>
            <a:solidFill>
              <a:srgbClr val="B1B2B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1" name="直接连接符 10"/>
            <p:cNvCxnSpPr/>
            <p:nvPr/>
          </p:nvCxnSpPr>
          <p:spPr>
            <a:xfrm flipH="1">
              <a:off x="6975767" y="2451624"/>
              <a:ext cx="0" cy="514831"/>
            </a:xfrm>
            <a:prstGeom prst="line">
              <a:avLst/>
            </a:prstGeom>
            <a:ln cap="rnd"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7219755" y="2416652"/>
              <a:ext cx="995680" cy="579120"/>
            </a:xfrm>
            <a:prstGeom prst="rect">
              <a:avLst/>
            </a:prstGeom>
            <a:noFill/>
          </p:spPr>
          <p:txBody>
            <a:bodyPr rtlCol="0" wrap="none">
              <a:spAutoFit/>
            </a:bodyPr>
            <a:lstStyle/>
            <a:p>
              <a:r>
                <a:rPr altLang="zh-CN" lang="en-US" sz="3200">
                  <a:solidFill>
                    <a:schemeClr val="bg1"/>
                  </a:solidFill>
                  <a:latin charset="0" panose="020b0604020202020204" pitchFamily="34" typeface="Arial"/>
                  <a:ea charset="-128" panose="020b0700000000000000" pitchFamily="34" typeface="Adobe 繁黑體 Std B"/>
                  <a:cs charset="0" panose="020b0604020202020204" pitchFamily="34" typeface="Arial"/>
                </a:rPr>
                <a:t>43%</a:t>
              </a:r>
            </a:p>
          </p:txBody>
        </p:sp>
        <p:pic>
          <p:nvPicPr>
            <p:cNvPr id="14" name="图片 13"/>
            <p:cNvPicPr>
              <a:picLocks noChangeAspect="1"/>
            </p:cNvPicPr>
            <p:nvPr/>
          </p:nvPicPr>
          <p:blipFill>
            <a:blip r:embed="rId3"/>
            <a:stretch>
              <a:fillRect/>
            </a:stretch>
          </p:blipFill>
          <p:spPr>
            <a:xfrm>
              <a:off x="6154875" y="2498292"/>
              <a:ext cx="461250" cy="461250"/>
            </a:xfrm>
            <a:prstGeom prst="rect">
              <a:avLst/>
            </a:prstGeom>
          </p:spPr>
        </p:pic>
      </p:grpSp>
      <p:grpSp>
        <p:nvGrpSpPr>
          <p:cNvPr id="23" name="组合 22"/>
          <p:cNvGrpSpPr/>
          <p:nvPr/>
        </p:nvGrpSpPr>
        <p:grpSpPr>
          <a:xfrm>
            <a:off x="8742091" y="3196684"/>
            <a:ext cx="2339102" cy="910211"/>
            <a:chOff x="5839865" y="2896881"/>
            <a:chExt cx="2339102" cy="910211"/>
          </a:xfrm>
        </p:grpSpPr>
        <p:sp>
          <p:nvSpPr>
            <p:cNvPr id="24" name="文本框 23"/>
            <p:cNvSpPr txBox="1"/>
            <p:nvPr/>
          </p:nvSpPr>
          <p:spPr>
            <a:xfrm>
              <a:off x="6301530" y="2896881"/>
              <a:ext cx="1402080" cy="335280"/>
            </a:xfrm>
            <a:prstGeom prst="rect">
              <a:avLst/>
            </a:prstGeom>
            <a:noFill/>
          </p:spPr>
          <p:txBody>
            <a:bodyPr rtlCol="0" wrap="none">
              <a:spAutoFit/>
            </a:bodyPr>
            <a:lstStyle/>
            <a:p>
              <a:r>
                <a:rPr altLang="en-US" lang="zh-CN" smtClean="0" sz="1600">
                  <a:solidFill>
                    <a:schemeClr val="bg1"/>
                  </a:solidFill>
                  <a:latin charset="-122" panose="020b0503020204020204" pitchFamily="34" typeface="微软雅黑"/>
                  <a:ea charset="-122" panose="020b0503020204020204" pitchFamily="34" typeface="微软雅黑"/>
                </a:rPr>
                <a:t>单击添加标题</a:t>
              </a:r>
            </a:p>
          </p:txBody>
        </p:sp>
        <p:sp>
          <p:nvSpPr>
            <p:cNvPr id="25" name="文本框 24"/>
            <p:cNvSpPr txBox="1"/>
            <p:nvPr/>
          </p:nvSpPr>
          <p:spPr>
            <a:xfrm>
              <a:off x="5839865" y="3258031"/>
              <a:ext cx="2316480" cy="566928"/>
            </a:xfrm>
            <a:prstGeom prst="rect">
              <a:avLst/>
            </a:prstGeom>
            <a:noFill/>
          </p:spPr>
          <p:txBody>
            <a:bodyPr rtlCol="0" wrap="none">
              <a:spAutoFit/>
            </a:bodyPr>
            <a:lstStyle/>
            <a:p>
              <a:pPr>
                <a:lnSpc>
                  <a:spcPct val="130000"/>
                </a:lnSpc>
              </a:pPr>
              <a:r>
                <a:rPr altLang="en-US" lang="zh-CN" sz="1200">
                  <a:solidFill>
                    <a:schemeClr val="bg1"/>
                  </a:solidFill>
                  <a:latin charset="-122" panose="020b0503020204020204" pitchFamily="34" typeface="微软雅黑"/>
                  <a:ea charset="-122" panose="020b0503020204020204" pitchFamily="34" typeface="微软雅黑"/>
                </a:rPr>
                <a:t>单击此处添加文本内容文本内容</a:t>
              </a:r>
            </a:p>
            <a:p>
              <a:pPr>
                <a:lnSpc>
                  <a:spcPct val="130000"/>
                </a:lnSpc>
              </a:pPr>
              <a:r>
                <a:rPr altLang="en-US" lang="zh-CN" sz="1200">
                  <a:solidFill>
                    <a:schemeClr val="bg1"/>
                  </a:solidFill>
                  <a:latin charset="-122" panose="020b0503020204020204" pitchFamily="34" typeface="微软雅黑"/>
                  <a:ea charset="-122" panose="020b0503020204020204" pitchFamily="34" typeface="微软雅黑"/>
                </a:rPr>
                <a:t>单击此处添加文本内容文本内容</a:t>
              </a:r>
            </a:p>
          </p:txBody>
        </p:sp>
      </p:grpSp>
      <p:grpSp>
        <p:nvGrpSpPr>
          <p:cNvPr id="3" name="组合 2"/>
          <p:cNvGrpSpPr/>
          <p:nvPr/>
        </p:nvGrpSpPr>
        <p:grpSpPr>
          <a:xfrm>
            <a:off x="8787131" y="2300330"/>
            <a:ext cx="2238500" cy="817418"/>
            <a:chOff x="8787131" y="2300330"/>
            <a:chExt cx="2238500" cy="817418"/>
          </a:xfrm>
        </p:grpSpPr>
        <p:sp>
          <p:nvSpPr>
            <p:cNvPr id="20" name="矩形 19"/>
            <p:cNvSpPr/>
            <p:nvPr/>
          </p:nvSpPr>
          <p:spPr>
            <a:xfrm>
              <a:off x="8787131" y="2300330"/>
              <a:ext cx="2238500" cy="817418"/>
            </a:xfrm>
            <a:prstGeom prst="rect">
              <a:avLst/>
            </a:prstGeom>
            <a:solidFill>
              <a:srgbClr val="00B4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21" name="直接连接符 20"/>
            <p:cNvCxnSpPr/>
            <p:nvPr/>
          </p:nvCxnSpPr>
          <p:spPr>
            <a:xfrm flipH="1">
              <a:off x="9877993" y="2451624"/>
              <a:ext cx="0" cy="514831"/>
            </a:xfrm>
            <a:prstGeom prst="line">
              <a:avLst/>
            </a:prstGeom>
            <a:ln cap="rnd"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10121981" y="2416652"/>
              <a:ext cx="995680" cy="579120"/>
            </a:xfrm>
            <a:prstGeom prst="rect">
              <a:avLst/>
            </a:prstGeom>
            <a:noFill/>
          </p:spPr>
          <p:txBody>
            <a:bodyPr rtlCol="0" wrap="none">
              <a:spAutoFit/>
            </a:bodyPr>
            <a:lstStyle/>
            <a:p>
              <a:r>
                <a:rPr altLang="zh-CN" lang="en-US" sz="3200">
                  <a:solidFill>
                    <a:schemeClr val="bg1"/>
                  </a:solidFill>
                  <a:latin charset="0" panose="020b0604020202020204" pitchFamily="34" typeface="Arial"/>
                  <a:ea charset="-128" panose="020b0700000000000000" pitchFamily="34" typeface="Adobe 繁黑體 Std B"/>
                  <a:cs charset="0" panose="020b0604020202020204" pitchFamily="34" typeface="Arial"/>
                </a:rPr>
                <a:t>56%</a:t>
              </a:r>
            </a:p>
          </p:txBody>
        </p:sp>
        <p:pic>
          <p:nvPicPr>
            <p:cNvPr id="19" name="图片 18"/>
            <p:cNvPicPr>
              <a:picLocks noChangeAspect="1"/>
            </p:cNvPicPr>
            <p:nvPr/>
          </p:nvPicPr>
          <p:blipFill>
            <a:blip r:embed="rId4"/>
            <a:stretch>
              <a:fillRect/>
            </a:stretch>
          </p:blipFill>
          <p:spPr>
            <a:xfrm>
              <a:off x="9093244" y="2479558"/>
              <a:ext cx="461250" cy="461250"/>
            </a:xfrm>
            <a:prstGeom prst="rect">
              <a:avLst/>
            </a:prstGeom>
          </p:spPr>
        </p:pic>
      </p:grpSp>
      <p:grpSp>
        <p:nvGrpSpPr>
          <p:cNvPr id="32" name="组合 31"/>
          <p:cNvGrpSpPr/>
          <p:nvPr/>
        </p:nvGrpSpPr>
        <p:grpSpPr>
          <a:xfrm>
            <a:off x="5839865" y="5288628"/>
            <a:ext cx="2339102" cy="910211"/>
            <a:chOff x="5839865" y="2896881"/>
            <a:chExt cx="2339102" cy="910211"/>
          </a:xfrm>
        </p:grpSpPr>
        <p:sp>
          <p:nvSpPr>
            <p:cNvPr id="33" name="文本框 32"/>
            <p:cNvSpPr txBox="1"/>
            <p:nvPr/>
          </p:nvSpPr>
          <p:spPr>
            <a:xfrm>
              <a:off x="6301530" y="2896881"/>
              <a:ext cx="1402080" cy="335280"/>
            </a:xfrm>
            <a:prstGeom prst="rect">
              <a:avLst/>
            </a:prstGeom>
            <a:noFill/>
          </p:spPr>
          <p:txBody>
            <a:bodyPr rtlCol="0" wrap="none">
              <a:spAutoFit/>
            </a:bodyPr>
            <a:lstStyle/>
            <a:p>
              <a:r>
                <a:rPr altLang="en-US" lang="zh-CN" smtClean="0" sz="1600">
                  <a:solidFill>
                    <a:schemeClr val="bg1"/>
                  </a:solidFill>
                  <a:latin charset="-122" panose="020b0503020204020204" pitchFamily="34" typeface="微软雅黑"/>
                  <a:ea charset="-122" panose="020b0503020204020204" pitchFamily="34" typeface="微软雅黑"/>
                </a:rPr>
                <a:t>单击添加标题</a:t>
              </a:r>
            </a:p>
          </p:txBody>
        </p:sp>
        <p:sp>
          <p:nvSpPr>
            <p:cNvPr id="34" name="文本框 33"/>
            <p:cNvSpPr txBox="1"/>
            <p:nvPr/>
          </p:nvSpPr>
          <p:spPr>
            <a:xfrm>
              <a:off x="5839864" y="3258032"/>
              <a:ext cx="2316480" cy="566928"/>
            </a:xfrm>
            <a:prstGeom prst="rect">
              <a:avLst/>
            </a:prstGeom>
            <a:noFill/>
          </p:spPr>
          <p:txBody>
            <a:bodyPr rtlCol="0" wrap="none">
              <a:spAutoFit/>
            </a:bodyPr>
            <a:lstStyle/>
            <a:p>
              <a:pPr>
                <a:lnSpc>
                  <a:spcPct val="130000"/>
                </a:lnSpc>
              </a:pPr>
              <a:r>
                <a:rPr altLang="en-US" lang="zh-CN" sz="1200">
                  <a:solidFill>
                    <a:schemeClr val="bg1"/>
                  </a:solidFill>
                  <a:latin charset="-122" panose="020b0503020204020204" pitchFamily="34" typeface="微软雅黑"/>
                  <a:ea charset="-122" panose="020b0503020204020204" pitchFamily="34" typeface="微软雅黑"/>
                </a:rPr>
                <a:t>单击此处添加文本内容文本内容</a:t>
              </a:r>
            </a:p>
            <a:p>
              <a:pPr>
                <a:lnSpc>
                  <a:spcPct val="130000"/>
                </a:lnSpc>
              </a:pPr>
              <a:r>
                <a:rPr altLang="en-US" lang="zh-CN" sz="1200">
                  <a:solidFill>
                    <a:schemeClr val="bg1"/>
                  </a:solidFill>
                  <a:latin charset="-122" panose="020b0503020204020204" pitchFamily="34" typeface="微软雅黑"/>
                  <a:ea charset="-122" panose="020b0503020204020204" pitchFamily="34" typeface="微软雅黑"/>
                </a:rPr>
                <a:t>单击此处添加文本内容文本内容</a:t>
              </a:r>
            </a:p>
          </p:txBody>
        </p:sp>
      </p:grpSp>
      <p:grpSp>
        <p:nvGrpSpPr>
          <p:cNvPr id="56" name="组合 55"/>
          <p:cNvGrpSpPr/>
          <p:nvPr/>
        </p:nvGrpSpPr>
        <p:grpSpPr>
          <a:xfrm>
            <a:off x="5884905" y="4392274"/>
            <a:ext cx="2238500" cy="817418"/>
            <a:chOff x="5884905" y="4392274"/>
            <a:chExt cx="2238500" cy="817418"/>
          </a:xfrm>
        </p:grpSpPr>
        <p:sp>
          <p:nvSpPr>
            <p:cNvPr id="29" name="矩形 28"/>
            <p:cNvSpPr/>
            <p:nvPr/>
          </p:nvSpPr>
          <p:spPr>
            <a:xfrm>
              <a:off x="5884905" y="4392274"/>
              <a:ext cx="2238500" cy="817418"/>
            </a:xfrm>
            <a:prstGeom prst="rect">
              <a:avLst/>
            </a:prstGeom>
            <a:solidFill>
              <a:srgbClr val="7E7E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30" name="直接连接符 29"/>
            <p:cNvCxnSpPr/>
            <p:nvPr/>
          </p:nvCxnSpPr>
          <p:spPr>
            <a:xfrm flipH="1">
              <a:off x="6975767" y="4543568"/>
              <a:ext cx="0" cy="514831"/>
            </a:xfrm>
            <a:prstGeom prst="line">
              <a:avLst/>
            </a:prstGeom>
            <a:ln cap="rnd"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7219755" y="4508596"/>
              <a:ext cx="995680" cy="579120"/>
            </a:xfrm>
            <a:prstGeom prst="rect">
              <a:avLst/>
            </a:prstGeom>
            <a:noFill/>
          </p:spPr>
          <p:txBody>
            <a:bodyPr rtlCol="0" wrap="none">
              <a:spAutoFit/>
            </a:bodyPr>
            <a:lstStyle/>
            <a:p>
              <a:r>
                <a:rPr altLang="zh-CN" lang="en-US" smtClean="0" sz="3200">
                  <a:solidFill>
                    <a:schemeClr val="bg1"/>
                  </a:solidFill>
                  <a:latin charset="0" panose="020b0604020202020204" pitchFamily="34" typeface="Arial"/>
                  <a:ea charset="-128" panose="020b0700000000000000" pitchFamily="34" typeface="Adobe 繁黑體 Std B"/>
                  <a:cs charset="0" panose="020b0604020202020204" pitchFamily="34" typeface="Arial"/>
                </a:rPr>
                <a:t>21%</a:t>
              </a:r>
            </a:p>
          </p:txBody>
        </p:sp>
        <p:pic>
          <p:nvPicPr>
            <p:cNvPr id="28" name="图片 27"/>
            <p:cNvPicPr>
              <a:picLocks noChangeAspect="1"/>
            </p:cNvPicPr>
            <p:nvPr/>
          </p:nvPicPr>
          <p:blipFill>
            <a:blip r:embed="rId5"/>
            <a:stretch>
              <a:fillRect/>
            </a:stretch>
          </p:blipFill>
          <p:spPr>
            <a:xfrm>
              <a:off x="6173318" y="4639146"/>
              <a:ext cx="461250" cy="371250"/>
            </a:xfrm>
            <a:prstGeom prst="rect">
              <a:avLst/>
            </a:prstGeom>
          </p:spPr>
        </p:pic>
      </p:grpSp>
      <p:grpSp>
        <p:nvGrpSpPr>
          <p:cNvPr id="41" name="组合 40"/>
          <p:cNvGrpSpPr/>
          <p:nvPr/>
        </p:nvGrpSpPr>
        <p:grpSpPr>
          <a:xfrm>
            <a:off x="8742091" y="5288628"/>
            <a:ext cx="2339102" cy="910211"/>
            <a:chOff x="5839865" y="2896881"/>
            <a:chExt cx="2339102" cy="910211"/>
          </a:xfrm>
        </p:grpSpPr>
        <p:sp>
          <p:nvSpPr>
            <p:cNvPr id="42" name="文本框 41"/>
            <p:cNvSpPr txBox="1"/>
            <p:nvPr/>
          </p:nvSpPr>
          <p:spPr>
            <a:xfrm>
              <a:off x="6301530" y="2896881"/>
              <a:ext cx="1402080" cy="335280"/>
            </a:xfrm>
            <a:prstGeom prst="rect">
              <a:avLst/>
            </a:prstGeom>
            <a:noFill/>
          </p:spPr>
          <p:txBody>
            <a:bodyPr rtlCol="0" wrap="none">
              <a:spAutoFit/>
            </a:bodyPr>
            <a:lstStyle/>
            <a:p>
              <a:r>
                <a:rPr altLang="en-US" lang="zh-CN" smtClean="0" sz="1600">
                  <a:solidFill>
                    <a:schemeClr val="bg1"/>
                  </a:solidFill>
                  <a:latin charset="-122" panose="020b0503020204020204" pitchFamily="34" typeface="微软雅黑"/>
                  <a:ea charset="-122" panose="020b0503020204020204" pitchFamily="34" typeface="微软雅黑"/>
                </a:rPr>
                <a:t>单击添加标题</a:t>
              </a:r>
            </a:p>
          </p:txBody>
        </p:sp>
        <p:sp>
          <p:nvSpPr>
            <p:cNvPr id="43" name="文本框 42"/>
            <p:cNvSpPr txBox="1"/>
            <p:nvPr/>
          </p:nvSpPr>
          <p:spPr>
            <a:xfrm>
              <a:off x="5839865" y="3258032"/>
              <a:ext cx="2316480" cy="566928"/>
            </a:xfrm>
            <a:prstGeom prst="rect">
              <a:avLst/>
            </a:prstGeom>
            <a:noFill/>
          </p:spPr>
          <p:txBody>
            <a:bodyPr rtlCol="0" wrap="none">
              <a:spAutoFit/>
            </a:bodyPr>
            <a:lstStyle/>
            <a:p>
              <a:pPr>
                <a:lnSpc>
                  <a:spcPct val="130000"/>
                </a:lnSpc>
              </a:pPr>
              <a:r>
                <a:rPr altLang="en-US" lang="zh-CN" sz="1200">
                  <a:solidFill>
                    <a:schemeClr val="bg1"/>
                  </a:solidFill>
                  <a:latin charset="-122" panose="020b0503020204020204" pitchFamily="34" typeface="微软雅黑"/>
                  <a:ea charset="-122" panose="020b0503020204020204" pitchFamily="34" typeface="微软雅黑"/>
                </a:rPr>
                <a:t>单击此处添加文本内容文本内容</a:t>
              </a:r>
            </a:p>
            <a:p>
              <a:pPr>
                <a:lnSpc>
                  <a:spcPct val="130000"/>
                </a:lnSpc>
              </a:pPr>
              <a:r>
                <a:rPr altLang="en-US" lang="zh-CN" sz="1200">
                  <a:solidFill>
                    <a:schemeClr val="bg1"/>
                  </a:solidFill>
                  <a:latin charset="-122" panose="020b0503020204020204" pitchFamily="34" typeface="微软雅黑"/>
                  <a:ea charset="-122" panose="020b0503020204020204" pitchFamily="34" typeface="微软雅黑"/>
                </a:rPr>
                <a:t>单击此处添加文本内容文本内容</a:t>
              </a:r>
            </a:p>
          </p:txBody>
        </p:sp>
      </p:grpSp>
      <p:grpSp>
        <p:nvGrpSpPr>
          <p:cNvPr id="55" name="组合 54"/>
          <p:cNvGrpSpPr/>
          <p:nvPr/>
        </p:nvGrpSpPr>
        <p:grpSpPr>
          <a:xfrm>
            <a:off x="8787131" y="4392274"/>
            <a:ext cx="2238500" cy="817418"/>
            <a:chOff x="8787131" y="4392274"/>
            <a:chExt cx="2238500" cy="817418"/>
          </a:xfrm>
        </p:grpSpPr>
        <p:sp>
          <p:nvSpPr>
            <p:cNvPr id="38" name="矩形 37"/>
            <p:cNvSpPr/>
            <p:nvPr/>
          </p:nvSpPr>
          <p:spPr>
            <a:xfrm>
              <a:off x="8787131" y="4392274"/>
              <a:ext cx="2238500" cy="817418"/>
            </a:xfrm>
            <a:prstGeom prst="rect">
              <a:avLst/>
            </a:prstGeom>
            <a:solidFill>
              <a:srgbClr val="0B0C1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39" name="直接连接符 38"/>
            <p:cNvCxnSpPr/>
            <p:nvPr/>
          </p:nvCxnSpPr>
          <p:spPr>
            <a:xfrm flipH="1">
              <a:off x="9877993" y="4543568"/>
              <a:ext cx="0" cy="514831"/>
            </a:xfrm>
            <a:prstGeom prst="line">
              <a:avLst/>
            </a:prstGeom>
            <a:ln cap="rnd"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文本框 39"/>
            <p:cNvSpPr txBox="1"/>
            <p:nvPr/>
          </p:nvSpPr>
          <p:spPr>
            <a:xfrm>
              <a:off x="10121981" y="4508596"/>
              <a:ext cx="995680" cy="579120"/>
            </a:xfrm>
            <a:prstGeom prst="rect">
              <a:avLst/>
            </a:prstGeom>
            <a:noFill/>
          </p:spPr>
          <p:txBody>
            <a:bodyPr rtlCol="0" wrap="none">
              <a:spAutoFit/>
            </a:bodyPr>
            <a:lstStyle/>
            <a:p>
              <a:r>
                <a:rPr altLang="zh-CN" lang="en-US" sz="3200">
                  <a:solidFill>
                    <a:schemeClr val="bg1"/>
                  </a:solidFill>
                  <a:latin charset="0" panose="020b0604020202020204" pitchFamily="34" typeface="Arial"/>
                  <a:ea charset="-128" panose="020b0700000000000000" pitchFamily="34" typeface="Adobe 繁黑體 Std B"/>
                  <a:cs charset="0" panose="020b0604020202020204" pitchFamily="34" typeface="Arial"/>
                </a:rPr>
                <a:t>22%</a:t>
              </a:r>
            </a:p>
          </p:txBody>
        </p:sp>
        <p:pic>
          <p:nvPicPr>
            <p:cNvPr id="37" name="图片 36"/>
            <p:cNvPicPr>
              <a:picLocks noChangeAspect="1"/>
            </p:cNvPicPr>
            <p:nvPr/>
          </p:nvPicPr>
          <p:blipFill>
            <a:blip r:embed="rId6"/>
            <a:stretch>
              <a:fillRect/>
            </a:stretch>
          </p:blipFill>
          <p:spPr>
            <a:xfrm>
              <a:off x="9064125" y="4575534"/>
              <a:ext cx="461250" cy="461250"/>
            </a:xfrm>
            <a:prstGeom prst="rect">
              <a:avLst/>
            </a:prstGeom>
          </p:spPr>
        </p:pic>
      </p:grpSp>
      <p:grpSp>
        <p:nvGrpSpPr>
          <p:cNvPr id="44" name="组合 43"/>
          <p:cNvGrpSpPr/>
          <p:nvPr/>
        </p:nvGrpSpPr>
        <p:grpSpPr>
          <a:xfrm>
            <a:off x="1333522" y="5766686"/>
            <a:ext cx="495179" cy="338554"/>
            <a:chOff x="1333522" y="5466883"/>
            <a:chExt cx="495179" cy="338554"/>
          </a:xfrm>
        </p:grpSpPr>
        <p:sp>
          <p:nvSpPr>
            <p:cNvPr id="45" name="椭圆 44"/>
            <p:cNvSpPr/>
            <p:nvPr/>
          </p:nvSpPr>
          <p:spPr>
            <a:xfrm>
              <a:off x="1333522" y="5546288"/>
              <a:ext cx="179745" cy="179745"/>
            </a:xfrm>
            <a:prstGeom prst="ellipse">
              <a:avLst/>
            </a:prstGeom>
            <a:solidFill>
              <a:srgbClr val="00B4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 name="文本框 45"/>
            <p:cNvSpPr txBox="1"/>
            <p:nvPr/>
          </p:nvSpPr>
          <p:spPr>
            <a:xfrm>
              <a:off x="1530221" y="5466883"/>
              <a:ext cx="295593" cy="335280"/>
            </a:xfrm>
            <a:prstGeom prst="rect">
              <a:avLst/>
            </a:prstGeom>
            <a:noFill/>
          </p:spPr>
          <p:txBody>
            <a:bodyPr rtlCol="0" wrap="none">
              <a:spAutoFit/>
            </a:bodyPr>
            <a:lstStyle/>
            <a:p>
              <a:r>
                <a:rPr altLang="zh-CN" lang="en-US" sz="1600">
                  <a:solidFill>
                    <a:schemeClr val="bg1"/>
                  </a:solidFill>
                  <a:latin charset="0" panose="020b0604020202020204" pitchFamily="34" typeface="Arial"/>
                  <a:ea charset="-128" panose="020b0700000000000000" pitchFamily="34" typeface="Adobe 繁黑體 Std B"/>
                  <a:cs charset="0" panose="020b0604020202020204" pitchFamily="34" typeface="Arial"/>
                </a:rPr>
                <a:t>1</a:t>
              </a:r>
            </a:p>
          </p:txBody>
        </p:sp>
      </p:grpSp>
      <p:grpSp>
        <p:nvGrpSpPr>
          <p:cNvPr id="47" name="组合 46"/>
          <p:cNvGrpSpPr/>
          <p:nvPr/>
        </p:nvGrpSpPr>
        <p:grpSpPr>
          <a:xfrm>
            <a:off x="2426597" y="5766686"/>
            <a:ext cx="495179" cy="338554"/>
            <a:chOff x="1333522" y="5466883"/>
            <a:chExt cx="495179" cy="338554"/>
          </a:xfrm>
        </p:grpSpPr>
        <p:sp>
          <p:nvSpPr>
            <p:cNvPr id="48" name="椭圆 47"/>
            <p:cNvSpPr/>
            <p:nvPr/>
          </p:nvSpPr>
          <p:spPr>
            <a:xfrm>
              <a:off x="1333522" y="5546288"/>
              <a:ext cx="179745" cy="179745"/>
            </a:xfrm>
            <a:prstGeom prst="ellipse">
              <a:avLst/>
            </a:prstGeom>
            <a:solidFill>
              <a:srgbClr val="B0B2B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9" name="文本框 48"/>
            <p:cNvSpPr txBox="1"/>
            <p:nvPr/>
          </p:nvSpPr>
          <p:spPr>
            <a:xfrm>
              <a:off x="1530221" y="5466883"/>
              <a:ext cx="295593" cy="335280"/>
            </a:xfrm>
            <a:prstGeom prst="rect">
              <a:avLst/>
            </a:prstGeom>
            <a:noFill/>
          </p:spPr>
          <p:txBody>
            <a:bodyPr rtlCol="0" wrap="none">
              <a:spAutoFit/>
            </a:bodyPr>
            <a:lstStyle/>
            <a:p>
              <a:r>
                <a:rPr altLang="zh-CN" lang="en-US" smtClean="0" sz="1600">
                  <a:solidFill>
                    <a:schemeClr val="bg1"/>
                  </a:solidFill>
                  <a:latin charset="0" panose="020b0604020202020204" pitchFamily="34" typeface="Arial"/>
                  <a:ea charset="-128" panose="020b0700000000000000" pitchFamily="34" typeface="Adobe 繁黑體 Std B"/>
                  <a:cs charset="0" panose="020b0604020202020204" pitchFamily="34" typeface="Arial"/>
                </a:rPr>
                <a:t>2</a:t>
              </a:r>
            </a:p>
          </p:txBody>
        </p:sp>
      </p:grpSp>
      <p:grpSp>
        <p:nvGrpSpPr>
          <p:cNvPr id="50" name="组合 49"/>
          <p:cNvGrpSpPr/>
          <p:nvPr/>
        </p:nvGrpSpPr>
        <p:grpSpPr>
          <a:xfrm>
            <a:off x="3498652" y="5766686"/>
            <a:ext cx="495179" cy="338554"/>
            <a:chOff x="1333522" y="5466883"/>
            <a:chExt cx="495179" cy="338554"/>
          </a:xfrm>
        </p:grpSpPr>
        <p:sp>
          <p:nvSpPr>
            <p:cNvPr id="51" name="椭圆 50"/>
            <p:cNvSpPr/>
            <p:nvPr/>
          </p:nvSpPr>
          <p:spPr>
            <a:xfrm>
              <a:off x="1333522" y="5546288"/>
              <a:ext cx="179745" cy="179745"/>
            </a:xfrm>
            <a:prstGeom prst="ellipse">
              <a:avLst/>
            </a:prstGeom>
            <a:solidFill>
              <a:srgbClr val="7E7E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2" name="文本框 51"/>
            <p:cNvSpPr txBox="1"/>
            <p:nvPr/>
          </p:nvSpPr>
          <p:spPr>
            <a:xfrm>
              <a:off x="1530221" y="5466883"/>
              <a:ext cx="295593" cy="335280"/>
            </a:xfrm>
            <a:prstGeom prst="rect">
              <a:avLst/>
            </a:prstGeom>
            <a:noFill/>
          </p:spPr>
          <p:txBody>
            <a:bodyPr rtlCol="0" wrap="none">
              <a:spAutoFit/>
            </a:bodyPr>
            <a:lstStyle/>
            <a:p>
              <a:r>
                <a:rPr altLang="zh-CN" lang="en-US" smtClean="0" sz="1600">
                  <a:solidFill>
                    <a:schemeClr val="bg1"/>
                  </a:solidFill>
                  <a:latin charset="0" panose="020b0604020202020204" pitchFamily="34" typeface="Arial"/>
                  <a:ea charset="-128" panose="020b0700000000000000" pitchFamily="34" typeface="Adobe 繁黑體 Std B"/>
                  <a:cs charset="0" panose="020b0604020202020204" pitchFamily="34" typeface="Arial"/>
                </a:rPr>
                <a:t>3</a:t>
              </a:r>
            </a:p>
          </p:txBody>
        </p:sp>
      </p:grpSp>
      <p:sp>
        <p:nvSpPr>
          <p:cNvPr id="53" name="矩形 52"/>
          <p:cNvSpPr/>
          <p:nvPr/>
        </p:nvSpPr>
        <p:spPr>
          <a:xfrm>
            <a:off x="11873680" y="360642"/>
            <a:ext cx="314696" cy="815015"/>
          </a:xfrm>
          <a:prstGeom prst="rect">
            <a:avLst/>
          </a:prstGeom>
          <a:solidFill>
            <a:srgbClr val="00B4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4" name="文本框 53"/>
          <p:cNvSpPr txBox="1"/>
          <p:nvPr/>
        </p:nvSpPr>
        <p:spPr>
          <a:xfrm rot="16200000">
            <a:off x="11720410" y="630989"/>
            <a:ext cx="656253" cy="274320"/>
          </a:xfrm>
          <a:prstGeom prst="rect">
            <a:avLst/>
          </a:prstGeom>
          <a:noFill/>
        </p:spPr>
        <p:txBody>
          <a:bodyPr rtlCol="0" wrap="none">
            <a:spAutoFit/>
          </a:bodyPr>
          <a:lstStyle/>
          <a:p>
            <a:pPr algn="ctr"/>
            <a:r>
              <a:rPr altLang="zh-CN" lang="en-US" sz="1200">
                <a:solidFill>
                  <a:srgbClr val="E7EDEA"/>
                </a:solidFill>
                <a:latin typeface="+mj-lt"/>
                <a:ea charset="-128" panose="020b0700000000000000" pitchFamily="34" typeface="Adobe 繁黑體 Std B"/>
                <a:cs charset="0" panose="020b0604020202020204" pitchFamily="34" typeface="Arial"/>
              </a:rPr>
              <a:t>Page   4</a:t>
            </a:r>
          </a:p>
        </p:txBody>
      </p:sp>
    </p:spTree>
    <p:extLst>
      <p:ext uri="{BB962C8B-B14F-4D97-AF65-F5344CB8AC3E}">
        <p14:creationId val="449506835"/>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500" fill="hold" id="7"/>
                                        <p:tgtEl>
                                          <p:spTgt spid="4"/>
                                        </p:tgtEl>
                                        <p:attrNameLst>
                                          <p:attrName>ppt_x</p:attrName>
                                        </p:attrNameLst>
                                      </p:cBhvr>
                                      <p:tavLst>
                                        <p:tav tm="0">
                                          <p:val>
                                            <p:strVal val="0-#ppt_w/2"/>
                                          </p:val>
                                        </p:tav>
                                        <p:tav tm="100000">
                                          <p:val>
                                            <p:strVal val="#ppt_x"/>
                                          </p:val>
                                        </p:tav>
                                      </p:tavLst>
                                    </p:anim>
                                    <p:anim calcmode="lin" valueType="num">
                                      <p:cBhvr additive="base">
                                        <p:cTn dur="500" fill="hold" id="8"/>
                                        <p:tgtEl>
                                          <p:spTgt spid="4"/>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10" presetSubtype="0">
                                  <p:stCondLst>
                                    <p:cond delay="0"/>
                                  </p:stCondLst>
                                  <p:childTnLst>
                                    <p:set>
                                      <p:cBhvr>
                                        <p:cTn dur="1" fill="hold" id="11">
                                          <p:stCondLst>
                                            <p:cond delay="0"/>
                                          </p:stCondLst>
                                        </p:cTn>
                                        <p:tgtEl>
                                          <p:spTgt spid="5"/>
                                        </p:tgtEl>
                                        <p:attrNameLst>
                                          <p:attrName>style.visibility</p:attrName>
                                        </p:attrNameLst>
                                      </p:cBhvr>
                                      <p:to>
                                        <p:strVal val="visible"/>
                                      </p:to>
                                    </p:set>
                                    <p:animEffect filter="fade" transition="in">
                                      <p:cBhvr>
                                        <p:cTn dur="500" id="12"/>
                                        <p:tgtEl>
                                          <p:spTgt spid="5"/>
                                        </p:tgtEl>
                                      </p:cBhvr>
                                    </p:animEffect>
                                  </p:childTnLst>
                                </p:cTn>
                              </p:par>
                            </p:childTnLst>
                          </p:cTn>
                        </p:par>
                        <p:par>
                          <p:cTn fill="hold" id="13" nodeType="afterGroup">
                            <p:stCondLst>
                              <p:cond delay="1000"/>
                            </p:stCondLst>
                            <p:childTnLst>
                              <p:par>
                                <p:cTn fill="hold" grpId="0" id="14" nodeType="afterEffect" presetClass="entr" presetID="53" presetSubtype="0">
                                  <p:stCondLst>
                                    <p:cond delay="0"/>
                                  </p:stCondLst>
                                  <p:childTnLst>
                                    <p:set>
                                      <p:cBhvr>
                                        <p:cTn dur="1" fill="hold" id="15">
                                          <p:stCondLst>
                                            <p:cond delay="0"/>
                                          </p:stCondLst>
                                        </p:cTn>
                                        <p:tgtEl>
                                          <p:spTgt spid="6"/>
                                        </p:tgtEl>
                                        <p:attrNameLst>
                                          <p:attrName>style.visibility</p:attrName>
                                        </p:attrNameLst>
                                      </p:cBhvr>
                                      <p:to>
                                        <p:strVal val="visible"/>
                                      </p:to>
                                    </p:set>
                                    <p:anim calcmode="lin" valueType="num">
                                      <p:cBhvr>
                                        <p:cTn dur="500" fill="hold" id="16"/>
                                        <p:tgtEl>
                                          <p:spTgt spid="6"/>
                                        </p:tgtEl>
                                        <p:attrNameLst>
                                          <p:attrName>ppt_w</p:attrName>
                                        </p:attrNameLst>
                                      </p:cBhvr>
                                      <p:tavLst>
                                        <p:tav tm="0">
                                          <p:val>
                                            <p:fltVal val="0"/>
                                          </p:val>
                                        </p:tav>
                                        <p:tav tm="100000">
                                          <p:val>
                                            <p:strVal val="#ppt_w"/>
                                          </p:val>
                                        </p:tav>
                                      </p:tavLst>
                                    </p:anim>
                                    <p:anim calcmode="lin" valueType="num">
                                      <p:cBhvr>
                                        <p:cTn dur="500" fill="hold" id="17"/>
                                        <p:tgtEl>
                                          <p:spTgt spid="6"/>
                                        </p:tgtEl>
                                        <p:attrNameLst>
                                          <p:attrName>ppt_h</p:attrName>
                                        </p:attrNameLst>
                                      </p:cBhvr>
                                      <p:tavLst>
                                        <p:tav tm="0">
                                          <p:val>
                                            <p:fltVal val="0"/>
                                          </p:val>
                                        </p:tav>
                                        <p:tav tm="100000">
                                          <p:val>
                                            <p:strVal val="#ppt_h"/>
                                          </p:val>
                                        </p:tav>
                                      </p:tavLst>
                                    </p:anim>
                                    <p:animEffect filter="fade" transition="in">
                                      <p:cBhvr>
                                        <p:cTn dur="500" id="18"/>
                                        <p:tgtEl>
                                          <p:spTgt spid="6"/>
                                        </p:tgtEl>
                                      </p:cBhvr>
                                    </p:animEffect>
                                  </p:childTnLst>
                                </p:cTn>
                              </p:par>
                              <p:par>
                                <p:cTn fill="hold" grpId="0" id="19" nodeType="withEffect" presetClass="entr" presetID="53" presetSubtype="0">
                                  <p:stCondLst>
                                    <p:cond delay="0"/>
                                  </p:stCondLst>
                                  <p:childTnLst>
                                    <p:set>
                                      <p:cBhvr>
                                        <p:cTn dur="1" fill="hold" id="20">
                                          <p:stCondLst>
                                            <p:cond delay="0"/>
                                          </p:stCondLst>
                                        </p:cTn>
                                        <p:tgtEl>
                                          <p:spTgt spid="7"/>
                                        </p:tgtEl>
                                        <p:attrNameLst>
                                          <p:attrName>style.visibility</p:attrName>
                                        </p:attrNameLst>
                                      </p:cBhvr>
                                      <p:to>
                                        <p:strVal val="visible"/>
                                      </p:to>
                                    </p:set>
                                    <p:anim calcmode="lin" valueType="num">
                                      <p:cBhvr>
                                        <p:cTn dur="500" fill="hold" id="21"/>
                                        <p:tgtEl>
                                          <p:spTgt spid="7"/>
                                        </p:tgtEl>
                                        <p:attrNameLst>
                                          <p:attrName>ppt_w</p:attrName>
                                        </p:attrNameLst>
                                      </p:cBhvr>
                                      <p:tavLst>
                                        <p:tav tm="0">
                                          <p:val>
                                            <p:fltVal val="0"/>
                                          </p:val>
                                        </p:tav>
                                        <p:tav tm="100000">
                                          <p:val>
                                            <p:strVal val="#ppt_w"/>
                                          </p:val>
                                        </p:tav>
                                      </p:tavLst>
                                    </p:anim>
                                    <p:anim calcmode="lin" valueType="num">
                                      <p:cBhvr>
                                        <p:cTn dur="500" fill="hold" id="22"/>
                                        <p:tgtEl>
                                          <p:spTgt spid="7"/>
                                        </p:tgtEl>
                                        <p:attrNameLst>
                                          <p:attrName>ppt_h</p:attrName>
                                        </p:attrNameLst>
                                      </p:cBhvr>
                                      <p:tavLst>
                                        <p:tav tm="0">
                                          <p:val>
                                            <p:fltVal val="0"/>
                                          </p:val>
                                        </p:tav>
                                        <p:tav tm="100000">
                                          <p:val>
                                            <p:strVal val="#ppt_h"/>
                                          </p:val>
                                        </p:tav>
                                      </p:tavLst>
                                    </p:anim>
                                    <p:animEffect filter="fade" transition="in">
                                      <p:cBhvr>
                                        <p:cTn dur="500" id="23"/>
                                        <p:tgtEl>
                                          <p:spTgt spid="7"/>
                                        </p:tgtEl>
                                      </p:cBhvr>
                                    </p:animEffect>
                                  </p:childTnLst>
                                </p:cTn>
                              </p:par>
                              <p:par>
                                <p:cTn fill="hold" grpId="0" id="24" nodeType="withEffect" presetClass="entr" presetID="53" presetSubtype="0">
                                  <p:stCondLst>
                                    <p:cond delay="0"/>
                                  </p:stCondLst>
                                  <p:childTnLst>
                                    <p:set>
                                      <p:cBhvr>
                                        <p:cTn dur="1" fill="hold" id="25">
                                          <p:stCondLst>
                                            <p:cond delay="0"/>
                                          </p:stCondLst>
                                        </p:cTn>
                                        <p:tgtEl>
                                          <p:spTgt spid="8"/>
                                        </p:tgtEl>
                                        <p:attrNameLst>
                                          <p:attrName>style.visibility</p:attrName>
                                        </p:attrNameLst>
                                      </p:cBhvr>
                                      <p:to>
                                        <p:strVal val="visible"/>
                                      </p:to>
                                    </p:set>
                                    <p:anim calcmode="lin" valueType="num">
                                      <p:cBhvr>
                                        <p:cTn dur="500" fill="hold" id="26"/>
                                        <p:tgtEl>
                                          <p:spTgt spid="8"/>
                                        </p:tgtEl>
                                        <p:attrNameLst>
                                          <p:attrName>ppt_w</p:attrName>
                                        </p:attrNameLst>
                                      </p:cBhvr>
                                      <p:tavLst>
                                        <p:tav tm="0">
                                          <p:val>
                                            <p:fltVal val="0"/>
                                          </p:val>
                                        </p:tav>
                                        <p:tav tm="100000">
                                          <p:val>
                                            <p:strVal val="#ppt_w"/>
                                          </p:val>
                                        </p:tav>
                                      </p:tavLst>
                                    </p:anim>
                                    <p:anim calcmode="lin" valueType="num">
                                      <p:cBhvr>
                                        <p:cTn dur="500" fill="hold" id="27"/>
                                        <p:tgtEl>
                                          <p:spTgt spid="8"/>
                                        </p:tgtEl>
                                        <p:attrNameLst>
                                          <p:attrName>ppt_h</p:attrName>
                                        </p:attrNameLst>
                                      </p:cBhvr>
                                      <p:tavLst>
                                        <p:tav tm="0">
                                          <p:val>
                                            <p:fltVal val="0"/>
                                          </p:val>
                                        </p:tav>
                                        <p:tav tm="100000">
                                          <p:val>
                                            <p:strVal val="#ppt_h"/>
                                          </p:val>
                                        </p:tav>
                                      </p:tavLst>
                                    </p:anim>
                                    <p:animEffect filter="fade" transition="in">
                                      <p:cBhvr>
                                        <p:cTn dur="500" id="28"/>
                                        <p:tgtEl>
                                          <p:spTgt spid="8"/>
                                        </p:tgtEl>
                                      </p:cBhvr>
                                    </p:animEffect>
                                  </p:childTnLst>
                                </p:cTn>
                              </p:par>
                            </p:childTnLst>
                          </p:cTn>
                        </p:par>
                        <p:par>
                          <p:cTn fill="hold" id="29" nodeType="afterGroup">
                            <p:stCondLst>
                              <p:cond delay="1500"/>
                            </p:stCondLst>
                            <p:childTnLst>
                              <p:par>
                                <p:cTn fill="hold" grpId="1" id="30" nodeType="afterEffect" presetClass="emph" presetID="26" presetSubtype="0">
                                  <p:stCondLst>
                                    <p:cond delay="0"/>
                                  </p:stCondLst>
                                  <p:childTnLst>
                                    <p:animEffect filter="fade" transition="out">
                                      <p:cBhvr>
                                        <p:cTn dur="500" id="31" tmFilter="0, 0; .2, .5; .8, .5; 1, 0"/>
                                        <p:tgtEl>
                                          <p:spTgt spid="8"/>
                                        </p:tgtEl>
                                      </p:cBhvr>
                                    </p:animEffect>
                                    <p:animScale>
                                      <p:cBhvr>
                                        <p:cTn autoRev="1" dur="250" fill="hold" id="32"/>
                                        <p:tgtEl>
                                          <p:spTgt spid="8"/>
                                        </p:tgtEl>
                                      </p:cBhvr>
                                      <p:by x="105000" y="105000"/>
                                    </p:animScale>
                                  </p:childTnLst>
                                </p:cTn>
                              </p:par>
                            </p:childTnLst>
                          </p:cTn>
                        </p:par>
                        <p:par>
                          <p:cTn fill="hold" id="33" nodeType="afterGroup">
                            <p:stCondLst>
                              <p:cond delay="2000"/>
                            </p:stCondLst>
                            <p:childTnLst>
                              <p:par>
                                <p:cTn fill="hold" id="34" nodeType="afterEffect" presetClass="entr" presetID="10" presetSubtype="0">
                                  <p:stCondLst>
                                    <p:cond delay="0"/>
                                  </p:stCondLst>
                                  <p:childTnLst>
                                    <p:set>
                                      <p:cBhvr>
                                        <p:cTn dur="1" fill="hold" id="35">
                                          <p:stCondLst>
                                            <p:cond delay="0"/>
                                          </p:stCondLst>
                                        </p:cTn>
                                        <p:tgtEl>
                                          <p:spTgt spid="44"/>
                                        </p:tgtEl>
                                        <p:attrNameLst>
                                          <p:attrName>style.visibility</p:attrName>
                                        </p:attrNameLst>
                                      </p:cBhvr>
                                      <p:to>
                                        <p:strVal val="visible"/>
                                      </p:to>
                                    </p:set>
                                    <p:animEffect filter="fade" transition="in">
                                      <p:cBhvr>
                                        <p:cTn dur="500" id="36"/>
                                        <p:tgtEl>
                                          <p:spTgt spid="44"/>
                                        </p:tgtEl>
                                      </p:cBhvr>
                                    </p:animEffect>
                                  </p:childTnLst>
                                </p:cTn>
                              </p:par>
                            </p:childTnLst>
                          </p:cTn>
                        </p:par>
                        <p:par>
                          <p:cTn fill="hold" id="37" nodeType="afterGroup">
                            <p:stCondLst>
                              <p:cond delay="2500"/>
                            </p:stCondLst>
                            <p:childTnLst>
                              <p:par>
                                <p:cTn fill="hold" grpId="1" id="38" nodeType="afterEffect" presetClass="emph" presetID="26" presetSubtype="0">
                                  <p:stCondLst>
                                    <p:cond delay="0"/>
                                  </p:stCondLst>
                                  <p:childTnLst>
                                    <p:animEffect filter="fade" transition="out">
                                      <p:cBhvr>
                                        <p:cTn dur="500" id="39" tmFilter="0, 0; .2, .5; .8, .5; 1, 0"/>
                                        <p:tgtEl>
                                          <p:spTgt spid="7"/>
                                        </p:tgtEl>
                                      </p:cBhvr>
                                    </p:animEffect>
                                    <p:animScale>
                                      <p:cBhvr>
                                        <p:cTn autoRev="1" dur="250" fill="hold" id="40"/>
                                        <p:tgtEl>
                                          <p:spTgt spid="7"/>
                                        </p:tgtEl>
                                      </p:cBhvr>
                                      <p:by x="105000" y="105000"/>
                                    </p:animScale>
                                  </p:childTnLst>
                                </p:cTn>
                              </p:par>
                            </p:childTnLst>
                          </p:cTn>
                        </p:par>
                        <p:par>
                          <p:cTn fill="hold" id="41" nodeType="afterGroup">
                            <p:stCondLst>
                              <p:cond delay="3000"/>
                            </p:stCondLst>
                            <p:childTnLst>
                              <p:par>
                                <p:cTn fill="hold" id="42" nodeType="afterEffect" presetClass="entr" presetID="10" presetSubtype="0">
                                  <p:stCondLst>
                                    <p:cond delay="0"/>
                                  </p:stCondLst>
                                  <p:childTnLst>
                                    <p:set>
                                      <p:cBhvr>
                                        <p:cTn dur="1" fill="hold" id="43">
                                          <p:stCondLst>
                                            <p:cond delay="0"/>
                                          </p:stCondLst>
                                        </p:cTn>
                                        <p:tgtEl>
                                          <p:spTgt spid="47"/>
                                        </p:tgtEl>
                                        <p:attrNameLst>
                                          <p:attrName>style.visibility</p:attrName>
                                        </p:attrNameLst>
                                      </p:cBhvr>
                                      <p:to>
                                        <p:strVal val="visible"/>
                                      </p:to>
                                    </p:set>
                                    <p:animEffect filter="fade" transition="in">
                                      <p:cBhvr>
                                        <p:cTn dur="500" id="44"/>
                                        <p:tgtEl>
                                          <p:spTgt spid="47"/>
                                        </p:tgtEl>
                                      </p:cBhvr>
                                    </p:animEffect>
                                  </p:childTnLst>
                                </p:cTn>
                              </p:par>
                            </p:childTnLst>
                          </p:cTn>
                        </p:par>
                        <p:par>
                          <p:cTn fill="hold" id="45" nodeType="afterGroup">
                            <p:stCondLst>
                              <p:cond delay="3500"/>
                            </p:stCondLst>
                            <p:childTnLst>
                              <p:par>
                                <p:cTn fill="hold" grpId="1" id="46" nodeType="afterEffect" presetClass="emph" presetID="26" presetSubtype="0">
                                  <p:stCondLst>
                                    <p:cond delay="0"/>
                                  </p:stCondLst>
                                  <p:childTnLst>
                                    <p:animEffect filter="fade" transition="out">
                                      <p:cBhvr>
                                        <p:cTn dur="500" id="47" tmFilter="0, 0; .2, .5; .8, .5; 1, 0"/>
                                        <p:tgtEl>
                                          <p:spTgt spid="6"/>
                                        </p:tgtEl>
                                      </p:cBhvr>
                                    </p:animEffect>
                                    <p:animScale>
                                      <p:cBhvr>
                                        <p:cTn autoRev="1" dur="250" fill="hold" id="48"/>
                                        <p:tgtEl>
                                          <p:spTgt spid="6"/>
                                        </p:tgtEl>
                                      </p:cBhvr>
                                      <p:by x="105000" y="105000"/>
                                    </p:animScale>
                                  </p:childTnLst>
                                </p:cTn>
                              </p:par>
                            </p:childTnLst>
                          </p:cTn>
                        </p:par>
                        <p:par>
                          <p:cTn fill="hold" id="49" nodeType="afterGroup">
                            <p:stCondLst>
                              <p:cond delay="4000"/>
                            </p:stCondLst>
                            <p:childTnLst>
                              <p:par>
                                <p:cTn fill="hold" id="50" nodeType="afterEffect" presetClass="entr" presetID="10" presetSubtype="0">
                                  <p:stCondLst>
                                    <p:cond delay="0"/>
                                  </p:stCondLst>
                                  <p:childTnLst>
                                    <p:set>
                                      <p:cBhvr>
                                        <p:cTn dur="1" fill="hold" id="51">
                                          <p:stCondLst>
                                            <p:cond delay="0"/>
                                          </p:stCondLst>
                                        </p:cTn>
                                        <p:tgtEl>
                                          <p:spTgt spid="50"/>
                                        </p:tgtEl>
                                        <p:attrNameLst>
                                          <p:attrName>style.visibility</p:attrName>
                                        </p:attrNameLst>
                                      </p:cBhvr>
                                      <p:to>
                                        <p:strVal val="visible"/>
                                      </p:to>
                                    </p:set>
                                    <p:animEffect filter="fade" transition="in">
                                      <p:cBhvr>
                                        <p:cTn dur="500" id="52"/>
                                        <p:tgtEl>
                                          <p:spTgt spid="50"/>
                                        </p:tgtEl>
                                      </p:cBhvr>
                                    </p:animEffect>
                                  </p:childTnLst>
                                </p:cTn>
                              </p:par>
                            </p:childTnLst>
                          </p:cTn>
                        </p:par>
                        <p:par>
                          <p:cTn fill="hold" id="53" nodeType="afterGroup">
                            <p:stCondLst>
                              <p:cond delay="4500"/>
                            </p:stCondLst>
                            <p:childTnLst>
                              <p:par>
                                <p:cTn fill="hold" id="54" nodeType="afterEffect" presetClass="entr" presetID="47" presetSubtype="0">
                                  <p:stCondLst>
                                    <p:cond delay="0"/>
                                  </p:stCondLst>
                                  <p:childTnLst>
                                    <p:set>
                                      <p:cBhvr>
                                        <p:cTn dur="1" fill="hold" id="55">
                                          <p:stCondLst>
                                            <p:cond delay="0"/>
                                          </p:stCondLst>
                                        </p:cTn>
                                        <p:tgtEl>
                                          <p:spTgt spid="2"/>
                                        </p:tgtEl>
                                        <p:attrNameLst>
                                          <p:attrName>style.visibility</p:attrName>
                                        </p:attrNameLst>
                                      </p:cBhvr>
                                      <p:to>
                                        <p:strVal val="visible"/>
                                      </p:to>
                                    </p:set>
                                    <p:animEffect filter="fade" transition="in">
                                      <p:cBhvr>
                                        <p:cTn dur="500" id="56"/>
                                        <p:tgtEl>
                                          <p:spTgt spid="2"/>
                                        </p:tgtEl>
                                      </p:cBhvr>
                                    </p:animEffect>
                                    <p:anim calcmode="lin" valueType="num">
                                      <p:cBhvr>
                                        <p:cTn dur="500" fill="hold" id="57"/>
                                        <p:tgtEl>
                                          <p:spTgt spid="2"/>
                                        </p:tgtEl>
                                        <p:attrNameLst>
                                          <p:attrName>ppt_x</p:attrName>
                                        </p:attrNameLst>
                                      </p:cBhvr>
                                      <p:tavLst>
                                        <p:tav tm="0">
                                          <p:val>
                                            <p:strVal val="#ppt_x"/>
                                          </p:val>
                                        </p:tav>
                                        <p:tav tm="100000">
                                          <p:val>
                                            <p:strVal val="#ppt_x"/>
                                          </p:val>
                                        </p:tav>
                                      </p:tavLst>
                                    </p:anim>
                                    <p:anim calcmode="lin" valueType="num">
                                      <p:cBhvr>
                                        <p:cTn dur="500" fill="hold" id="58"/>
                                        <p:tgtEl>
                                          <p:spTgt spid="2"/>
                                        </p:tgtEl>
                                        <p:attrNameLst>
                                          <p:attrName>ppt_y</p:attrName>
                                        </p:attrNameLst>
                                      </p:cBhvr>
                                      <p:tavLst>
                                        <p:tav tm="0">
                                          <p:val>
                                            <p:strVal val="#ppt_y-.1"/>
                                          </p:val>
                                        </p:tav>
                                        <p:tav tm="100000">
                                          <p:val>
                                            <p:strVal val="#ppt_y"/>
                                          </p:val>
                                        </p:tav>
                                      </p:tavLst>
                                    </p:anim>
                                  </p:childTnLst>
                                </p:cTn>
                              </p:par>
                              <p:par>
                                <p:cTn fill="hold" id="59" nodeType="withEffect" presetClass="entr" presetID="42" presetSubtype="0">
                                  <p:stCondLst>
                                    <p:cond delay="0"/>
                                  </p:stCondLst>
                                  <p:childTnLst>
                                    <p:set>
                                      <p:cBhvr>
                                        <p:cTn dur="1" fill="hold" id="60">
                                          <p:stCondLst>
                                            <p:cond delay="0"/>
                                          </p:stCondLst>
                                        </p:cTn>
                                        <p:tgtEl>
                                          <p:spTgt spid="13"/>
                                        </p:tgtEl>
                                        <p:attrNameLst>
                                          <p:attrName>style.visibility</p:attrName>
                                        </p:attrNameLst>
                                      </p:cBhvr>
                                      <p:to>
                                        <p:strVal val="visible"/>
                                      </p:to>
                                    </p:set>
                                    <p:animEffect filter="fade" transition="in">
                                      <p:cBhvr>
                                        <p:cTn dur="500" id="61"/>
                                        <p:tgtEl>
                                          <p:spTgt spid="13"/>
                                        </p:tgtEl>
                                      </p:cBhvr>
                                    </p:animEffect>
                                    <p:anim calcmode="lin" valueType="num">
                                      <p:cBhvr>
                                        <p:cTn dur="500" fill="hold" id="62"/>
                                        <p:tgtEl>
                                          <p:spTgt spid="13"/>
                                        </p:tgtEl>
                                        <p:attrNameLst>
                                          <p:attrName>ppt_x</p:attrName>
                                        </p:attrNameLst>
                                      </p:cBhvr>
                                      <p:tavLst>
                                        <p:tav tm="0">
                                          <p:val>
                                            <p:strVal val="#ppt_x"/>
                                          </p:val>
                                        </p:tav>
                                        <p:tav tm="100000">
                                          <p:val>
                                            <p:strVal val="#ppt_x"/>
                                          </p:val>
                                        </p:tav>
                                      </p:tavLst>
                                    </p:anim>
                                    <p:anim calcmode="lin" valueType="num">
                                      <p:cBhvr>
                                        <p:cTn dur="500" fill="hold" id="63"/>
                                        <p:tgtEl>
                                          <p:spTgt spid="13"/>
                                        </p:tgtEl>
                                        <p:attrNameLst>
                                          <p:attrName>ppt_y</p:attrName>
                                        </p:attrNameLst>
                                      </p:cBhvr>
                                      <p:tavLst>
                                        <p:tav tm="0">
                                          <p:val>
                                            <p:strVal val="#ppt_y+.1"/>
                                          </p:val>
                                        </p:tav>
                                        <p:tav tm="100000">
                                          <p:val>
                                            <p:strVal val="#ppt_y"/>
                                          </p:val>
                                        </p:tav>
                                      </p:tavLst>
                                    </p:anim>
                                  </p:childTnLst>
                                </p:cTn>
                              </p:par>
                            </p:childTnLst>
                          </p:cTn>
                        </p:par>
                        <p:par>
                          <p:cTn fill="hold" id="64" nodeType="afterGroup">
                            <p:stCondLst>
                              <p:cond delay="5000"/>
                            </p:stCondLst>
                            <p:childTnLst>
                              <p:par>
                                <p:cTn fill="hold" id="65" nodeType="afterEffect" presetClass="entr" presetID="47" presetSubtype="0">
                                  <p:stCondLst>
                                    <p:cond delay="0"/>
                                  </p:stCondLst>
                                  <p:childTnLst>
                                    <p:set>
                                      <p:cBhvr>
                                        <p:cTn dur="1" fill="hold" id="66">
                                          <p:stCondLst>
                                            <p:cond delay="0"/>
                                          </p:stCondLst>
                                        </p:cTn>
                                        <p:tgtEl>
                                          <p:spTgt spid="3"/>
                                        </p:tgtEl>
                                        <p:attrNameLst>
                                          <p:attrName>style.visibility</p:attrName>
                                        </p:attrNameLst>
                                      </p:cBhvr>
                                      <p:to>
                                        <p:strVal val="visible"/>
                                      </p:to>
                                    </p:set>
                                    <p:animEffect filter="fade" transition="in">
                                      <p:cBhvr>
                                        <p:cTn dur="500" id="67"/>
                                        <p:tgtEl>
                                          <p:spTgt spid="3"/>
                                        </p:tgtEl>
                                      </p:cBhvr>
                                    </p:animEffect>
                                    <p:anim calcmode="lin" valueType="num">
                                      <p:cBhvr>
                                        <p:cTn dur="500" fill="hold" id="68"/>
                                        <p:tgtEl>
                                          <p:spTgt spid="3"/>
                                        </p:tgtEl>
                                        <p:attrNameLst>
                                          <p:attrName>ppt_x</p:attrName>
                                        </p:attrNameLst>
                                      </p:cBhvr>
                                      <p:tavLst>
                                        <p:tav tm="0">
                                          <p:val>
                                            <p:strVal val="#ppt_x"/>
                                          </p:val>
                                        </p:tav>
                                        <p:tav tm="100000">
                                          <p:val>
                                            <p:strVal val="#ppt_x"/>
                                          </p:val>
                                        </p:tav>
                                      </p:tavLst>
                                    </p:anim>
                                    <p:anim calcmode="lin" valueType="num">
                                      <p:cBhvr>
                                        <p:cTn dur="500" fill="hold" id="69"/>
                                        <p:tgtEl>
                                          <p:spTgt spid="3"/>
                                        </p:tgtEl>
                                        <p:attrNameLst>
                                          <p:attrName>ppt_y</p:attrName>
                                        </p:attrNameLst>
                                      </p:cBhvr>
                                      <p:tavLst>
                                        <p:tav tm="0">
                                          <p:val>
                                            <p:strVal val="#ppt_y-.1"/>
                                          </p:val>
                                        </p:tav>
                                        <p:tav tm="100000">
                                          <p:val>
                                            <p:strVal val="#ppt_y"/>
                                          </p:val>
                                        </p:tav>
                                      </p:tavLst>
                                    </p:anim>
                                  </p:childTnLst>
                                </p:cTn>
                              </p:par>
                              <p:par>
                                <p:cTn fill="hold" id="70" nodeType="withEffect" presetClass="entr" presetID="42" presetSubtype="0">
                                  <p:stCondLst>
                                    <p:cond delay="0"/>
                                  </p:stCondLst>
                                  <p:childTnLst>
                                    <p:set>
                                      <p:cBhvr>
                                        <p:cTn dur="1" fill="hold" id="71">
                                          <p:stCondLst>
                                            <p:cond delay="0"/>
                                          </p:stCondLst>
                                        </p:cTn>
                                        <p:tgtEl>
                                          <p:spTgt spid="23"/>
                                        </p:tgtEl>
                                        <p:attrNameLst>
                                          <p:attrName>style.visibility</p:attrName>
                                        </p:attrNameLst>
                                      </p:cBhvr>
                                      <p:to>
                                        <p:strVal val="visible"/>
                                      </p:to>
                                    </p:set>
                                    <p:animEffect filter="fade" transition="in">
                                      <p:cBhvr>
                                        <p:cTn dur="500" id="72"/>
                                        <p:tgtEl>
                                          <p:spTgt spid="23"/>
                                        </p:tgtEl>
                                      </p:cBhvr>
                                    </p:animEffect>
                                    <p:anim calcmode="lin" valueType="num">
                                      <p:cBhvr>
                                        <p:cTn dur="500" fill="hold" id="73"/>
                                        <p:tgtEl>
                                          <p:spTgt spid="23"/>
                                        </p:tgtEl>
                                        <p:attrNameLst>
                                          <p:attrName>ppt_x</p:attrName>
                                        </p:attrNameLst>
                                      </p:cBhvr>
                                      <p:tavLst>
                                        <p:tav tm="0">
                                          <p:val>
                                            <p:strVal val="#ppt_x"/>
                                          </p:val>
                                        </p:tav>
                                        <p:tav tm="100000">
                                          <p:val>
                                            <p:strVal val="#ppt_x"/>
                                          </p:val>
                                        </p:tav>
                                      </p:tavLst>
                                    </p:anim>
                                    <p:anim calcmode="lin" valueType="num">
                                      <p:cBhvr>
                                        <p:cTn dur="500" fill="hold" id="74"/>
                                        <p:tgtEl>
                                          <p:spTgt spid="23"/>
                                        </p:tgtEl>
                                        <p:attrNameLst>
                                          <p:attrName>ppt_y</p:attrName>
                                        </p:attrNameLst>
                                      </p:cBhvr>
                                      <p:tavLst>
                                        <p:tav tm="0">
                                          <p:val>
                                            <p:strVal val="#ppt_y+.1"/>
                                          </p:val>
                                        </p:tav>
                                        <p:tav tm="100000">
                                          <p:val>
                                            <p:strVal val="#ppt_y"/>
                                          </p:val>
                                        </p:tav>
                                      </p:tavLst>
                                    </p:anim>
                                  </p:childTnLst>
                                </p:cTn>
                              </p:par>
                            </p:childTnLst>
                          </p:cTn>
                        </p:par>
                        <p:par>
                          <p:cTn fill="hold" id="75" nodeType="afterGroup">
                            <p:stCondLst>
                              <p:cond delay="5500"/>
                            </p:stCondLst>
                            <p:childTnLst>
                              <p:par>
                                <p:cTn fill="hold" id="76" nodeType="afterEffect" presetClass="entr" presetID="47" presetSubtype="0">
                                  <p:stCondLst>
                                    <p:cond delay="0"/>
                                  </p:stCondLst>
                                  <p:childTnLst>
                                    <p:set>
                                      <p:cBhvr>
                                        <p:cTn dur="1" fill="hold" id="77">
                                          <p:stCondLst>
                                            <p:cond delay="0"/>
                                          </p:stCondLst>
                                        </p:cTn>
                                        <p:tgtEl>
                                          <p:spTgt spid="56"/>
                                        </p:tgtEl>
                                        <p:attrNameLst>
                                          <p:attrName>style.visibility</p:attrName>
                                        </p:attrNameLst>
                                      </p:cBhvr>
                                      <p:to>
                                        <p:strVal val="visible"/>
                                      </p:to>
                                    </p:set>
                                    <p:animEffect filter="fade" transition="in">
                                      <p:cBhvr>
                                        <p:cTn dur="500" id="78"/>
                                        <p:tgtEl>
                                          <p:spTgt spid="56"/>
                                        </p:tgtEl>
                                      </p:cBhvr>
                                    </p:animEffect>
                                    <p:anim calcmode="lin" valueType="num">
                                      <p:cBhvr>
                                        <p:cTn dur="500" fill="hold" id="79"/>
                                        <p:tgtEl>
                                          <p:spTgt spid="56"/>
                                        </p:tgtEl>
                                        <p:attrNameLst>
                                          <p:attrName>ppt_x</p:attrName>
                                        </p:attrNameLst>
                                      </p:cBhvr>
                                      <p:tavLst>
                                        <p:tav tm="0">
                                          <p:val>
                                            <p:strVal val="#ppt_x"/>
                                          </p:val>
                                        </p:tav>
                                        <p:tav tm="100000">
                                          <p:val>
                                            <p:strVal val="#ppt_x"/>
                                          </p:val>
                                        </p:tav>
                                      </p:tavLst>
                                    </p:anim>
                                    <p:anim calcmode="lin" valueType="num">
                                      <p:cBhvr>
                                        <p:cTn dur="500" fill="hold" id="80"/>
                                        <p:tgtEl>
                                          <p:spTgt spid="56"/>
                                        </p:tgtEl>
                                        <p:attrNameLst>
                                          <p:attrName>ppt_y</p:attrName>
                                        </p:attrNameLst>
                                      </p:cBhvr>
                                      <p:tavLst>
                                        <p:tav tm="0">
                                          <p:val>
                                            <p:strVal val="#ppt_y-.1"/>
                                          </p:val>
                                        </p:tav>
                                        <p:tav tm="100000">
                                          <p:val>
                                            <p:strVal val="#ppt_y"/>
                                          </p:val>
                                        </p:tav>
                                      </p:tavLst>
                                    </p:anim>
                                  </p:childTnLst>
                                </p:cTn>
                              </p:par>
                              <p:par>
                                <p:cTn fill="hold" id="81" nodeType="withEffect" presetClass="entr" presetID="42" presetSubtype="0">
                                  <p:stCondLst>
                                    <p:cond delay="0"/>
                                  </p:stCondLst>
                                  <p:childTnLst>
                                    <p:set>
                                      <p:cBhvr>
                                        <p:cTn dur="1" fill="hold" id="82">
                                          <p:stCondLst>
                                            <p:cond delay="0"/>
                                          </p:stCondLst>
                                        </p:cTn>
                                        <p:tgtEl>
                                          <p:spTgt spid="32"/>
                                        </p:tgtEl>
                                        <p:attrNameLst>
                                          <p:attrName>style.visibility</p:attrName>
                                        </p:attrNameLst>
                                      </p:cBhvr>
                                      <p:to>
                                        <p:strVal val="visible"/>
                                      </p:to>
                                    </p:set>
                                    <p:animEffect filter="fade" transition="in">
                                      <p:cBhvr>
                                        <p:cTn dur="500" id="83"/>
                                        <p:tgtEl>
                                          <p:spTgt spid="32"/>
                                        </p:tgtEl>
                                      </p:cBhvr>
                                    </p:animEffect>
                                    <p:anim calcmode="lin" valueType="num">
                                      <p:cBhvr>
                                        <p:cTn dur="500" fill="hold" id="84"/>
                                        <p:tgtEl>
                                          <p:spTgt spid="32"/>
                                        </p:tgtEl>
                                        <p:attrNameLst>
                                          <p:attrName>ppt_x</p:attrName>
                                        </p:attrNameLst>
                                      </p:cBhvr>
                                      <p:tavLst>
                                        <p:tav tm="0">
                                          <p:val>
                                            <p:strVal val="#ppt_x"/>
                                          </p:val>
                                        </p:tav>
                                        <p:tav tm="100000">
                                          <p:val>
                                            <p:strVal val="#ppt_x"/>
                                          </p:val>
                                        </p:tav>
                                      </p:tavLst>
                                    </p:anim>
                                    <p:anim calcmode="lin" valueType="num">
                                      <p:cBhvr>
                                        <p:cTn dur="500" fill="hold" id="85"/>
                                        <p:tgtEl>
                                          <p:spTgt spid="32"/>
                                        </p:tgtEl>
                                        <p:attrNameLst>
                                          <p:attrName>ppt_y</p:attrName>
                                        </p:attrNameLst>
                                      </p:cBhvr>
                                      <p:tavLst>
                                        <p:tav tm="0">
                                          <p:val>
                                            <p:strVal val="#ppt_y+.1"/>
                                          </p:val>
                                        </p:tav>
                                        <p:tav tm="100000">
                                          <p:val>
                                            <p:strVal val="#ppt_y"/>
                                          </p:val>
                                        </p:tav>
                                      </p:tavLst>
                                    </p:anim>
                                  </p:childTnLst>
                                </p:cTn>
                              </p:par>
                            </p:childTnLst>
                          </p:cTn>
                        </p:par>
                        <p:par>
                          <p:cTn fill="hold" id="86" nodeType="afterGroup">
                            <p:stCondLst>
                              <p:cond delay="6000"/>
                            </p:stCondLst>
                            <p:childTnLst>
                              <p:par>
                                <p:cTn fill="hold" id="87" nodeType="afterEffect" presetClass="entr" presetID="47" presetSubtype="0">
                                  <p:stCondLst>
                                    <p:cond delay="0"/>
                                  </p:stCondLst>
                                  <p:childTnLst>
                                    <p:set>
                                      <p:cBhvr>
                                        <p:cTn dur="1" fill="hold" id="88">
                                          <p:stCondLst>
                                            <p:cond delay="0"/>
                                          </p:stCondLst>
                                        </p:cTn>
                                        <p:tgtEl>
                                          <p:spTgt spid="55"/>
                                        </p:tgtEl>
                                        <p:attrNameLst>
                                          <p:attrName>style.visibility</p:attrName>
                                        </p:attrNameLst>
                                      </p:cBhvr>
                                      <p:to>
                                        <p:strVal val="visible"/>
                                      </p:to>
                                    </p:set>
                                    <p:animEffect filter="fade" transition="in">
                                      <p:cBhvr>
                                        <p:cTn dur="500" id="89"/>
                                        <p:tgtEl>
                                          <p:spTgt spid="55"/>
                                        </p:tgtEl>
                                      </p:cBhvr>
                                    </p:animEffect>
                                    <p:anim calcmode="lin" valueType="num">
                                      <p:cBhvr>
                                        <p:cTn dur="500" fill="hold" id="90"/>
                                        <p:tgtEl>
                                          <p:spTgt spid="55"/>
                                        </p:tgtEl>
                                        <p:attrNameLst>
                                          <p:attrName>ppt_x</p:attrName>
                                        </p:attrNameLst>
                                      </p:cBhvr>
                                      <p:tavLst>
                                        <p:tav tm="0">
                                          <p:val>
                                            <p:strVal val="#ppt_x"/>
                                          </p:val>
                                        </p:tav>
                                        <p:tav tm="100000">
                                          <p:val>
                                            <p:strVal val="#ppt_x"/>
                                          </p:val>
                                        </p:tav>
                                      </p:tavLst>
                                    </p:anim>
                                    <p:anim calcmode="lin" valueType="num">
                                      <p:cBhvr>
                                        <p:cTn dur="500" fill="hold" id="91"/>
                                        <p:tgtEl>
                                          <p:spTgt spid="55"/>
                                        </p:tgtEl>
                                        <p:attrNameLst>
                                          <p:attrName>ppt_y</p:attrName>
                                        </p:attrNameLst>
                                      </p:cBhvr>
                                      <p:tavLst>
                                        <p:tav tm="0">
                                          <p:val>
                                            <p:strVal val="#ppt_y-.1"/>
                                          </p:val>
                                        </p:tav>
                                        <p:tav tm="100000">
                                          <p:val>
                                            <p:strVal val="#ppt_y"/>
                                          </p:val>
                                        </p:tav>
                                      </p:tavLst>
                                    </p:anim>
                                  </p:childTnLst>
                                </p:cTn>
                              </p:par>
                              <p:par>
                                <p:cTn fill="hold" id="92" nodeType="withEffect" presetClass="entr" presetID="42" presetSubtype="0">
                                  <p:stCondLst>
                                    <p:cond delay="0"/>
                                  </p:stCondLst>
                                  <p:childTnLst>
                                    <p:set>
                                      <p:cBhvr>
                                        <p:cTn dur="1" fill="hold" id="93">
                                          <p:stCondLst>
                                            <p:cond delay="0"/>
                                          </p:stCondLst>
                                        </p:cTn>
                                        <p:tgtEl>
                                          <p:spTgt spid="41"/>
                                        </p:tgtEl>
                                        <p:attrNameLst>
                                          <p:attrName>style.visibility</p:attrName>
                                        </p:attrNameLst>
                                      </p:cBhvr>
                                      <p:to>
                                        <p:strVal val="visible"/>
                                      </p:to>
                                    </p:set>
                                    <p:animEffect filter="fade" transition="in">
                                      <p:cBhvr>
                                        <p:cTn dur="500" id="94"/>
                                        <p:tgtEl>
                                          <p:spTgt spid="41"/>
                                        </p:tgtEl>
                                      </p:cBhvr>
                                    </p:animEffect>
                                    <p:anim calcmode="lin" valueType="num">
                                      <p:cBhvr>
                                        <p:cTn dur="500" fill="hold" id="95"/>
                                        <p:tgtEl>
                                          <p:spTgt spid="41"/>
                                        </p:tgtEl>
                                        <p:attrNameLst>
                                          <p:attrName>ppt_x</p:attrName>
                                        </p:attrNameLst>
                                      </p:cBhvr>
                                      <p:tavLst>
                                        <p:tav tm="0">
                                          <p:val>
                                            <p:strVal val="#ppt_x"/>
                                          </p:val>
                                        </p:tav>
                                        <p:tav tm="100000">
                                          <p:val>
                                            <p:strVal val="#ppt_x"/>
                                          </p:val>
                                        </p:tav>
                                      </p:tavLst>
                                    </p:anim>
                                    <p:anim calcmode="lin" valueType="num">
                                      <p:cBhvr>
                                        <p:cTn dur="500" fill="hold" id="96"/>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1" spid="6"/>
      <p:bldP grpId="0" spid="7"/>
      <p:bldP grpId="1" spid="7"/>
      <p:bldP grpId="0" spid="8"/>
      <p:bldP grpId="1" spid="8"/>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5" name="任意多边形 24"/>
          <p:cNvSpPr/>
          <p:nvPr/>
        </p:nvSpPr>
        <p:spPr>
          <a:xfrm>
            <a:off x="9220159" y="3817859"/>
            <a:ext cx="1913269" cy="442312"/>
          </a:xfrm>
          <a:custGeom>
            <a:gdLst>
              <a:gd fmla="*/ 78316 w 1898897" name="connsiteX0"/>
              <a:gd fmla="*/ 0 h 442312" name="connsiteY0"/>
              <a:gd fmla="*/ 1677741 w 1898897" name="connsiteX1"/>
              <a:gd fmla="*/ 0 h 442312" name="connsiteY1"/>
              <a:gd fmla="*/ 1898897 w 1898897" name="connsiteX2"/>
              <a:gd fmla="*/ 221156 h 442312" name="connsiteY2"/>
              <a:gd fmla="*/ 1677741 w 1898897" name="connsiteX3"/>
              <a:gd fmla="*/ 442312 h 442312" name="connsiteY3"/>
              <a:gd fmla="*/ 78316 w 1898897" name="connsiteX4"/>
              <a:gd fmla="*/ 442312 h 442312" name="connsiteY4"/>
              <a:gd fmla="*/ 33746 w 1898897" name="connsiteX5"/>
              <a:gd fmla="*/ 437819 h 442312" name="connsiteY5"/>
              <a:gd fmla="*/ 0 w 1898897" name="connsiteX6"/>
              <a:gd fmla="*/ 427344 h 442312" name="connsiteY6"/>
              <a:gd fmla="*/ 34884 w 1898897" name="connsiteX7"/>
              <a:gd fmla="*/ 415373 h 442312" name="connsiteY7"/>
              <a:gd fmla="*/ 151628 w 1898897" name="connsiteX8"/>
              <a:gd fmla="*/ 220661 h 442312" name="connsiteY8"/>
              <a:gd fmla="*/ 34884 w 1898897" name="connsiteX9"/>
              <a:gd fmla="*/ 25950 h 442312" name="connsiteY9"/>
              <a:gd fmla="*/ 1515 w 1898897" name="connsiteX10"/>
              <a:gd fmla="*/ 14498 h 442312" name="connsiteY10"/>
              <a:gd fmla="*/ 33746 w 1898897" name="connsiteX11"/>
              <a:gd fmla="*/ 4493 h 442312" name="connsiteY11"/>
              <a:gd fmla="*/ 78316 w 1898897" name="connsiteX12"/>
              <a:gd fmla="*/ 0 h 442312"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442312" w="1898897">
                <a:moveTo>
                  <a:pt x="78316" y="0"/>
                </a:moveTo>
                <a:lnTo>
                  <a:pt x="1677741" y="0"/>
                </a:lnTo>
                <a:cubicBezTo>
                  <a:pt x="1799882" y="0"/>
                  <a:pt x="1898897" y="99015"/>
                  <a:pt x="1898897" y="221156"/>
                </a:cubicBezTo>
                <a:cubicBezTo>
                  <a:pt x="1898897" y="343297"/>
                  <a:pt x="1799882" y="442312"/>
                  <a:pt x="1677741" y="442312"/>
                </a:cubicBezTo>
                <a:lnTo>
                  <a:pt x="78316" y="442312"/>
                </a:lnTo>
                <a:cubicBezTo>
                  <a:pt x="63049" y="442312"/>
                  <a:pt x="48142" y="440765"/>
                  <a:pt x="33746" y="437819"/>
                </a:cubicBezTo>
                <a:lnTo>
                  <a:pt x="0" y="427344"/>
                </a:lnTo>
                <a:lnTo>
                  <a:pt x="34884" y="415373"/>
                </a:lnTo>
                <a:cubicBezTo>
                  <a:pt x="103490" y="383293"/>
                  <a:pt x="151628" y="308192"/>
                  <a:pt x="151628" y="220661"/>
                </a:cubicBezTo>
                <a:cubicBezTo>
                  <a:pt x="151628" y="133130"/>
                  <a:pt x="103490" y="58029"/>
                  <a:pt x="34884" y="25950"/>
                </a:cubicBezTo>
                <a:lnTo>
                  <a:pt x="1515" y="14498"/>
                </a:lnTo>
                <a:lnTo>
                  <a:pt x="33746" y="4493"/>
                </a:lnTo>
                <a:cubicBezTo>
                  <a:pt x="48142" y="1547"/>
                  <a:pt x="63049" y="0"/>
                  <a:pt x="78316" y="0"/>
                </a:cubicBezTo>
                <a:close/>
              </a:path>
            </a:pathLst>
          </a:custGeom>
          <a:solidFill>
            <a:srgbClr val="E7ED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任意多边形 18"/>
          <p:cNvSpPr/>
          <p:nvPr/>
        </p:nvSpPr>
        <p:spPr>
          <a:xfrm>
            <a:off x="7168965" y="3817859"/>
            <a:ext cx="1913269" cy="442312"/>
          </a:xfrm>
          <a:custGeom>
            <a:gdLst>
              <a:gd fmla="*/ 78316 w 1898897" name="connsiteX0"/>
              <a:gd fmla="*/ 0 h 442312" name="connsiteY0"/>
              <a:gd fmla="*/ 1677741 w 1898897" name="connsiteX1"/>
              <a:gd fmla="*/ 0 h 442312" name="connsiteY1"/>
              <a:gd fmla="*/ 1898897 w 1898897" name="connsiteX2"/>
              <a:gd fmla="*/ 221156 h 442312" name="connsiteY2"/>
              <a:gd fmla="*/ 1677741 w 1898897" name="connsiteX3"/>
              <a:gd fmla="*/ 442312 h 442312" name="connsiteY3"/>
              <a:gd fmla="*/ 78316 w 1898897" name="connsiteX4"/>
              <a:gd fmla="*/ 442312 h 442312" name="connsiteY4"/>
              <a:gd fmla="*/ 33746 w 1898897" name="connsiteX5"/>
              <a:gd fmla="*/ 437819 h 442312" name="connsiteY5"/>
              <a:gd fmla="*/ 0 w 1898897" name="connsiteX6"/>
              <a:gd fmla="*/ 427344 h 442312" name="connsiteY6"/>
              <a:gd fmla="*/ 34884 w 1898897" name="connsiteX7"/>
              <a:gd fmla="*/ 415373 h 442312" name="connsiteY7"/>
              <a:gd fmla="*/ 151628 w 1898897" name="connsiteX8"/>
              <a:gd fmla="*/ 220661 h 442312" name="connsiteY8"/>
              <a:gd fmla="*/ 34884 w 1898897" name="connsiteX9"/>
              <a:gd fmla="*/ 25950 h 442312" name="connsiteY9"/>
              <a:gd fmla="*/ 1515 w 1898897" name="connsiteX10"/>
              <a:gd fmla="*/ 14498 h 442312" name="connsiteY10"/>
              <a:gd fmla="*/ 33746 w 1898897" name="connsiteX11"/>
              <a:gd fmla="*/ 4493 h 442312" name="connsiteY11"/>
              <a:gd fmla="*/ 78316 w 1898897" name="connsiteX12"/>
              <a:gd fmla="*/ 0 h 442312"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442312" w="1898897">
                <a:moveTo>
                  <a:pt x="78316" y="0"/>
                </a:moveTo>
                <a:lnTo>
                  <a:pt x="1677741" y="0"/>
                </a:lnTo>
                <a:cubicBezTo>
                  <a:pt x="1799882" y="0"/>
                  <a:pt x="1898897" y="99015"/>
                  <a:pt x="1898897" y="221156"/>
                </a:cubicBezTo>
                <a:cubicBezTo>
                  <a:pt x="1898897" y="343297"/>
                  <a:pt x="1799882" y="442312"/>
                  <a:pt x="1677741" y="442312"/>
                </a:cubicBezTo>
                <a:lnTo>
                  <a:pt x="78316" y="442312"/>
                </a:lnTo>
                <a:cubicBezTo>
                  <a:pt x="63049" y="442312"/>
                  <a:pt x="48142" y="440765"/>
                  <a:pt x="33746" y="437819"/>
                </a:cubicBezTo>
                <a:lnTo>
                  <a:pt x="0" y="427344"/>
                </a:lnTo>
                <a:lnTo>
                  <a:pt x="34884" y="415373"/>
                </a:lnTo>
                <a:cubicBezTo>
                  <a:pt x="103490" y="383293"/>
                  <a:pt x="151628" y="308192"/>
                  <a:pt x="151628" y="220661"/>
                </a:cubicBezTo>
                <a:cubicBezTo>
                  <a:pt x="151628" y="133130"/>
                  <a:pt x="103490" y="58029"/>
                  <a:pt x="34884" y="25950"/>
                </a:cubicBezTo>
                <a:lnTo>
                  <a:pt x="1515" y="14498"/>
                </a:lnTo>
                <a:lnTo>
                  <a:pt x="33746" y="4493"/>
                </a:lnTo>
                <a:cubicBezTo>
                  <a:pt x="48142" y="1547"/>
                  <a:pt x="63049" y="0"/>
                  <a:pt x="78316" y="0"/>
                </a:cubicBezTo>
                <a:close/>
              </a:path>
            </a:pathLst>
          </a:custGeom>
          <a:solidFill>
            <a:srgbClr val="00B4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任意多边形 5"/>
          <p:cNvSpPr/>
          <p:nvPr/>
        </p:nvSpPr>
        <p:spPr>
          <a:xfrm>
            <a:off x="5105359" y="3817859"/>
            <a:ext cx="1913269" cy="442312"/>
          </a:xfrm>
          <a:custGeom>
            <a:gdLst>
              <a:gd fmla="*/ 78316 w 1898897" name="connsiteX0"/>
              <a:gd fmla="*/ 0 h 442312" name="connsiteY0"/>
              <a:gd fmla="*/ 1677741 w 1898897" name="connsiteX1"/>
              <a:gd fmla="*/ 0 h 442312" name="connsiteY1"/>
              <a:gd fmla="*/ 1898897 w 1898897" name="connsiteX2"/>
              <a:gd fmla="*/ 221156 h 442312" name="connsiteY2"/>
              <a:gd fmla="*/ 1677741 w 1898897" name="connsiteX3"/>
              <a:gd fmla="*/ 442312 h 442312" name="connsiteY3"/>
              <a:gd fmla="*/ 78316 w 1898897" name="connsiteX4"/>
              <a:gd fmla="*/ 442312 h 442312" name="connsiteY4"/>
              <a:gd fmla="*/ 33746 w 1898897" name="connsiteX5"/>
              <a:gd fmla="*/ 437819 h 442312" name="connsiteY5"/>
              <a:gd fmla="*/ 0 w 1898897" name="connsiteX6"/>
              <a:gd fmla="*/ 427344 h 442312" name="connsiteY6"/>
              <a:gd fmla="*/ 34884 w 1898897" name="connsiteX7"/>
              <a:gd fmla="*/ 415373 h 442312" name="connsiteY7"/>
              <a:gd fmla="*/ 151628 w 1898897" name="connsiteX8"/>
              <a:gd fmla="*/ 220661 h 442312" name="connsiteY8"/>
              <a:gd fmla="*/ 34884 w 1898897" name="connsiteX9"/>
              <a:gd fmla="*/ 25950 h 442312" name="connsiteY9"/>
              <a:gd fmla="*/ 1515 w 1898897" name="connsiteX10"/>
              <a:gd fmla="*/ 14498 h 442312" name="connsiteY10"/>
              <a:gd fmla="*/ 33746 w 1898897" name="connsiteX11"/>
              <a:gd fmla="*/ 4493 h 442312" name="connsiteY11"/>
              <a:gd fmla="*/ 78316 w 1898897" name="connsiteX12"/>
              <a:gd fmla="*/ 0 h 442312"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442312" w="1898897">
                <a:moveTo>
                  <a:pt x="78316" y="0"/>
                </a:moveTo>
                <a:lnTo>
                  <a:pt x="1677741" y="0"/>
                </a:lnTo>
                <a:cubicBezTo>
                  <a:pt x="1799882" y="0"/>
                  <a:pt x="1898897" y="99015"/>
                  <a:pt x="1898897" y="221156"/>
                </a:cubicBezTo>
                <a:cubicBezTo>
                  <a:pt x="1898897" y="343297"/>
                  <a:pt x="1799882" y="442312"/>
                  <a:pt x="1677741" y="442312"/>
                </a:cubicBezTo>
                <a:lnTo>
                  <a:pt x="78316" y="442312"/>
                </a:lnTo>
                <a:cubicBezTo>
                  <a:pt x="63049" y="442312"/>
                  <a:pt x="48142" y="440765"/>
                  <a:pt x="33746" y="437819"/>
                </a:cubicBezTo>
                <a:lnTo>
                  <a:pt x="0" y="427344"/>
                </a:lnTo>
                <a:lnTo>
                  <a:pt x="34884" y="415373"/>
                </a:lnTo>
                <a:cubicBezTo>
                  <a:pt x="103490" y="383293"/>
                  <a:pt x="151628" y="308192"/>
                  <a:pt x="151628" y="220661"/>
                </a:cubicBezTo>
                <a:cubicBezTo>
                  <a:pt x="151628" y="133130"/>
                  <a:pt x="103490" y="58029"/>
                  <a:pt x="34884" y="25950"/>
                </a:cubicBezTo>
                <a:lnTo>
                  <a:pt x="1515" y="14498"/>
                </a:lnTo>
                <a:lnTo>
                  <a:pt x="33746" y="4493"/>
                </a:lnTo>
                <a:cubicBezTo>
                  <a:pt x="48142" y="1547"/>
                  <a:pt x="63049" y="0"/>
                  <a:pt x="78316" y="0"/>
                </a:cubicBezTo>
                <a:close/>
              </a:path>
            </a:pathLst>
          </a:custGeom>
          <a:solidFill>
            <a:srgbClr val="E7ED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任意多边形 4"/>
          <p:cNvSpPr/>
          <p:nvPr/>
        </p:nvSpPr>
        <p:spPr>
          <a:xfrm>
            <a:off x="3054461" y="3817859"/>
            <a:ext cx="1913269" cy="442312"/>
          </a:xfrm>
          <a:custGeom>
            <a:gdLst>
              <a:gd fmla="*/ 78316 w 1898897" name="connsiteX0"/>
              <a:gd fmla="*/ 0 h 442312" name="connsiteY0"/>
              <a:gd fmla="*/ 1677741 w 1898897" name="connsiteX1"/>
              <a:gd fmla="*/ 0 h 442312" name="connsiteY1"/>
              <a:gd fmla="*/ 1898897 w 1898897" name="connsiteX2"/>
              <a:gd fmla="*/ 221156 h 442312" name="connsiteY2"/>
              <a:gd fmla="*/ 1677741 w 1898897" name="connsiteX3"/>
              <a:gd fmla="*/ 442312 h 442312" name="connsiteY3"/>
              <a:gd fmla="*/ 78316 w 1898897" name="connsiteX4"/>
              <a:gd fmla="*/ 442312 h 442312" name="connsiteY4"/>
              <a:gd fmla="*/ 33746 w 1898897" name="connsiteX5"/>
              <a:gd fmla="*/ 437819 h 442312" name="connsiteY5"/>
              <a:gd fmla="*/ 0 w 1898897" name="connsiteX6"/>
              <a:gd fmla="*/ 427344 h 442312" name="connsiteY6"/>
              <a:gd fmla="*/ 34884 w 1898897" name="connsiteX7"/>
              <a:gd fmla="*/ 415373 h 442312" name="connsiteY7"/>
              <a:gd fmla="*/ 151628 w 1898897" name="connsiteX8"/>
              <a:gd fmla="*/ 220661 h 442312" name="connsiteY8"/>
              <a:gd fmla="*/ 34884 w 1898897" name="connsiteX9"/>
              <a:gd fmla="*/ 25950 h 442312" name="connsiteY9"/>
              <a:gd fmla="*/ 1515 w 1898897" name="connsiteX10"/>
              <a:gd fmla="*/ 14498 h 442312" name="connsiteY10"/>
              <a:gd fmla="*/ 33746 w 1898897" name="connsiteX11"/>
              <a:gd fmla="*/ 4493 h 442312" name="connsiteY11"/>
              <a:gd fmla="*/ 78316 w 1898897" name="connsiteX12"/>
              <a:gd fmla="*/ 0 h 442312"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442312" w="1898897">
                <a:moveTo>
                  <a:pt x="78316" y="0"/>
                </a:moveTo>
                <a:lnTo>
                  <a:pt x="1677741" y="0"/>
                </a:lnTo>
                <a:cubicBezTo>
                  <a:pt x="1799882" y="0"/>
                  <a:pt x="1898897" y="99015"/>
                  <a:pt x="1898897" y="221156"/>
                </a:cubicBezTo>
                <a:cubicBezTo>
                  <a:pt x="1898897" y="343297"/>
                  <a:pt x="1799882" y="442312"/>
                  <a:pt x="1677741" y="442312"/>
                </a:cubicBezTo>
                <a:lnTo>
                  <a:pt x="78316" y="442312"/>
                </a:lnTo>
                <a:cubicBezTo>
                  <a:pt x="63049" y="442312"/>
                  <a:pt x="48142" y="440765"/>
                  <a:pt x="33746" y="437819"/>
                </a:cubicBezTo>
                <a:lnTo>
                  <a:pt x="0" y="427344"/>
                </a:lnTo>
                <a:lnTo>
                  <a:pt x="34884" y="415373"/>
                </a:lnTo>
                <a:cubicBezTo>
                  <a:pt x="103490" y="383293"/>
                  <a:pt x="151628" y="308192"/>
                  <a:pt x="151628" y="220661"/>
                </a:cubicBezTo>
                <a:cubicBezTo>
                  <a:pt x="151628" y="133130"/>
                  <a:pt x="103490" y="58029"/>
                  <a:pt x="34884" y="25950"/>
                </a:cubicBezTo>
                <a:lnTo>
                  <a:pt x="1515" y="14498"/>
                </a:lnTo>
                <a:lnTo>
                  <a:pt x="33746" y="4493"/>
                </a:lnTo>
                <a:cubicBezTo>
                  <a:pt x="48142" y="1547"/>
                  <a:pt x="63049" y="0"/>
                  <a:pt x="78316" y="0"/>
                </a:cubicBezTo>
                <a:close/>
              </a:path>
            </a:pathLst>
          </a:custGeom>
          <a:solidFill>
            <a:srgbClr val="00B4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圆角矩形 3"/>
          <p:cNvSpPr/>
          <p:nvPr/>
        </p:nvSpPr>
        <p:spPr>
          <a:xfrm>
            <a:off x="863040" y="3817859"/>
            <a:ext cx="2041737" cy="442312"/>
          </a:xfrm>
          <a:prstGeom prst="roundRect">
            <a:avLst>
              <a:gd fmla="val 50000" name="adj"/>
            </a:avLst>
          </a:prstGeom>
          <a:solidFill>
            <a:srgbClr val="E7ED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3" name="组合 32"/>
          <p:cNvGrpSpPr/>
          <p:nvPr/>
        </p:nvGrpSpPr>
        <p:grpSpPr>
          <a:xfrm>
            <a:off x="4892442" y="2415195"/>
            <a:ext cx="2339102" cy="1309291"/>
            <a:chOff x="4892442" y="2415195"/>
            <a:chExt cx="2339102" cy="1309291"/>
          </a:xfrm>
        </p:grpSpPr>
        <p:sp>
          <p:nvSpPr>
            <p:cNvPr id="7" name="文本框 6"/>
            <p:cNvSpPr txBox="1"/>
            <p:nvPr/>
          </p:nvSpPr>
          <p:spPr>
            <a:xfrm>
              <a:off x="5354107" y="2415195"/>
              <a:ext cx="1402080" cy="335280"/>
            </a:xfrm>
            <a:prstGeom prst="rect">
              <a:avLst/>
            </a:prstGeom>
            <a:noFill/>
          </p:spPr>
          <p:txBody>
            <a:bodyPr rtlCol="0" wrap="none">
              <a:spAutoFit/>
            </a:bodyPr>
            <a:lstStyle/>
            <a:p>
              <a:r>
                <a:rPr altLang="en-US" lang="zh-CN" smtClean="0" sz="1600">
                  <a:solidFill>
                    <a:srgbClr val="E7EDEA"/>
                  </a:solidFill>
                  <a:latin charset="-122" panose="020b0503020204020204" pitchFamily="34" typeface="微软雅黑"/>
                  <a:ea charset="-122" panose="020b0503020204020204" pitchFamily="34" typeface="微软雅黑"/>
                </a:rPr>
                <a:t>单击添加标题</a:t>
              </a:r>
            </a:p>
          </p:txBody>
        </p:sp>
        <p:sp>
          <p:nvSpPr>
            <p:cNvPr id="8" name="文本框 7"/>
            <p:cNvSpPr txBox="1"/>
            <p:nvPr/>
          </p:nvSpPr>
          <p:spPr>
            <a:xfrm>
              <a:off x="4892442" y="2656425"/>
              <a:ext cx="2316480" cy="566928"/>
            </a:xfrm>
            <a:prstGeom prst="rect">
              <a:avLst/>
            </a:prstGeom>
            <a:noFill/>
          </p:spPr>
          <p:txBody>
            <a:bodyPr rtlCol="0" wrap="none">
              <a:spAutoFit/>
            </a:bodyPr>
            <a:lstStyle/>
            <a:p>
              <a:pPr>
                <a:lnSpc>
                  <a:spcPct val="130000"/>
                </a:lnSpc>
              </a:pPr>
              <a:r>
                <a:rPr altLang="en-US" lang="zh-CN" sz="1200">
                  <a:solidFill>
                    <a:srgbClr val="E7EDEA"/>
                  </a:solidFill>
                  <a:latin charset="-122" panose="020b0503020204020204" pitchFamily="34" typeface="微软雅黑"/>
                  <a:ea charset="-122" panose="020b0503020204020204" pitchFamily="34" typeface="微软雅黑"/>
                </a:rPr>
                <a:t>单击此处添加文本内容文本内容</a:t>
              </a:r>
            </a:p>
            <a:p>
              <a:pPr>
                <a:lnSpc>
                  <a:spcPct val="130000"/>
                </a:lnSpc>
              </a:pPr>
              <a:r>
                <a:rPr altLang="en-US" lang="zh-CN" sz="1200">
                  <a:solidFill>
                    <a:srgbClr val="E7EDEA"/>
                  </a:solidFill>
                  <a:latin charset="-122" panose="020b0503020204020204" pitchFamily="34" typeface="微软雅黑"/>
                  <a:ea charset="-122" panose="020b0503020204020204" pitchFamily="34" typeface="微软雅黑"/>
                </a:rPr>
                <a:t>单击此处添加文本内容文本内容</a:t>
              </a:r>
            </a:p>
          </p:txBody>
        </p:sp>
        <p:sp>
          <p:nvSpPr>
            <p:cNvPr id="9" name="文本框 8"/>
            <p:cNvSpPr txBox="1"/>
            <p:nvPr/>
          </p:nvSpPr>
          <p:spPr>
            <a:xfrm>
              <a:off x="5626618" y="3262821"/>
              <a:ext cx="932180" cy="457200"/>
            </a:xfrm>
            <a:prstGeom prst="rect">
              <a:avLst/>
            </a:prstGeom>
            <a:noFill/>
          </p:spPr>
          <p:txBody>
            <a:bodyPr rtlCol="0" wrap="none">
              <a:spAutoFit/>
            </a:bodyPr>
            <a:lstStyle/>
            <a:p>
              <a:r>
                <a:rPr altLang="zh-CN" b="1" lang="en-US" smtClean="0" sz="2400">
                  <a:solidFill>
                    <a:srgbClr val="E7EDEA"/>
                  </a:solidFill>
                  <a:latin charset="-122" panose="03000509000000000000" pitchFamily="65" typeface="方正大黑_GBK"/>
                  <a:ea charset="-122" panose="03000509000000000000" pitchFamily="65" typeface="方正大黑_GBK"/>
                  <a:cs charset="-79" panose="020b0502050101010101" pitchFamily="34" typeface="Miriam"/>
                </a:rPr>
                <a:t>2013</a:t>
              </a:r>
            </a:p>
          </p:txBody>
        </p:sp>
      </p:grpSp>
      <p:grpSp>
        <p:nvGrpSpPr>
          <p:cNvPr id="32" name="组合 31"/>
          <p:cNvGrpSpPr/>
          <p:nvPr/>
        </p:nvGrpSpPr>
        <p:grpSpPr>
          <a:xfrm>
            <a:off x="2841544" y="4433664"/>
            <a:ext cx="2339102" cy="1288446"/>
            <a:chOff x="2841544" y="4433664"/>
            <a:chExt cx="2339102" cy="1288446"/>
          </a:xfrm>
        </p:grpSpPr>
        <p:sp>
          <p:nvSpPr>
            <p:cNvPr id="16" name="文本框 15"/>
            <p:cNvSpPr txBox="1"/>
            <p:nvPr/>
          </p:nvSpPr>
          <p:spPr>
            <a:xfrm>
              <a:off x="3303209" y="4893426"/>
              <a:ext cx="1402080" cy="335280"/>
            </a:xfrm>
            <a:prstGeom prst="rect">
              <a:avLst/>
            </a:prstGeom>
            <a:noFill/>
          </p:spPr>
          <p:txBody>
            <a:bodyPr rtlCol="0" wrap="none">
              <a:spAutoFit/>
            </a:bodyPr>
            <a:lstStyle/>
            <a:p>
              <a:r>
                <a:rPr altLang="en-US" lang="zh-CN" smtClean="0" sz="1600">
                  <a:solidFill>
                    <a:srgbClr val="E7EDEA"/>
                  </a:solidFill>
                  <a:latin charset="-122" panose="020b0503020204020204" pitchFamily="34" typeface="微软雅黑"/>
                  <a:ea charset="-122" panose="020b0503020204020204" pitchFamily="34" typeface="微软雅黑"/>
                </a:rPr>
                <a:t>单击添加标题</a:t>
              </a:r>
            </a:p>
          </p:txBody>
        </p:sp>
        <p:sp>
          <p:nvSpPr>
            <p:cNvPr id="17" name="文本框 16"/>
            <p:cNvSpPr txBox="1"/>
            <p:nvPr/>
          </p:nvSpPr>
          <p:spPr>
            <a:xfrm>
              <a:off x="2841544" y="5149646"/>
              <a:ext cx="2316480" cy="566928"/>
            </a:xfrm>
            <a:prstGeom prst="rect">
              <a:avLst/>
            </a:prstGeom>
            <a:noFill/>
          </p:spPr>
          <p:txBody>
            <a:bodyPr rtlCol="0" wrap="none">
              <a:spAutoFit/>
            </a:bodyPr>
            <a:lstStyle/>
            <a:p>
              <a:pPr>
                <a:lnSpc>
                  <a:spcPct val="130000"/>
                </a:lnSpc>
              </a:pPr>
              <a:r>
                <a:rPr altLang="en-US" lang="zh-CN" sz="1200">
                  <a:solidFill>
                    <a:srgbClr val="E7EDEA"/>
                  </a:solidFill>
                  <a:latin charset="-122" panose="020b0503020204020204" pitchFamily="34" typeface="微软雅黑"/>
                  <a:ea charset="-122" panose="020b0503020204020204" pitchFamily="34" typeface="微软雅黑"/>
                </a:rPr>
                <a:t>单击此处添加文本内容文本内容</a:t>
              </a:r>
            </a:p>
            <a:p>
              <a:pPr>
                <a:lnSpc>
                  <a:spcPct val="130000"/>
                </a:lnSpc>
              </a:pPr>
              <a:r>
                <a:rPr altLang="en-US" lang="zh-CN" sz="1200">
                  <a:solidFill>
                    <a:srgbClr val="E7EDEA"/>
                  </a:solidFill>
                  <a:latin charset="-122" panose="020b0503020204020204" pitchFamily="34" typeface="微软雅黑"/>
                  <a:ea charset="-122" panose="020b0503020204020204" pitchFamily="34" typeface="微软雅黑"/>
                </a:rPr>
                <a:t>单击此处添加文本内容文本内容</a:t>
              </a:r>
            </a:p>
          </p:txBody>
        </p:sp>
        <p:sp>
          <p:nvSpPr>
            <p:cNvPr id="18" name="文本框 17"/>
            <p:cNvSpPr txBox="1"/>
            <p:nvPr/>
          </p:nvSpPr>
          <p:spPr>
            <a:xfrm>
              <a:off x="3575720" y="4433664"/>
              <a:ext cx="932180" cy="457200"/>
            </a:xfrm>
            <a:prstGeom prst="rect">
              <a:avLst/>
            </a:prstGeom>
            <a:noFill/>
          </p:spPr>
          <p:txBody>
            <a:bodyPr rtlCol="0" wrap="none">
              <a:spAutoFit/>
            </a:bodyPr>
            <a:lstStyle/>
            <a:p>
              <a:r>
                <a:rPr altLang="zh-CN" b="1" lang="en-US" smtClean="0" sz="2400">
                  <a:solidFill>
                    <a:srgbClr val="E7EDEA"/>
                  </a:solidFill>
                  <a:latin charset="-122" panose="03000509000000000000" pitchFamily="65" typeface="方正大黑_GBK"/>
                  <a:ea charset="-122" panose="03000509000000000000" pitchFamily="65" typeface="方正大黑_GBK"/>
                  <a:cs charset="-79" panose="020b0502050101010101" pitchFamily="34" typeface="Miriam"/>
                </a:rPr>
                <a:t>2011</a:t>
              </a:r>
            </a:p>
          </p:txBody>
        </p:sp>
      </p:grpSp>
      <p:grpSp>
        <p:nvGrpSpPr>
          <p:cNvPr id="34" name="组合 33"/>
          <p:cNvGrpSpPr/>
          <p:nvPr/>
        </p:nvGrpSpPr>
        <p:grpSpPr>
          <a:xfrm>
            <a:off x="6956048" y="4433664"/>
            <a:ext cx="2339102" cy="1288446"/>
            <a:chOff x="6956048" y="4433664"/>
            <a:chExt cx="2339102" cy="1288446"/>
          </a:xfrm>
        </p:grpSpPr>
        <p:sp>
          <p:nvSpPr>
            <p:cNvPr id="22" name="文本框 21"/>
            <p:cNvSpPr txBox="1"/>
            <p:nvPr/>
          </p:nvSpPr>
          <p:spPr>
            <a:xfrm>
              <a:off x="7417714" y="4893426"/>
              <a:ext cx="1402080" cy="335280"/>
            </a:xfrm>
            <a:prstGeom prst="rect">
              <a:avLst/>
            </a:prstGeom>
            <a:noFill/>
          </p:spPr>
          <p:txBody>
            <a:bodyPr rtlCol="0" wrap="none">
              <a:spAutoFit/>
            </a:bodyPr>
            <a:lstStyle/>
            <a:p>
              <a:r>
                <a:rPr altLang="en-US" lang="zh-CN" smtClean="0" sz="1600">
                  <a:solidFill>
                    <a:srgbClr val="E7EDEA"/>
                  </a:solidFill>
                  <a:latin charset="-122" panose="020b0503020204020204" pitchFamily="34" typeface="微软雅黑"/>
                  <a:ea charset="-122" panose="020b0503020204020204" pitchFamily="34" typeface="微软雅黑"/>
                </a:rPr>
                <a:t>单击添加标题</a:t>
              </a:r>
            </a:p>
          </p:txBody>
        </p:sp>
        <p:sp>
          <p:nvSpPr>
            <p:cNvPr id="23" name="文本框 22"/>
            <p:cNvSpPr txBox="1"/>
            <p:nvPr/>
          </p:nvSpPr>
          <p:spPr>
            <a:xfrm>
              <a:off x="6956049" y="5149646"/>
              <a:ext cx="2316480" cy="566928"/>
            </a:xfrm>
            <a:prstGeom prst="rect">
              <a:avLst/>
            </a:prstGeom>
            <a:noFill/>
          </p:spPr>
          <p:txBody>
            <a:bodyPr rtlCol="0" wrap="none">
              <a:spAutoFit/>
            </a:bodyPr>
            <a:lstStyle/>
            <a:p>
              <a:pPr>
                <a:lnSpc>
                  <a:spcPct val="130000"/>
                </a:lnSpc>
              </a:pPr>
              <a:r>
                <a:rPr altLang="en-US" lang="zh-CN" sz="1200">
                  <a:solidFill>
                    <a:srgbClr val="E7EDEA"/>
                  </a:solidFill>
                  <a:latin charset="-122" panose="020b0503020204020204" pitchFamily="34" typeface="微软雅黑"/>
                  <a:ea charset="-122" panose="020b0503020204020204" pitchFamily="34" typeface="微软雅黑"/>
                </a:rPr>
                <a:t>单击此处添加文本内容文本内容</a:t>
              </a:r>
            </a:p>
            <a:p>
              <a:pPr>
                <a:lnSpc>
                  <a:spcPct val="130000"/>
                </a:lnSpc>
              </a:pPr>
              <a:r>
                <a:rPr altLang="en-US" lang="zh-CN" sz="1200">
                  <a:solidFill>
                    <a:srgbClr val="E7EDEA"/>
                  </a:solidFill>
                  <a:latin charset="-122" panose="020b0503020204020204" pitchFamily="34" typeface="微软雅黑"/>
                  <a:ea charset="-122" panose="020b0503020204020204" pitchFamily="34" typeface="微软雅黑"/>
                </a:rPr>
                <a:t>单击此处添加文本内容文本内容</a:t>
              </a:r>
            </a:p>
          </p:txBody>
        </p:sp>
        <p:sp>
          <p:nvSpPr>
            <p:cNvPr id="24" name="文本框 23"/>
            <p:cNvSpPr txBox="1"/>
            <p:nvPr/>
          </p:nvSpPr>
          <p:spPr>
            <a:xfrm>
              <a:off x="7690224" y="4433664"/>
              <a:ext cx="932180" cy="457200"/>
            </a:xfrm>
            <a:prstGeom prst="rect">
              <a:avLst/>
            </a:prstGeom>
            <a:noFill/>
          </p:spPr>
          <p:txBody>
            <a:bodyPr rtlCol="0" wrap="none">
              <a:spAutoFit/>
            </a:bodyPr>
            <a:lstStyle/>
            <a:p>
              <a:r>
                <a:rPr altLang="zh-CN" b="1" lang="en-US" smtClean="0" sz="2400">
                  <a:solidFill>
                    <a:srgbClr val="E7EDEA"/>
                  </a:solidFill>
                  <a:latin charset="-122" panose="03000509000000000000" pitchFamily="65" typeface="方正大黑_GBK"/>
                  <a:ea charset="-122" panose="03000509000000000000" pitchFamily="65" typeface="方正大黑_GBK"/>
                  <a:cs charset="-79" panose="020b0502050101010101" pitchFamily="34" typeface="Miriam"/>
                </a:rPr>
                <a:t>2014</a:t>
              </a:r>
            </a:p>
          </p:txBody>
        </p:sp>
      </p:grpSp>
      <p:grpSp>
        <p:nvGrpSpPr>
          <p:cNvPr id="55" name="组合 54"/>
          <p:cNvGrpSpPr/>
          <p:nvPr/>
        </p:nvGrpSpPr>
        <p:grpSpPr>
          <a:xfrm>
            <a:off x="9007242" y="2415195"/>
            <a:ext cx="2339102" cy="1309291"/>
            <a:chOff x="9007242" y="2415195"/>
            <a:chExt cx="2339102" cy="1309291"/>
          </a:xfrm>
        </p:grpSpPr>
        <p:sp>
          <p:nvSpPr>
            <p:cNvPr id="26" name="文本框 25"/>
            <p:cNvSpPr txBox="1"/>
            <p:nvPr/>
          </p:nvSpPr>
          <p:spPr>
            <a:xfrm>
              <a:off x="9468907" y="2415195"/>
              <a:ext cx="1402080" cy="335280"/>
            </a:xfrm>
            <a:prstGeom prst="rect">
              <a:avLst/>
            </a:prstGeom>
            <a:noFill/>
          </p:spPr>
          <p:txBody>
            <a:bodyPr rtlCol="0" wrap="none">
              <a:spAutoFit/>
            </a:bodyPr>
            <a:lstStyle/>
            <a:p>
              <a:r>
                <a:rPr altLang="en-US" lang="zh-CN" smtClean="0" sz="1600">
                  <a:solidFill>
                    <a:srgbClr val="E7EDEA"/>
                  </a:solidFill>
                  <a:latin charset="-122" panose="020b0503020204020204" pitchFamily="34" typeface="微软雅黑"/>
                  <a:ea charset="-122" panose="020b0503020204020204" pitchFamily="34" typeface="微软雅黑"/>
                </a:rPr>
                <a:t>单击添加标题</a:t>
              </a:r>
            </a:p>
          </p:txBody>
        </p:sp>
        <p:sp>
          <p:nvSpPr>
            <p:cNvPr id="27" name="文本框 26"/>
            <p:cNvSpPr txBox="1"/>
            <p:nvPr/>
          </p:nvSpPr>
          <p:spPr>
            <a:xfrm>
              <a:off x="9007242" y="2656425"/>
              <a:ext cx="2316480" cy="566928"/>
            </a:xfrm>
            <a:prstGeom prst="rect">
              <a:avLst/>
            </a:prstGeom>
            <a:noFill/>
          </p:spPr>
          <p:txBody>
            <a:bodyPr rtlCol="0" wrap="none">
              <a:spAutoFit/>
            </a:bodyPr>
            <a:lstStyle/>
            <a:p>
              <a:pPr>
                <a:lnSpc>
                  <a:spcPct val="130000"/>
                </a:lnSpc>
              </a:pPr>
              <a:r>
                <a:rPr altLang="en-US" lang="zh-CN" sz="1200">
                  <a:solidFill>
                    <a:srgbClr val="E7EDEA"/>
                  </a:solidFill>
                  <a:latin charset="-122" panose="020b0503020204020204" pitchFamily="34" typeface="微软雅黑"/>
                  <a:ea charset="-122" panose="020b0503020204020204" pitchFamily="34" typeface="微软雅黑"/>
                </a:rPr>
                <a:t>单击此处添加文本内容文本内容</a:t>
              </a:r>
            </a:p>
            <a:p>
              <a:pPr>
                <a:lnSpc>
                  <a:spcPct val="130000"/>
                </a:lnSpc>
              </a:pPr>
              <a:r>
                <a:rPr altLang="en-US" lang="zh-CN" sz="1200">
                  <a:solidFill>
                    <a:srgbClr val="E7EDEA"/>
                  </a:solidFill>
                  <a:latin charset="-122" panose="020b0503020204020204" pitchFamily="34" typeface="微软雅黑"/>
                  <a:ea charset="-122" panose="020b0503020204020204" pitchFamily="34" typeface="微软雅黑"/>
                </a:rPr>
                <a:t>单击此处添加文本内容文本内容</a:t>
              </a:r>
            </a:p>
          </p:txBody>
        </p:sp>
        <p:sp>
          <p:nvSpPr>
            <p:cNvPr id="28" name="文本框 27"/>
            <p:cNvSpPr txBox="1"/>
            <p:nvPr/>
          </p:nvSpPr>
          <p:spPr>
            <a:xfrm>
              <a:off x="9741419" y="3262821"/>
              <a:ext cx="932180" cy="457200"/>
            </a:xfrm>
            <a:prstGeom prst="rect">
              <a:avLst/>
            </a:prstGeom>
            <a:noFill/>
          </p:spPr>
          <p:txBody>
            <a:bodyPr rtlCol="0" wrap="none">
              <a:spAutoFit/>
            </a:bodyPr>
            <a:lstStyle/>
            <a:p>
              <a:r>
                <a:rPr altLang="zh-CN" b="1" lang="en-US" smtClean="0" sz="2400">
                  <a:solidFill>
                    <a:srgbClr val="E7EDEA"/>
                  </a:solidFill>
                  <a:latin charset="-122" panose="03000509000000000000" pitchFamily="65" typeface="方正大黑_GBK"/>
                  <a:ea charset="-122" panose="03000509000000000000" pitchFamily="65" typeface="方正大黑_GBK"/>
                  <a:cs charset="-79" panose="020b0502050101010101" pitchFamily="34" typeface="Miriam"/>
                </a:rPr>
                <a:t>2015</a:t>
              </a:r>
            </a:p>
          </p:txBody>
        </p:sp>
      </p:grpSp>
      <p:grpSp>
        <p:nvGrpSpPr>
          <p:cNvPr id="2" name="组合 1"/>
          <p:cNvGrpSpPr/>
          <p:nvPr/>
        </p:nvGrpSpPr>
        <p:grpSpPr>
          <a:xfrm>
            <a:off x="714357" y="2415195"/>
            <a:ext cx="2339102" cy="1309291"/>
            <a:chOff x="714357" y="2415195"/>
            <a:chExt cx="2339102" cy="1309291"/>
          </a:xfrm>
        </p:grpSpPr>
        <p:sp>
          <p:nvSpPr>
            <p:cNvPr id="35" name="文本框 34"/>
            <p:cNvSpPr txBox="1"/>
            <p:nvPr/>
          </p:nvSpPr>
          <p:spPr>
            <a:xfrm>
              <a:off x="1176022" y="2415195"/>
              <a:ext cx="1402080" cy="335280"/>
            </a:xfrm>
            <a:prstGeom prst="rect">
              <a:avLst/>
            </a:prstGeom>
            <a:noFill/>
          </p:spPr>
          <p:txBody>
            <a:bodyPr rtlCol="0" wrap="none">
              <a:spAutoFit/>
            </a:bodyPr>
            <a:lstStyle/>
            <a:p>
              <a:r>
                <a:rPr altLang="en-US" lang="zh-CN" smtClean="0" sz="1600">
                  <a:solidFill>
                    <a:srgbClr val="E7EDEA"/>
                  </a:solidFill>
                  <a:latin charset="-122" panose="020b0503020204020204" pitchFamily="34" typeface="微软雅黑"/>
                  <a:ea charset="-122" panose="020b0503020204020204" pitchFamily="34" typeface="微软雅黑"/>
                </a:rPr>
                <a:t>单击添加标题</a:t>
              </a:r>
            </a:p>
          </p:txBody>
        </p:sp>
        <p:sp>
          <p:nvSpPr>
            <p:cNvPr id="36" name="文本框 35"/>
            <p:cNvSpPr txBox="1"/>
            <p:nvPr/>
          </p:nvSpPr>
          <p:spPr>
            <a:xfrm>
              <a:off x="714357" y="2656425"/>
              <a:ext cx="2316480" cy="566928"/>
            </a:xfrm>
            <a:prstGeom prst="rect">
              <a:avLst/>
            </a:prstGeom>
            <a:noFill/>
          </p:spPr>
          <p:txBody>
            <a:bodyPr rtlCol="0" wrap="none">
              <a:spAutoFit/>
            </a:bodyPr>
            <a:lstStyle/>
            <a:p>
              <a:pPr>
                <a:lnSpc>
                  <a:spcPct val="130000"/>
                </a:lnSpc>
              </a:pPr>
              <a:r>
                <a:rPr altLang="en-US" lang="zh-CN" sz="1200">
                  <a:solidFill>
                    <a:srgbClr val="E7EDEA"/>
                  </a:solidFill>
                  <a:latin charset="-122" panose="020b0503020204020204" pitchFamily="34" typeface="微软雅黑"/>
                  <a:ea charset="-122" panose="020b0503020204020204" pitchFamily="34" typeface="微软雅黑"/>
                </a:rPr>
                <a:t>单击此处添加文本内容文本内容</a:t>
              </a:r>
            </a:p>
            <a:p>
              <a:pPr>
                <a:lnSpc>
                  <a:spcPct val="130000"/>
                </a:lnSpc>
              </a:pPr>
              <a:r>
                <a:rPr altLang="en-US" lang="zh-CN" sz="1200">
                  <a:solidFill>
                    <a:srgbClr val="E7EDEA"/>
                  </a:solidFill>
                  <a:latin charset="-122" panose="020b0503020204020204" pitchFamily="34" typeface="微软雅黑"/>
                  <a:ea charset="-122" panose="020b0503020204020204" pitchFamily="34" typeface="微软雅黑"/>
                </a:rPr>
                <a:t>单击此处添加文本内容文本内容</a:t>
              </a:r>
            </a:p>
          </p:txBody>
        </p:sp>
        <p:sp>
          <p:nvSpPr>
            <p:cNvPr id="37" name="文本框 36"/>
            <p:cNvSpPr txBox="1"/>
            <p:nvPr/>
          </p:nvSpPr>
          <p:spPr>
            <a:xfrm>
              <a:off x="1448533" y="3262821"/>
              <a:ext cx="932180" cy="457200"/>
            </a:xfrm>
            <a:prstGeom prst="rect">
              <a:avLst/>
            </a:prstGeom>
            <a:noFill/>
          </p:spPr>
          <p:txBody>
            <a:bodyPr rtlCol="0" wrap="none">
              <a:spAutoFit/>
            </a:bodyPr>
            <a:lstStyle/>
            <a:p>
              <a:r>
                <a:rPr altLang="zh-CN" b="1" lang="en-US" smtClean="0" sz="2400">
                  <a:solidFill>
                    <a:srgbClr val="E7EDEA"/>
                  </a:solidFill>
                  <a:latin charset="-122" panose="03000509000000000000" pitchFamily="65" typeface="方正大黑_GBK"/>
                  <a:ea charset="-122" panose="03000509000000000000" pitchFamily="65" typeface="方正大黑_GBK"/>
                  <a:cs charset="-79" panose="020b0502050101010101" pitchFamily="34" typeface="Miriam"/>
                </a:rPr>
                <a:t>2010</a:t>
              </a:r>
            </a:p>
          </p:txBody>
        </p:sp>
      </p:grpSp>
      <p:grpSp>
        <p:nvGrpSpPr>
          <p:cNvPr id="56" name="组合 55"/>
          <p:cNvGrpSpPr/>
          <p:nvPr/>
        </p:nvGrpSpPr>
        <p:grpSpPr>
          <a:xfrm>
            <a:off x="3612439" y="2474628"/>
            <a:ext cx="797312" cy="1530656"/>
            <a:chOff x="3612439" y="2474628"/>
            <a:chExt cx="797312" cy="1530656"/>
          </a:xfrm>
        </p:grpSpPr>
        <p:cxnSp>
          <p:nvCxnSpPr>
            <p:cNvPr id="14" name="直接连接符 13"/>
            <p:cNvCxnSpPr/>
            <p:nvPr/>
          </p:nvCxnSpPr>
          <p:spPr>
            <a:xfrm flipH="1" flipV="1">
              <a:off x="4011096" y="3288312"/>
              <a:ext cx="0" cy="716972"/>
            </a:xfrm>
            <a:prstGeom prst="line">
              <a:avLst/>
            </a:prstGeom>
            <a:ln w="28575">
              <a:solidFill>
                <a:srgbClr val="7E7E7E"/>
              </a:solidFill>
              <a:headEnd len="lg" type="oval" w="lg"/>
            </a:ln>
          </p:spPr>
          <p:style>
            <a:lnRef idx="1">
              <a:schemeClr val="accent1"/>
            </a:lnRef>
            <a:fillRef idx="0">
              <a:schemeClr val="accent1"/>
            </a:fillRef>
            <a:effectRef idx="0">
              <a:schemeClr val="accent1"/>
            </a:effectRef>
            <a:fontRef idx="minor">
              <a:schemeClr val="tx1"/>
            </a:fontRef>
          </p:style>
        </p:cxnSp>
        <p:sp>
          <p:nvSpPr>
            <p:cNvPr id="15" name="椭圆 14"/>
            <p:cNvSpPr/>
            <p:nvPr/>
          </p:nvSpPr>
          <p:spPr>
            <a:xfrm flipV="1">
              <a:off x="3612439" y="2474628"/>
              <a:ext cx="797312" cy="797312"/>
            </a:xfrm>
            <a:prstGeom prst="ellipse">
              <a:avLst/>
            </a:prstGeom>
            <a:noFill/>
            <a:ln w="38100">
              <a:solidFill>
                <a:srgbClr val="7E7E7E"/>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8" name="Group 4"/>
            <p:cNvGrpSpPr>
              <a:grpSpLocks noChangeAspect="1"/>
            </p:cNvGrpSpPr>
            <p:nvPr/>
          </p:nvGrpSpPr>
          <p:grpSpPr>
            <a:xfrm>
              <a:off x="3880246" y="2742885"/>
              <a:ext cx="261698" cy="260798"/>
              <a:chOff x="4940" y="1489"/>
              <a:chExt cx="291" cy="290"/>
            </a:xfrm>
            <a:solidFill>
              <a:srgbClr val="00B4D9"/>
            </a:solidFill>
          </p:grpSpPr>
          <p:sp>
            <p:nvSpPr>
              <p:cNvPr id="39" name="Freeform 5"/>
              <p:cNvSpPr>
                <a:spLocks noEditPoints="1"/>
              </p:cNvSpPr>
              <p:nvPr/>
            </p:nvSpPr>
            <p:spPr bwMode="auto">
              <a:xfrm>
                <a:off x="4940" y="1489"/>
                <a:ext cx="291" cy="290"/>
              </a:xfrm>
              <a:custGeom>
                <a:gdLst>
                  <a:gd fmla="*/ 106 w 120" name="T0"/>
                  <a:gd fmla="*/ 48 h 120" name="T1"/>
                  <a:gd fmla="*/ 107 w 120" name="T2"/>
                  <a:gd fmla="*/ 30 h 120" name="T3"/>
                  <a:gd fmla="*/ 98 w 120" name="T4"/>
                  <a:gd fmla="*/ 13 h 120" name="T5"/>
                  <a:gd fmla="*/ 90 w 120" name="T6"/>
                  <a:gd fmla="*/ 13 h 120" name="T7"/>
                  <a:gd fmla="*/ 72 w 120" name="T8"/>
                  <a:gd fmla="*/ 14 h 120" name="T9"/>
                  <a:gd fmla="*/ 66 w 120" name="T10"/>
                  <a:gd fmla="*/ 0 h 120" name="T11"/>
                  <a:gd fmla="*/ 48 w 120" name="T12"/>
                  <a:gd fmla="*/ 6 h 120" name="T13"/>
                  <a:gd fmla="*/ 36 w 120" name="T14"/>
                  <a:gd fmla="*/ 19 h 120" name="T15"/>
                  <a:gd fmla="*/ 26 w 120" name="T16"/>
                  <a:gd fmla="*/ 12 h 120" name="T17"/>
                  <a:gd fmla="*/ 13 w 120" name="T18"/>
                  <a:gd fmla="*/ 22 h 120" name="T19"/>
                  <a:gd fmla="*/ 19 w 120" name="T20"/>
                  <a:gd fmla="*/ 36 h 120" name="T21"/>
                  <a:gd fmla="*/ 6 w 120" name="T22"/>
                  <a:gd fmla="*/ 48 h 120" name="T23"/>
                  <a:gd fmla="*/ 0 w 120" name="T24"/>
                  <a:gd fmla="*/ 66 h 120" name="T25"/>
                  <a:gd fmla="*/ 14 w 120" name="T26"/>
                  <a:gd fmla="*/ 72 h 120" name="T27"/>
                  <a:gd fmla="*/ 13 w 120" name="T28"/>
                  <a:gd fmla="*/ 90 h 120" name="T29"/>
                  <a:gd fmla="*/ 22 w 120" name="T30"/>
                  <a:gd fmla="*/ 107 h 120" name="T31"/>
                  <a:gd fmla="*/ 30 w 120" name="T32"/>
                  <a:gd fmla="*/ 107 h 120" name="T33"/>
                  <a:gd fmla="*/ 48 w 120" name="T34"/>
                  <a:gd fmla="*/ 106 h 120" name="T35"/>
                  <a:gd fmla="*/ 54 w 120" name="T36"/>
                  <a:gd fmla="*/ 120 h 120" name="T37"/>
                  <a:gd fmla="*/ 72 w 120" name="T38"/>
                  <a:gd fmla="*/ 114 h 120" name="T39"/>
                  <a:gd fmla="*/ 84 w 120" name="T40"/>
                  <a:gd fmla="*/ 101 h 120" name="T41"/>
                  <a:gd fmla="*/ 94 w 120" name="T42"/>
                  <a:gd fmla="*/ 108 h 120" name="T43"/>
                  <a:gd fmla="*/ 107 w 120" name="T44"/>
                  <a:gd fmla="*/ 98 h 120" name="T45"/>
                  <a:gd fmla="*/ 101 w 120" name="T46"/>
                  <a:gd fmla="*/ 84 h 120" name="T47"/>
                  <a:gd fmla="*/ 114 w 120" name="T48"/>
                  <a:gd fmla="*/ 72 h 120" name="T49"/>
                  <a:gd fmla="*/ 120 w 120" name="T50"/>
                  <a:gd fmla="*/ 54 h 120" name="T51"/>
                  <a:gd fmla="*/ 114 w 120" name="T52"/>
                  <a:gd fmla="*/ 66 h 120" name="T53"/>
                  <a:gd fmla="*/ 94 w 120" name="T54"/>
                  <a:gd fmla="*/ 85 h 120" name="T55"/>
                  <a:gd fmla="*/ 94 w 120" name="T56"/>
                  <a:gd fmla="*/ 102 h 120" name="T57"/>
                  <a:gd fmla="*/ 66 w 120" name="T58"/>
                  <a:gd fmla="*/ 102 h 120" name="T59"/>
                  <a:gd fmla="*/ 54 w 120" name="T60"/>
                  <a:gd fmla="*/ 114 h 120" name="T61"/>
                  <a:gd fmla="*/ 35 w 120" name="T62"/>
                  <a:gd fmla="*/ 94 h 120" name="T63"/>
                  <a:gd fmla="*/ 18 w 120" name="T64"/>
                  <a:gd fmla="*/ 94 h 120" name="T65"/>
                  <a:gd fmla="*/ 18 w 120" name="T66"/>
                  <a:gd fmla="*/ 66 h 120" name="T67"/>
                  <a:gd fmla="*/ 6 w 120" name="T68"/>
                  <a:gd fmla="*/ 54 h 120" name="T69"/>
                  <a:gd fmla="*/ 26 w 120" name="T70"/>
                  <a:gd fmla="*/ 35 h 120" name="T71"/>
                  <a:gd fmla="*/ 26 w 120" name="T72"/>
                  <a:gd fmla="*/ 18 h 120" name="T73"/>
                  <a:gd fmla="*/ 54 w 120" name="T74"/>
                  <a:gd fmla="*/ 18 h 120" name="T75"/>
                  <a:gd fmla="*/ 66 w 120" name="T76"/>
                  <a:gd fmla="*/ 6 h 120" name="T77"/>
                  <a:gd fmla="*/ 85 w 120" name="T78"/>
                  <a:gd fmla="*/ 26 h 120" name="T79"/>
                  <a:gd fmla="*/ 102 w 120" name="T80"/>
                  <a:gd fmla="*/ 26 h 120" name="T81"/>
                  <a:gd fmla="*/ 102 w 120" name="T82"/>
                  <a:gd fmla="*/ 54 h 120" name="T83"/>
                  <a:gd fmla="*/ 114 w 120" name="T84"/>
                  <a:gd fmla="*/ 66 h 120"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20" w="120">
                    <a:moveTo>
                      <a:pt x="114" y="48"/>
                    </a:moveTo>
                    <a:cubicBezTo>
                      <a:pt x="106" y="48"/>
                      <a:pt x="106" y="48"/>
                      <a:pt x="106" y="48"/>
                    </a:cubicBezTo>
                    <a:cubicBezTo>
                      <a:pt x="105" y="44"/>
                      <a:pt x="104" y="40"/>
                      <a:pt x="101" y="36"/>
                    </a:cubicBezTo>
                    <a:cubicBezTo>
                      <a:pt x="107" y="30"/>
                      <a:pt x="107" y="30"/>
                      <a:pt x="107" y="30"/>
                    </a:cubicBezTo>
                    <a:cubicBezTo>
                      <a:pt x="109" y="28"/>
                      <a:pt x="109" y="24"/>
                      <a:pt x="107" y="22"/>
                    </a:cubicBezTo>
                    <a:cubicBezTo>
                      <a:pt x="98" y="13"/>
                      <a:pt x="98" y="13"/>
                      <a:pt x="98" y="13"/>
                    </a:cubicBezTo>
                    <a:cubicBezTo>
                      <a:pt x="97" y="12"/>
                      <a:pt x="96" y="12"/>
                      <a:pt x="94" y="12"/>
                    </a:cubicBezTo>
                    <a:cubicBezTo>
                      <a:pt x="92" y="12"/>
                      <a:pt x="91" y="12"/>
                      <a:pt x="90" y="13"/>
                    </a:cubicBezTo>
                    <a:cubicBezTo>
                      <a:pt x="84" y="19"/>
                      <a:pt x="84" y="19"/>
                      <a:pt x="84" y="19"/>
                    </a:cubicBezTo>
                    <a:cubicBezTo>
                      <a:pt x="80" y="16"/>
                      <a:pt x="76" y="15"/>
                      <a:pt x="72" y="14"/>
                    </a:cubicBezTo>
                    <a:cubicBezTo>
                      <a:pt x="72" y="6"/>
                      <a:pt x="72" y="6"/>
                      <a:pt x="72" y="6"/>
                    </a:cubicBezTo>
                    <a:cubicBezTo>
                      <a:pt x="72" y="3"/>
                      <a:pt x="69" y="0"/>
                      <a:pt x="66" y="0"/>
                    </a:cubicBezTo>
                    <a:cubicBezTo>
                      <a:pt x="54" y="0"/>
                      <a:pt x="54" y="0"/>
                      <a:pt x="54" y="0"/>
                    </a:cubicBezTo>
                    <a:cubicBezTo>
                      <a:pt x="51" y="0"/>
                      <a:pt x="48" y="3"/>
                      <a:pt x="48" y="6"/>
                    </a:cubicBezTo>
                    <a:cubicBezTo>
                      <a:pt x="48" y="14"/>
                      <a:pt x="48" y="14"/>
                      <a:pt x="48" y="14"/>
                    </a:cubicBezTo>
                    <a:cubicBezTo>
                      <a:pt x="44" y="15"/>
                      <a:pt x="40" y="16"/>
                      <a:pt x="36" y="19"/>
                    </a:cubicBezTo>
                    <a:cubicBezTo>
                      <a:pt x="30" y="13"/>
                      <a:pt x="30" y="13"/>
                      <a:pt x="30" y="13"/>
                    </a:cubicBezTo>
                    <a:cubicBezTo>
                      <a:pt x="29" y="12"/>
                      <a:pt x="28" y="12"/>
                      <a:pt x="26" y="12"/>
                    </a:cubicBezTo>
                    <a:cubicBezTo>
                      <a:pt x="24" y="12"/>
                      <a:pt x="23" y="12"/>
                      <a:pt x="22" y="13"/>
                    </a:cubicBezTo>
                    <a:cubicBezTo>
                      <a:pt x="13" y="22"/>
                      <a:pt x="13" y="22"/>
                      <a:pt x="13" y="22"/>
                    </a:cubicBezTo>
                    <a:cubicBezTo>
                      <a:pt x="11" y="24"/>
                      <a:pt x="11" y="28"/>
                      <a:pt x="13" y="30"/>
                    </a:cubicBezTo>
                    <a:cubicBezTo>
                      <a:pt x="19" y="36"/>
                      <a:pt x="19" y="36"/>
                      <a:pt x="19" y="36"/>
                    </a:cubicBezTo>
                    <a:cubicBezTo>
                      <a:pt x="16" y="40"/>
                      <a:pt x="15" y="44"/>
                      <a:pt x="14" y="48"/>
                    </a:cubicBezTo>
                    <a:cubicBezTo>
                      <a:pt x="6" y="48"/>
                      <a:pt x="6" y="48"/>
                      <a:pt x="6" y="48"/>
                    </a:cubicBezTo>
                    <a:cubicBezTo>
                      <a:pt x="3" y="48"/>
                      <a:pt x="0" y="51"/>
                      <a:pt x="0" y="54"/>
                    </a:cubicBezTo>
                    <a:cubicBezTo>
                      <a:pt x="0" y="66"/>
                      <a:pt x="0" y="66"/>
                      <a:pt x="0" y="66"/>
                    </a:cubicBezTo>
                    <a:cubicBezTo>
                      <a:pt x="0" y="69"/>
                      <a:pt x="3" y="72"/>
                      <a:pt x="6" y="72"/>
                    </a:cubicBezTo>
                    <a:cubicBezTo>
                      <a:pt x="14" y="72"/>
                      <a:pt x="14" y="72"/>
                      <a:pt x="14" y="72"/>
                    </a:cubicBezTo>
                    <a:cubicBezTo>
                      <a:pt x="15" y="76"/>
                      <a:pt x="16" y="80"/>
                      <a:pt x="19" y="84"/>
                    </a:cubicBezTo>
                    <a:cubicBezTo>
                      <a:pt x="13" y="90"/>
                      <a:pt x="13" y="90"/>
                      <a:pt x="13" y="90"/>
                    </a:cubicBezTo>
                    <a:cubicBezTo>
                      <a:pt x="11" y="92"/>
                      <a:pt x="11" y="96"/>
                      <a:pt x="13" y="98"/>
                    </a:cubicBezTo>
                    <a:cubicBezTo>
                      <a:pt x="22" y="107"/>
                      <a:pt x="22" y="107"/>
                      <a:pt x="22" y="107"/>
                    </a:cubicBezTo>
                    <a:cubicBezTo>
                      <a:pt x="23" y="108"/>
                      <a:pt x="25" y="108"/>
                      <a:pt x="26" y="108"/>
                    </a:cubicBezTo>
                    <a:cubicBezTo>
                      <a:pt x="28" y="108"/>
                      <a:pt x="29" y="108"/>
                      <a:pt x="30" y="107"/>
                    </a:cubicBezTo>
                    <a:cubicBezTo>
                      <a:pt x="36" y="101"/>
                      <a:pt x="36" y="101"/>
                      <a:pt x="36" y="101"/>
                    </a:cubicBezTo>
                    <a:cubicBezTo>
                      <a:pt x="40" y="104"/>
                      <a:pt x="44" y="105"/>
                      <a:pt x="48" y="106"/>
                    </a:cubicBezTo>
                    <a:cubicBezTo>
                      <a:pt x="48" y="114"/>
                      <a:pt x="48" y="114"/>
                      <a:pt x="48" y="114"/>
                    </a:cubicBezTo>
                    <a:cubicBezTo>
                      <a:pt x="48" y="117"/>
                      <a:pt x="51" y="120"/>
                      <a:pt x="54" y="120"/>
                    </a:cubicBezTo>
                    <a:cubicBezTo>
                      <a:pt x="66" y="120"/>
                      <a:pt x="66" y="120"/>
                      <a:pt x="66" y="120"/>
                    </a:cubicBezTo>
                    <a:cubicBezTo>
                      <a:pt x="69" y="120"/>
                      <a:pt x="72" y="117"/>
                      <a:pt x="72" y="114"/>
                    </a:cubicBezTo>
                    <a:cubicBezTo>
                      <a:pt x="72" y="106"/>
                      <a:pt x="72" y="106"/>
                      <a:pt x="72" y="106"/>
                    </a:cubicBezTo>
                    <a:cubicBezTo>
                      <a:pt x="76" y="105"/>
                      <a:pt x="80" y="104"/>
                      <a:pt x="84" y="101"/>
                    </a:cubicBezTo>
                    <a:cubicBezTo>
                      <a:pt x="90" y="107"/>
                      <a:pt x="90" y="107"/>
                      <a:pt x="90" y="107"/>
                    </a:cubicBezTo>
                    <a:cubicBezTo>
                      <a:pt x="91" y="108"/>
                      <a:pt x="92" y="108"/>
                      <a:pt x="94" y="108"/>
                    </a:cubicBezTo>
                    <a:cubicBezTo>
                      <a:pt x="95" y="108"/>
                      <a:pt x="97" y="108"/>
                      <a:pt x="98" y="107"/>
                    </a:cubicBezTo>
                    <a:cubicBezTo>
                      <a:pt x="107" y="98"/>
                      <a:pt x="107" y="98"/>
                      <a:pt x="107" y="98"/>
                    </a:cubicBezTo>
                    <a:cubicBezTo>
                      <a:pt x="109" y="96"/>
                      <a:pt x="109" y="92"/>
                      <a:pt x="107" y="90"/>
                    </a:cubicBezTo>
                    <a:cubicBezTo>
                      <a:pt x="101" y="84"/>
                      <a:pt x="101" y="84"/>
                      <a:pt x="101" y="84"/>
                    </a:cubicBezTo>
                    <a:cubicBezTo>
                      <a:pt x="104" y="80"/>
                      <a:pt x="105" y="76"/>
                      <a:pt x="106" y="72"/>
                    </a:cubicBezTo>
                    <a:cubicBezTo>
                      <a:pt x="114" y="72"/>
                      <a:pt x="114" y="72"/>
                      <a:pt x="114" y="72"/>
                    </a:cubicBezTo>
                    <a:cubicBezTo>
                      <a:pt x="117" y="72"/>
                      <a:pt x="120" y="69"/>
                      <a:pt x="120" y="66"/>
                    </a:cubicBezTo>
                    <a:cubicBezTo>
                      <a:pt x="120" y="54"/>
                      <a:pt x="120" y="54"/>
                      <a:pt x="120" y="54"/>
                    </a:cubicBezTo>
                    <a:cubicBezTo>
                      <a:pt x="120" y="51"/>
                      <a:pt x="117" y="48"/>
                      <a:pt x="114" y="48"/>
                    </a:cubicBezTo>
                    <a:close/>
                    <a:moveTo>
                      <a:pt x="114" y="66"/>
                    </a:moveTo>
                    <a:cubicBezTo>
                      <a:pt x="102" y="66"/>
                      <a:pt x="102" y="66"/>
                      <a:pt x="102" y="66"/>
                    </a:cubicBezTo>
                    <a:cubicBezTo>
                      <a:pt x="101" y="73"/>
                      <a:pt x="98" y="80"/>
                      <a:pt x="94" y="85"/>
                    </a:cubicBezTo>
                    <a:cubicBezTo>
                      <a:pt x="102" y="94"/>
                      <a:pt x="102" y="94"/>
                      <a:pt x="102" y="94"/>
                    </a:cubicBezTo>
                    <a:cubicBezTo>
                      <a:pt x="94" y="102"/>
                      <a:pt x="94" y="102"/>
                      <a:pt x="94" y="102"/>
                    </a:cubicBezTo>
                    <a:cubicBezTo>
                      <a:pt x="85" y="94"/>
                      <a:pt x="85" y="94"/>
                      <a:pt x="85" y="94"/>
                    </a:cubicBezTo>
                    <a:cubicBezTo>
                      <a:pt x="80" y="98"/>
                      <a:pt x="73" y="101"/>
                      <a:pt x="66" y="102"/>
                    </a:cubicBezTo>
                    <a:cubicBezTo>
                      <a:pt x="66" y="114"/>
                      <a:pt x="66" y="114"/>
                      <a:pt x="66" y="114"/>
                    </a:cubicBezTo>
                    <a:cubicBezTo>
                      <a:pt x="54" y="114"/>
                      <a:pt x="54" y="114"/>
                      <a:pt x="54" y="114"/>
                    </a:cubicBezTo>
                    <a:cubicBezTo>
                      <a:pt x="54" y="102"/>
                      <a:pt x="54" y="102"/>
                      <a:pt x="54" y="102"/>
                    </a:cubicBezTo>
                    <a:cubicBezTo>
                      <a:pt x="47" y="101"/>
                      <a:pt x="40" y="98"/>
                      <a:pt x="35" y="94"/>
                    </a:cubicBezTo>
                    <a:cubicBezTo>
                      <a:pt x="26" y="102"/>
                      <a:pt x="26" y="102"/>
                      <a:pt x="26" y="102"/>
                    </a:cubicBezTo>
                    <a:cubicBezTo>
                      <a:pt x="18" y="94"/>
                      <a:pt x="18" y="94"/>
                      <a:pt x="18" y="94"/>
                    </a:cubicBezTo>
                    <a:cubicBezTo>
                      <a:pt x="26" y="85"/>
                      <a:pt x="26" y="85"/>
                      <a:pt x="26" y="85"/>
                    </a:cubicBezTo>
                    <a:cubicBezTo>
                      <a:pt x="22" y="80"/>
                      <a:pt x="19" y="73"/>
                      <a:pt x="18" y="66"/>
                    </a:cubicBezTo>
                    <a:cubicBezTo>
                      <a:pt x="6" y="66"/>
                      <a:pt x="6" y="66"/>
                      <a:pt x="6" y="66"/>
                    </a:cubicBezTo>
                    <a:cubicBezTo>
                      <a:pt x="6" y="54"/>
                      <a:pt x="6" y="54"/>
                      <a:pt x="6" y="54"/>
                    </a:cubicBezTo>
                    <a:cubicBezTo>
                      <a:pt x="18" y="54"/>
                      <a:pt x="18" y="54"/>
                      <a:pt x="18" y="54"/>
                    </a:cubicBezTo>
                    <a:cubicBezTo>
                      <a:pt x="19" y="47"/>
                      <a:pt x="22" y="40"/>
                      <a:pt x="26" y="35"/>
                    </a:cubicBezTo>
                    <a:cubicBezTo>
                      <a:pt x="18" y="26"/>
                      <a:pt x="18" y="26"/>
                      <a:pt x="18" y="26"/>
                    </a:cubicBezTo>
                    <a:cubicBezTo>
                      <a:pt x="26" y="18"/>
                      <a:pt x="26" y="18"/>
                      <a:pt x="26" y="18"/>
                    </a:cubicBezTo>
                    <a:cubicBezTo>
                      <a:pt x="35" y="26"/>
                      <a:pt x="35" y="26"/>
                      <a:pt x="35" y="26"/>
                    </a:cubicBezTo>
                    <a:cubicBezTo>
                      <a:pt x="40" y="22"/>
                      <a:pt x="47" y="19"/>
                      <a:pt x="54" y="18"/>
                    </a:cubicBezTo>
                    <a:cubicBezTo>
                      <a:pt x="54" y="6"/>
                      <a:pt x="54" y="6"/>
                      <a:pt x="54" y="6"/>
                    </a:cubicBezTo>
                    <a:cubicBezTo>
                      <a:pt x="66" y="6"/>
                      <a:pt x="66" y="6"/>
                      <a:pt x="66" y="6"/>
                    </a:cubicBezTo>
                    <a:cubicBezTo>
                      <a:pt x="66" y="18"/>
                      <a:pt x="66" y="18"/>
                      <a:pt x="66" y="18"/>
                    </a:cubicBezTo>
                    <a:cubicBezTo>
                      <a:pt x="73" y="19"/>
                      <a:pt x="80" y="22"/>
                      <a:pt x="85" y="26"/>
                    </a:cubicBezTo>
                    <a:cubicBezTo>
                      <a:pt x="94" y="18"/>
                      <a:pt x="94" y="18"/>
                      <a:pt x="94" y="18"/>
                    </a:cubicBezTo>
                    <a:cubicBezTo>
                      <a:pt x="102" y="26"/>
                      <a:pt x="102" y="26"/>
                      <a:pt x="102" y="26"/>
                    </a:cubicBezTo>
                    <a:cubicBezTo>
                      <a:pt x="94" y="35"/>
                      <a:pt x="94" y="35"/>
                      <a:pt x="94" y="35"/>
                    </a:cubicBezTo>
                    <a:cubicBezTo>
                      <a:pt x="98" y="40"/>
                      <a:pt x="101" y="47"/>
                      <a:pt x="102" y="54"/>
                    </a:cubicBezTo>
                    <a:cubicBezTo>
                      <a:pt x="114" y="54"/>
                      <a:pt x="114" y="54"/>
                      <a:pt x="114" y="54"/>
                    </a:cubicBezTo>
                    <a:lnTo>
                      <a:pt x="114" y="66"/>
                    </a:lnTo>
                    <a:close/>
                  </a:path>
                </a:pathLst>
              </a:custGeom>
              <a:grpFill/>
              <a:ln w="9525">
                <a:noFill/>
                <a:round/>
              </a:ln>
            </p:spPr>
            <p:txBody>
              <a:bodyPr anchor="t" anchorCtr="0" bIns="45720" compatLnSpc="1" lIns="91440" numCol="1" rIns="91440" tIns="45720" vert="horz" wrap="square">
                <a:prstTxWarp prst="textNoShape">
                  <a:avLst/>
                </a:prstTxWarp>
              </a:bodyPr>
              <a:lstStyle/>
              <a:p>
                <a:endParaRPr altLang="en-US" lang="zh-CN"/>
              </a:p>
            </p:txBody>
          </p:sp>
          <p:sp>
            <p:nvSpPr>
              <p:cNvPr id="40" name="Freeform 6"/>
              <p:cNvSpPr>
                <a:spLocks noEditPoints="1"/>
              </p:cNvSpPr>
              <p:nvPr/>
            </p:nvSpPr>
            <p:spPr bwMode="auto">
              <a:xfrm>
                <a:off x="5013" y="1562"/>
                <a:ext cx="145" cy="145"/>
              </a:xfrm>
              <a:custGeom>
                <a:gdLst>
                  <a:gd fmla="*/ 30 w 60" name="T0"/>
                  <a:gd fmla="*/ 0 h 60" name="T1"/>
                  <a:gd fmla="*/ 0 w 60" name="T2"/>
                  <a:gd fmla="*/ 30 h 60" name="T3"/>
                  <a:gd fmla="*/ 30 w 60" name="T4"/>
                  <a:gd fmla="*/ 60 h 60" name="T5"/>
                  <a:gd fmla="*/ 60 w 60" name="T6"/>
                  <a:gd fmla="*/ 30 h 60" name="T7"/>
                  <a:gd fmla="*/ 30 w 60" name="T8"/>
                  <a:gd fmla="*/ 0 h 60" name="T9"/>
                  <a:gd fmla="*/ 30 w 60" name="T10"/>
                  <a:gd fmla="*/ 54 h 60" name="T11"/>
                  <a:gd fmla="*/ 6 w 60" name="T12"/>
                  <a:gd fmla="*/ 30 h 60" name="T13"/>
                  <a:gd fmla="*/ 30 w 60" name="T14"/>
                  <a:gd fmla="*/ 6 h 60" name="T15"/>
                  <a:gd fmla="*/ 54 w 60" name="T16"/>
                  <a:gd fmla="*/ 30 h 60" name="T17"/>
                  <a:gd fmla="*/ 30 w 60" name="T18"/>
                  <a:gd fmla="*/ 54 h 6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0" w="60">
                    <a:moveTo>
                      <a:pt x="30" y="0"/>
                    </a:moveTo>
                    <a:cubicBezTo>
                      <a:pt x="13" y="0"/>
                      <a:pt x="0" y="13"/>
                      <a:pt x="0" y="30"/>
                    </a:cubicBezTo>
                    <a:cubicBezTo>
                      <a:pt x="0" y="47"/>
                      <a:pt x="13" y="60"/>
                      <a:pt x="30" y="60"/>
                    </a:cubicBezTo>
                    <a:cubicBezTo>
                      <a:pt x="47" y="60"/>
                      <a:pt x="60" y="47"/>
                      <a:pt x="60" y="30"/>
                    </a:cubicBezTo>
                    <a:cubicBezTo>
                      <a:pt x="60" y="13"/>
                      <a:pt x="47" y="0"/>
                      <a:pt x="30" y="0"/>
                    </a:cubicBezTo>
                    <a:close/>
                    <a:moveTo>
                      <a:pt x="30" y="54"/>
                    </a:moveTo>
                    <a:cubicBezTo>
                      <a:pt x="17" y="54"/>
                      <a:pt x="6" y="43"/>
                      <a:pt x="6" y="30"/>
                    </a:cubicBezTo>
                    <a:cubicBezTo>
                      <a:pt x="6" y="17"/>
                      <a:pt x="17" y="6"/>
                      <a:pt x="30" y="6"/>
                    </a:cubicBezTo>
                    <a:cubicBezTo>
                      <a:pt x="43" y="6"/>
                      <a:pt x="54" y="17"/>
                      <a:pt x="54" y="30"/>
                    </a:cubicBezTo>
                    <a:cubicBezTo>
                      <a:pt x="54" y="43"/>
                      <a:pt x="43" y="54"/>
                      <a:pt x="30" y="54"/>
                    </a:cubicBezTo>
                    <a:close/>
                  </a:path>
                </a:pathLst>
              </a:custGeom>
              <a:grpFill/>
              <a:ln w="9525">
                <a:noFill/>
                <a:round/>
              </a:ln>
            </p:spPr>
            <p:txBody>
              <a:bodyPr anchor="t" anchorCtr="0" bIns="45720" compatLnSpc="1" lIns="91440" numCol="1" rIns="91440" tIns="45720" vert="horz" wrap="square">
                <a:prstTxWarp prst="textNoShape">
                  <a:avLst/>
                </a:prstTxWarp>
              </a:bodyPr>
              <a:lstStyle/>
              <a:p>
                <a:endParaRPr altLang="en-US" lang="zh-CN"/>
              </a:p>
            </p:txBody>
          </p:sp>
        </p:grpSp>
      </p:grpSp>
      <p:grpSp>
        <p:nvGrpSpPr>
          <p:cNvPr id="58" name="组合 57"/>
          <p:cNvGrpSpPr/>
          <p:nvPr/>
        </p:nvGrpSpPr>
        <p:grpSpPr>
          <a:xfrm>
            <a:off x="7726943" y="2474628"/>
            <a:ext cx="797312" cy="1530656"/>
            <a:chOff x="7726943" y="2474628"/>
            <a:chExt cx="797312" cy="1530656"/>
          </a:xfrm>
        </p:grpSpPr>
        <p:cxnSp>
          <p:nvCxnSpPr>
            <p:cNvPr id="20" name="直接连接符 19"/>
            <p:cNvCxnSpPr/>
            <p:nvPr/>
          </p:nvCxnSpPr>
          <p:spPr>
            <a:xfrm flipH="1" flipV="1">
              <a:off x="8125600" y="3288312"/>
              <a:ext cx="0" cy="716972"/>
            </a:xfrm>
            <a:prstGeom prst="line">
              <a:avLst/>
            </a:prstGeom>
            <a:ln w="28575">
              <a:solidFill>
                <a:srgbClr val="7E7E7E"/>
              </a:solidFill>
              <a:headEnd len="lg" type="oval" w="lg"/>
            </a:ln>
          </p:spPr>
          <p:style>
            <a:lnRef idx="1">
              <a:schemeClr val="accent1"/>
            </a:lnRef>
            <a:fillRef idx="0">
              <a:schemeClr val="accent1"/>
            </a:fillRef>
            <a:effectRef idx="0">
              <a:schemeClr val="accent1"/>
            </a:effectRef>
            <a:fontRef idx="minor">
              <a:schemeClr val="tx1"/>
            </a:fontRef>
          </p:style>
        </p:cxnSp>
        <p:sp>
          <p:nvSpPr>
            <p:cNvPr id="21" name="椭圆 20"/>
            <p:cNvSpPr/>
            <p:nvPr/>
          </p:nvSpPr>
          <p:spPr>
            <a:xfrm flipV="1">
              <a:off x="7726943" y="2474628"/>
              <a:ext cx="797312" cy="797312"/>
            </a:xfrm>
            <a:prstGeom prst="ellipse">
              <a:avLst/>
            </a:prstGeom>
            <a:noFill/>
            <a:ln w="38100">
              <a:solidFill>
                <a:srgbClr val="7E7E7E"/>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Freeform 10"/>
            <p:cNvSpPr>
              <a:spLocks noEditPoints="1"/>
            </p:cNvSpPr>
            <p:nvPr/>
          </p:nvSpPr>
          <p:spPr bwMode="auto">
            <a:xfrm>
              <a:off x="8004545" y="2756252"/>
              <a:ext cx="242108" cy="234064"/>
            </a:xfrm>
            <a:custGeom>
              <a:gdLst>
                <a:gd fmla="*/ 62 w 124" name="T0"/>
                <a:gd fmla="*/ 0 h 120" name="T1"/>
                <a:gd fmla="*/ 104 w 124" name="T2"/>
                <a:gd fmla="*/ 42 h 120" name="T3"/>
                <a:gd fmla="*/ 120 w 124" name="T4"/>
                <a:gd fmla="*/ 86 h 120" name="T5"/>
                <a:gd fmla="*/ 116 w 124" name="T6"/>
                <a:gd fmla="*/ 96 h 120" name="T7"/>
                <a:gd fmla="*/ 83 w 124" name="T8"/>
                <a:gd fmla="*/ 96 h 120" name="T9"/>
                <a:gd fmla="*/ 83 w 124" name="T10"/>
                <a:gd fmla="*/ 99 h 120" name="T11"/>
                <a:gd fmla="*/ 62 w 124" name="T12"/>
                <a:gd fmla="*/ 120 h 120" name="T13"/>
                <a:gd fmla="*/ 41 w 124" name="T14"/>
                <a:gd fmla="*/ 99 h 120" name="T15"/>
                <a:gd fmla="*/ 41 w 124" name="T16"/>
                <a:gd fmla="*/ 96 h 120" name="T17"/>
                <a:gd fmla="*/ 8 w 124" name="T18"/>
                <a:gd fmla="*/ 96 h 120" name="T19"/>
                <a:gd fmla="*/ 4 w 124" name="T20"/>
                <a:gd fmla="*/ 86 h 120" name="T21"/>
                <a:gd fmla="*/ 18 w 124" name="T22"/>
                <a:gd fmla="*/ 64 h 120" name="T23"/>
                <a:gd fmla="*/ 20 w 124" name="T24"/>
                <a:gd fmla="*/ 42 h 120" name="T25"/>
                <a:gd fmla="*/ 62 w 124" name="T26"/>
                <a:gd fmla="*/ 0 h 120" name="T27"/>
                <a:gd fmla="*/ 62 w 124" name="T28"/>
                <a:gd fmla="*/ 6 h 120" name="T29"/>
                <a:gd fmla="*/ 26 w 124" name="T30"/>
                <a:gd fmla="*/ 42 h 120" name="T31"/>
                <a:gd fmla="*/ 8 w 124" name="T32"/>
                <a:gd fmla="*/ 90 h 120" name="T33"/>
                <a:gd fmla="*/ 116 w 124" name="T34"/>
                <a:gd fmla="*/ 90 h 120" name="T35"/>
                <a:gd fmla="*/ 98 w 124" name="T36"/>
                <a:gd fmla="*/ 42 h 120" name="T37"/>
                <a:gd fmla="*/ 62 w 124" name="T38"/>
                <a:gd fmla="*/ 6 h 120" name="T39"/>
                <a:gd fmla="*/ 77 w 124" name="T40"/>
                <a:gd fmla="*/ 96 h 120" name="T41"/>
                <a:gd fmla="*/ 47 w 124" name="T42"/>
                <a:gd fmla="*/ 96 h 120" name="T43"/>
                <a:gd fmla="*/ 47 w 124" name="T44"/>
                <a:gd fmla="*/ 99 h 120" name="T45"/>
                <a:gd fmla="*/ 62 w 124" name="T46"/>
                <a:gd fmla="*/ 114 h 120" name="T47"/>
                <a:gd fmla="*/ 77 w 124" name="T48"/>
                <a:gd fmla="*/ 99 h 120" name="T49"/>
                <a:gd fmla="*/ 77 w 124" name="T50"/>
                <a:gd fmla="*/ 96 h 120"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120" w="124">
                  <a:moveTo>
                    <a:pt x="62" y="0"/>
                  </a:moveTo>
                  <a:cubicBezTo>
                    <a:pt x="85" y="0"/>
                    <a:pt x="104" y="19"/>
                    <a:pt x="104" y="42"/>
                  </a:cubicBezTo>
                  <a:cubicBezTo>
                    <a:pt x="104" y="65"/>
                    <a:pt x="106" y="72"/>
                    <a:pt x="120" y="86"/>
                  </a:cubicBezTo>
                  <a:cubicBezTo>
                    <a:pt x="124" y="90"/>
                    <a:pt x="121" y="96"/>
                    <a:pt x="116" y="96"/>
                  </a:cubicBezTo>
                  <a:cubicBezTo>
                    <a:pt x="83" y="96"/>
                    <a:pt x="83" y="96"/>
                    <a:pt x="83" y="96"/>
                  </a:cubicBezTo>
                  <a:cubicBezTo>
                    <a:pt x="83" y="99"/>
                    <a:pt x="83" y="99"/>
                    <a:pt x="83" y="99"/>
                  </a:cubicBezTo>
                  <a:cubicBezTo>
                    <a:pt x="83" y="111"/>
                    <a:pt x="74" y="120"/>
                    <a:pt x="62" y="120"/>
                  </a:cubicBezTo>
                  <a:cubicBezTo>
                    <a:pt x="50" y="120"/>
                    <a:pt x="41" y="111"/>
                    <a:pt x="41" y="99"/>
                  </a:cubicBezTo>
                  <a:cubicBezTo>
                    <a:pt x="41" y="96"/>
                    <a:pt x="41" y="96"/>
                    <a:pt x="41" y="96"/>
                  </a:cubicBezTo>
                  <a:cubicBezTo>
                    <a:pt x="8" y="96"/>
                    <a:pt x="8" y="96"/>
                    <a:pt x="8" y="96"/>
                  </a:cubicBezTo>
                  <a:cubicBezTo>
                    <a:pt x="3" y="96"/>
                    <a:pt x="0" y="90"/>
                    <a:pt x="4" y="86"/>
                  </a:cubicBezTo>
                  <a:cubicBezTo>
                    <a:pt x="12" y="78"/>
                    <a:pt x="16" y="71"/>
                    <a:pt x="18" y="64"/>
                  </a:cubicBezTo>
                  <a:cubicBezTo>
                    <a:pt x="20" y="59"/>
                    <a:pt x="20" y="54"/>
                    <a:pt x="20" y="42"/>
                  </a:cubicBezTo>
                  <a:cubicBezTo>
                    <a:pt x="20" y="19"/>
                    <a:pt x="39" y="0"/>
                    <a:pt x="62" y="0"/>
                  </a:cubicBezTo>
                  <a:close/>
                  <a:moveTo>
                    <a:pt x="62" y="6"/>
                  </a:moveTo>
                  <a:cubicBezTo>
                    <a:pt x="42" y="6"/>
                    <a:pt x="26" y="22"/>
                    <a:pt x="26" y="42"/>
                  </a:cubicBezTo>
                  <a:cubicBezTo>
                    <a:pt x="26" y="60"/>
                    <a:pt x="26" y="72"/>
                    <a:pt x="8" y="90"/>
                  </a:cubicBezTo>
                  <a:cubicBezTo>
                    <a:pt x="116" y="90"/>
                    <a:pt x="116" y="90"/>
                    <a:pt x="116" y="90"/>
                  </a:cubicBezTo>
                  <a:cubicBezTo>
                    <a:pt x="98" y="72"/>
                    <a:pt x="98" y="60"/>
                    <a:pt x="98" y="42"/>
                  </a:cubicBezTo>
                  <a:cubicBezTo>
                    <a:pt x="98" y="22"/>
                    <a:pt x="82" y="6"/>
                    <a:pt x="62" y="6"/>
                  </a:cubicBezTo>
                  <a:close/>
                  <a:moveTo>
                    <a:pt x="77" y="96"/>
                  </a:moveTo>
                  <a:cubicBezTo>
                    <a:pt x="47" y="96"/>
                    <a:pt x="47" y="96"/>
                    <a:pt x="47" y="96"/>
                  </a:cubicBezTo>
                  <a:cubicBezTo>
                    <a:pt x="47" y="99"/>
                    <a:pt x="47" y="99"/>
                    <a:pt x="47" y="99"/>
                  </a:cubicBezTo>
                  <a:cubicBezTo>
                    <a:pt x="47" y="107"/>
                    <a:pt x="54" y="114"/>
                    <a:pt x="62" y="114"/>
                  </a:cubicBezTo>
                  <a:cubicBezTo>
                    <a:pt x="70" y="114"/>
                    <a:pt x="77" y="107"/>
                    <a:pt x="77" y="99"/>
                  </a:cubicBezTo>
                  <a:lnTo>
                    <a:pt x="77" y="96"/>
                  </a:lnTo>
                  <a:close/>
                </a:path>
              </a:pathLst>
            </a:custGeom>
            <a:solidFill>
              <a:srgbClr val="00B4D9"/>
            </a:solidFill>
            <a:ln>
              <a:noFill/>
            </a:ln>
          </p:spPr>
          <p:txBody>
            <a:bodyPr anchor="t" anchorCtr="0" bIns="45720" compatLnSpc="1" lIns="91440" numCol="1" rIns="91440" tIns="45720" vert="horz" wrap="square">
              <a:prstTxWarp prst="textNoShape">
                <a:avLst/>
              </a:prstTxWarp>
            </a:bodyPr>
            <a:lstStyle/>
            <a:p>
              <a:endParaRPr altLang="en-US" lang="zh-CN"/>
            </a:p>
          </p:txBody>
        </p:sp>
      </p:grpSp>
      <p:grpSp>
        <p:nvGrpSpPr>
          <p:cNvPr id="31" name="组合 30"/>
          <p:cNvGrpSpPr/>
          <p:nvPr/>
        </p:nvGrpSpPr>
        <p:grpSpPr>
          <a:xfrm>
            <a:off x="1485252" y="4076146"/>
            <a:ext cx="797312" cy="1530656"/>
            <a:chOff x="1485252" y="4076146"/>
            <a:chExt cx="797312" cy="1530656"/>
          </a:xfrm>
        </p:grpSpPr>
        <p:grpSp>
          <p:nvGrpSpPr>
            <p:cNvPr id="3" name="组合 2"/>
            <p:cNvGrpSpPr/>
            <p:nvPr/>
          </p:nvGrpSpPr>
          <p:grpSpPr>
            <a:xfrm>
              <a:off x="1485252" y="4076146"/>
              <a:ext cx="797312" cy="1530656"/>
              <a:chOff x="1485252" y="4076146"/>
              <a:chExt cx="797312" cy="1530656"/>
            </a:xfrm>
          </p:grpSpPr>
          <p:cxnSp>
            <p:nvCxnSpPr>
              <p:cNvPr id="10" name="直接连接符 9"/>
              <p:cNvCxnSpPr/>
              <p:nvPr/>
            </p:nvCxnSpPr>
            <p:spPr>
              <a:xfrm flipH="1">
                <a:off x="1883909" y="4076146"/>
                <a:ext cx="0" cy="716972"/>
              </a:xfrm>
              <a:prstGeom prst="line">
                <a:avLst/>
              </a:prstGeom>
              <a:ln w="28575">
                <a:solidFill>
                  <a:srgbClr val="7E7E7E"/>
                </a:solidFill>
                <a:headEnd len="lg" type="oval" w="lg"/>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a:off x="1485252" y="4809490"/>
                <a:ext cx="797312" cy="797312"/>
              </a:xfrm>
              <a:prstGeom prst="ellipse">
                <a:avLst/>
              </a:prstGeom>
              <a:noFill/>
              <a:ln w="38100">
                <a:solidFill>
                  <a:srgbClr val="7E7E7E"/>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2" name="Freeform 14"/>
            <p:cNvSpPr>
              <a:spLocks noEditPoints="1"/>
            </p:cNvSpPr>
            <p:nvPr/>
          </p:nvSpPr>
          <p:spPr bwMode="auto">
            <a:xfrm>
              <a:off x="1759120" y="5085056"/>
              <a:ext cx="249576" cy="246180"/>
            </a:xfrm>
            <a:custGeom>
              <a:gdLst>
                <a:gd fmla="*/ 119 w 122" name="T0"/>
                <a:gd fmla="*/ 43 h 120" name="T1"/>
                <a:gd fmla="*/ 65 w 122" name="T2"/>
                <a:gd fmla="*/ 1 h 120" name="T3"/>
                <a:gd fmla="*/ 61 w 122" name="T4"/>
                <a:gd fmla="*/ 0 h 120" name="T5"/>
                <a:gd fmla="*/ 57 w 122" name="T6"/>
                <a:gd fmla="*/ 1 h 120" name="T7"/>
                <a:gd fmla="*/ 3 w 122" name="T8"/>
                <a:gd fmla="*/ 43 h 120" name="T9"/>
                <a:gd fmla="*/ 1 w 122" name="T10"/>
                <a:gd fmla="*/ 50 h 120" name="T11"/>
                <a:gd fmla="*/ 7 w 122" name="T12"/>
                <a:gd fmla="*/ 54 h 120" name="T13"/>
                <a:gd fmla="*/ 13 w 122" name="T14"/>
                <a:gd fmla="*/ 54 h 120" name="T15"/>
                <a:gd fmla="*/ 13 w 122" name="T16"/>
                <a:gd fmla="*/ 120 h 120" name="T17"/>
                <a:gd fmla="*/ 49 w 122" name="T18"/>
                <a:gd fmla="*/ 120 h 120" name="T19"/>
                <a:gd fmla="*/ 49 w 122" name="T20"/>
                <a:gd fmla="*/ 72 h 120" name="T21"/>
                <a:gd fmla="*/ 73 w 122" name="T22"/>
                <a:gd fmla="*/ 72 h 120" name="T23"/>
                <a:gd fmla="*/ 73 w 122" name="T24"/>
                <a:gd fmla="*/ 120 h 120" name="T25"/>
                <a:gd fmla="*/ 109 w 122" name="T26"/>
                <a:gd fmla="*/ 120 h 120" name="T27"/>
                <a:gd fmla="*/ 109 w 122" name="T28"/>
                <a:gd fmla="*/ 54 h 120" name="T29"/>
                <a:gd fmla="*/ 115 w 122" name="T30"/>
                <a:gd fmla="*/ 54 h 120" name="T31"/>
                <a:gd fmla="*/ 121 w 122" name="T32"/>
                <a:gd fmla="*/ 50 h 120" name="T33"/>
                <a:gd fmla="*/ 119 w 122" name="T34"/>
                <a:gd fmla="*/ 43 h 120" name="T35"/>
                <a:gd fmla="*/ 103 w 122" name="T36"/>
                <a:gd fmla="*/ 48 h 120" name="T37"/>
                <a:gd fmla="*/ 103 w 122" name="T38"/>
                <a:gd fmla="*/ 114 h 120" name="T39"/>
                <a:gd fmla="*/ 79 w 122" name="T40"/>
                <a:gd fmla="*/ 114 h 120" name="T41"/>
                <a:gd fmla="*/ 79 w 122" name="T42"/>
                <a:gd fmla="*/ 72 h 120" name="T43"/>
                <a:gd fmla="*/ 73 w 122" name="T44"/>
                <a:gd fmla="*/ 66 h 120" name="T45"/>
                <a:gd fmla="*/ 49 w 122" name="T46"/>
                <a:gd fmla="*/ 66 h 120" name="T47"/>
                <a:gd fmla="*/ 43 w 122" name="T48"/>
                <a:gd fmla="*/ 72 h 120" name="T49"/>
                <a:gd fmla="*/ 43 w 122" name="T50"/>
                <a:gd fmla="*/ 114 h 120" name="T51"/>
                <a:gd fmla="*/ 19 w 122" name="T52"/>
                <a:gd fmla="*/ 114 h 120" name="T53"/>
                <a:gd fmla="*/ 19 w 122" name="T54"/>
                <a:gd fmla="*/ 48 h 120" name="T55"/>
                <a:gd fmla="*/ 7 w 122" name="T56"/>
                <a:gd fmla="*/ 48 h 120" name="T57"/>
                <a:gd fmla="*/ 61 w 122" name="T58"/>
                <a:gd fmla="*/ 6 h 120" name="T59"/>
                <a:gd fmla="*/ 115 w 122" name="T60"/>
                <a:gd fmla="*/ 48 h 120" name="T61"/>
                <a:gd fmla="*/ 103 w 122" name="T62"/>
                <a:gd fmla="*/ 48 h 120"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20" w="122">
                  <a:moveTo>
                    <a:pt x="119" y="43"/>
                  </a:moveTo>
                  <a:cubicBezTo>
                    <a:pt x="65" y="1"/>
                    <a:pt x="65" y="1"/>
                    <a:pt x="65" y="1"/>
                  </a:cubicBezTo>
                  <a:cubicBezTo>
                    <a:pt x="64" y="0"/>
                    <a:pt x="62" y="0"/>
                    <a:pt x="61" y="0"/>
                  </a:cubicBezTo>
                  <a:cubicBezTo>
                    <a:pt x="60" y="0"/>
                    <a:pt x="58" y="0"/>
                    <a:pt x="57" y="1"/>
                  </a:cubicBezTo>
                  <a:cubicBezTo>
                    <a:pt x="3" y="43"/>
                    <a:pt x="3" y="43"/>
                    <a:pt x="3" y="43"/>
                  </a:cubicBezTo>
                  <a:cubicBezTo>
                    <a:pt x="1" y="45"/>
                    <a:pt x="0" y="48"/>
                    <a:pt x="1" y="50"/>
                  </a:cubicBezTo>
                  <a:cubicBezTo>
                    <a:pt x="2" y="52"/>
                    <a:pt x="4" y="54"/>
                    <a:pt x="7" y="54"/>
                  </a:cubicBezTo>
                  <a:cubicBezTo>
                    <a:pt x="13" y="54"/>
                    <a:pt x="13" y="54"/>
                    <a:pt x="13" y="54"/>
                  </a:cubicBezTo>
                  <a:cubicBezTo>
                    <a:pt x="13" y="120"/>
                    <a:pt x="13" y="120"/>
                    <a:pt x="13" y="120"/>
                  </a:cubicBezTo>
                  <a:cubicBezTo>
                    <a:pt x="49" y="120"/>
                    <a:pt x="49" y="120"/>
                    <a:pt x="49" y="120"/>
                  </a:cubicBezTo>
                  <a:cubicBezTo>
                    <a:pt x="49" y="72"/>
                    <a:pt x="49" y="72"/>
                    <a:pt x="49" y="72"/>
                  </a:cubicBezTo>
                  <a:cubicBezTo>
                    <a:pt x="73" y="72"/>
                    <a:pt x="73" y="72"/>
                    <a:pt x="73" y="72"/>
                  </a:cubicBezTo>
                  <a:cubicBezTo>
                    <a:pt x="73" y="120"/>
                    <a:pt x="73" y="120"/>
                    <a:pt x="73" y="120"/>
                  </a:cubicBezTo>
                  <a:cubicBezTo>
                    <a:pt x="109" y="120"/>
                    <a:pt x="109" y="120"/>
                    <a:pt x="109" y="120"/>
                  </a:cubicBezTo>
                  <a:cubicBezTo>
                    <a:pt x="109" y="54"/>
                    <a:pt x="109" y="54"/>
                    <a:pt x="109" y="54"/>
                  </a:cubicBezTo>
                  <a:cubicBezTo>
                    <a:pt x="115" y="54"/>
                    <a:pt x="115" y="54"/>
                    <a:pt x="115" y="54"/>
                  </a:cubicBezTo>
                  <a:cubicBezTo>
                    <a:pt x="118" y="54"/>
                    <a:pt x="120" y="52"/>
                    <a:pt x="121" y="50"/>
                  </a:cubicBezTo>
                  <a:cubicBezTo>
                    <a:pt x="122" y="48"/>
                    <a:pt x="121" y="45"/>
                    <a:pt x="119" y="43"/>
                  </a:cubicBezTo>
                  <a:close/>
                  <a:moveTo>
                    <a:pt x="103" y="48"/>
                  </a:moveTo>
                  <a:cubicBezTo>
                    <a:pt x="103" y="114"/>
                    <a:pt x="103" y="114"/>
                    <a:pt x="103" y="114"/>
                  </a:cubicBezTo>
                  <a:cubicBezTo>
                    <a:pt x="79" y="114"/>
                    <a:pt x="79" y="114"/>
                    <a:pt x="79" y="114"/>
                  </a:cubicBezTo>
                  <a:cubicBezTo>
                    <a:pt x="79" y="72"/>
                    <a:pt x="79" y="72"/>
                    <a:pt x="79" y="72"/>
                  </a:cubicBezTo>
                  <a:cubicBezTo>
                    <a:pt x="79" y="69"/>
                    <a:pt x="76" y="66"/>
                    <a:pt x="73" y="66"/>
                  </a:cubicBezTo>
                  <a:cubicBezTo>
                    <a:pt x="49" y="66"/>
                    <a:pt x="49" y="66"/>
                    <a:pt x="49" y="66"/>
                  </a:cubicBezTo>
                  <a:cubicBezTo>
                    <a:pt x="46" y="66"/>
                    <a:pt x="43" y="69"/>
                    <a:pt x="43" y="72"/>
                  </a:cubicBezTo>
                  <a:cubicBezTo>
                    <a:pt x="43" y="114"/>
                    <a:pt x="43" y="114"/>
                    <a:pt x="43" y="114"/>
                  </a:cubicBezTo>
                  <a:cubicBezTo>
                    <a:pt x="19" y="114"/>
                    <a:pt x="19" y="114"/>
                    <a:pt x="19" y="114"/>
                  </a:cubicBezTo>
                  <a:cubicBezTo>
                    <a:pt x="19" y="48"/>
                    <a:pt x="19" y="48"/>
                    <a:pt x="19" y="48"/>
                  </a:cubicBezTo>
                  <a:cubicBezTo>
                    <a:pt x="7" y="48"/>
                    <a:pt x="7" y="48"/>
                    <a:pt x="7" y="48"/>
                  </a:cubicBezTo>
                  <a:cubicBezTo>
                    <a:pt x="61" y="6"/>
                    <a:pt x="61" y="6"/>
                    <a:pt x="61" y="6"/>
                  </a:cubicBezTo>
                  <a:cubicBezTo>
                    <a:pt x="115" y="48"/>
                    <a:pt x="115" y="48"/>
                    <a:pt x="115" y="48"/>
                  </a:cubicBezTo>
                  <a:lnTo>
                    <a:pt x="103" y="48"/>
                  </a:lnTo>
                  <a:close/>
                </a:path>
              </a:pathLst>
            </a:custGeom>
            <a:solidFill>
              <a:srgbClr val="00B4D9"/>
            </a:solidFill>
            <a:ln>
              <a:noFill/>
            </a:ln>
          </p:spPr>
          <p:txBody>
            <a:bodyPr anchor="t" anchorCtr="0" bIns="45720" compatLnSpc="1" lIns="91440" numCol="1" rIns="91440" tIns="45720" vert="horz" wrap="square">
              <a:prstTxWarp prst="textNoShape">
                <a:avLst/>
              </a:prstTxWarp>
            </a:bodyPr>
            <a:lstStyle/>
            <a:p>
              <a:endParaRPr altLang="en-US" lang="zh-CN"/>
            </a:p>
          </p:txBody>
        </p:sp>
      </p:grpSp>
      <p:grpSp>
        <p:nvGrpSpPr>
          <p:cNvPr id="57" name="组合 56"/>
          <p:cNvGrpSpPr/>
          <p:nvPr/>
        </p:nvGrpSpPr>
        <p:grpSpPr>
          <a:xfrm>
            <a:off x="5663337" y="4076146"/>
            <a:ext cx="797312" cy="1530656"/>
            <a:chOff x="5663337" y="4076146"/>
            <a:chExt cx="797312" cy="1530656"/>
          </a:xfrm>
        </p:grpSpPr>
        <p:cxnSp>
          <p:nvCxnSpPr>
            <p:cNvPr id="12" name="直接连接符 11"/>
            <p:cNvCxnSpPr/>
            <p:nvPr/>
          </p:nvCxnSpPr>
          <p:spPr>
            <a:xfrm flipH="1">
              <a:off x="6061994" y="4076146"/>
              <a:ext cx="0" cy="716972"/>
            </a:xfrm>
            <a:prstGeom prst="line">
              <a:avLst/>
            </a:prstGeom>
            <a:ln w="28575">
              <a:solidFill>
                <a:srgbClr val="7E7E7E"/>
              </a:solidFill>
              <a:headEnd len="lg" type="oval" w="lg"/>
            </a:ln>
          </p:spPr>
          <p:style>
            <a:lnRef idx="1">
              <a:schemeClr val="accent1"/>
            </a:lnRef>
            <a:fillRef idx="0">
              <a:schemeClr val="accent1"/>
            </a:fillRef>
            <a:effectRef idx="0">
              <a:schemeClr val="accent1"/>
            </a:effectRef>
            <a:fontRef idx="minor">
              <a:schemeClr val="tx1"/>
            </a:fontRef>
          </p:style>
        </p:cxnSp>
        <p:sp>
          <p:nvSpPr>
            <p:cNvPr id="13" name="椭圆 12"/>
            <p:cNvSpPr/>
            <p:nvPr/>
          </p:nvSpPr>
          <p:spPr>
            <a:xfrm>
              <a:off x="5663337" y="4809490"/>
              <a:ext cx="797312" cy="797312"/>
            </a:xfrm>
            <a:prstGeom prst="ellipse">
              <a:avLst/>
            </a:prstGeom>
            <a:noFill/>
            <a:ln w="38100">
              <a:solidFill>
                <a:srgbClr val="7E7E7E"/>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3" name="Group 17"/>
            <p:cNvGrpSpPr>
              <a:grpSpLocks noChangeAspect="1"/>
            </p:cNvGrpSpPr>
            <p:nvPr/>
          </p:nvGrpSpPr>
          <p:grpSpPr>
            <a:xfrm>
              <a:off x="5914016" y="5081600"/>
              <a:ext cx="295954" cy="253092"/>
              <a:chOff x="3695" y="2036"/>
              <a:chExt cx="290" cy="248"/>
            </a:xfrm>
            <a:solidFill>
              <a:srgbClr val="00B4D9"/>
            </a:solidFill>
          </p:grpSpPr>
          <p:sp>
            <p:nvSpPr>
              <p:cNvPr id="44" name="Freeform 18"/>
              <p:cNvSpPr>
                <a:spLocks noEditPoints="1"/>
              </p:cNvSpPr>
              <p:nvPr/>
            </p:nvSpPr>
            <p:spPr bwMode="auto">
              <a:xfrm>
                <a:off x="3743" y="2053"/>
                <a:ext cx="136" cy="170"/>
              </a:xfrm>
              <a:custGeom>
                <a:gdLst>
                  <a:gd fmla="*/ 28 w 56" name="T0"/>
                  <a:gd fmla="*/ 70 h 70" name="T1"/>
                  <a:gd fmla="*/ 56 w 56" name="T2"/>
                  <a:gd fmla="*/ 35 h 70" name="T3"/>
                  <a:gd fmla="*/ 28 w 56" name="T4"/>
                  <a:gd fmla="*/ 0 h 70" name="T5"/>
                  <a:gd fmla="*/ 0 w 56" name="T6"/>
                  <a:gd fmla="*/ 35 h 70" name="T7"/>
                  <a:gd fmla="*/ 28 w 56" name="T8"/>
                  <a:gd fmla="*/ 70 h 70" name="T9"/>
                  <a:gd fmla="*/ 28 w 56" name="T10"/>
                  <a:gd fmla="*/ 6 h 70" name="T11"/>
                  <a:gd fmla="*/ 50 w 56" name="T12"/>
                  <a:gd fmla="*/ 35 h 70" name="T13"/>
                  <a:gd fmla="*/ 28 w 56" name="T14"/>
                  <a:gd fmla="*/ 64 h 70" name="T15"/>
                  <a:gd fmla="*/ 6 w 56" name="T16"/>
                  <a:gd fmla="*/ 35 h 70" name="T17"/>
                  <a:gd fmla="*/ 28 w 56" name="T18"/>
                  <a:gd fmla="*/ 6 h 7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70" w="56">
                    <a:moveTo>
                      <a:pt x="28" y="70"/>
                    </a:moveTo>
                    <a:cubicBezTo>
                      <a:pt x="43" y="70"/>
                      <a:pt x="56" y="55"/>
                      <a:pt x="56" y="35"/>
                    </a:cubicBezTo>
                    <a:cubicBezTo>
                      <a:pt x="56" y="16"/>
                      <a:pt x="43" y="0"/>
                      <a:pt x="28" y="0"/>
                    </a:cubicBezTo>
                    <a:cubicBezTo>
                      <a:pt x="13" y="0"/>
                      <a:pt x="0" y="16"/>
                      <a:pt x="0" y="35"/>
                    </a:cubicBezTo>
                    <a:cubicBezTo>
                      <a:pt x="0" y="55"/>
                      <a:pt x="13" y="70"/>
                      <a:pt x="28" y="70"/>
                    </a:cubicBezTo>
                    <a:close/>
                    <a:moveTo>
                      <a:pt x="28" y="6"/>
                    </a:moveTo>
                    <a:cubicBezTo>
                      <a:pt x="40" y="6"/>
                      <a:pt x="50" y="19"/>
                      <a:pt x="50" y="35"/>
                    </a:cubicBezTo>
                    <a:cubicBezTo>
                      <a:pt x="50" y="51"/>
                      <a:pt x="40" y="64"/>
                      <a:pt x="28" y="64"/>
                    </a:cubicBezTo>
                    <a:cubicBezTo>
                      <a:pt x="16" y="64"/>
                      <a:pt x="6" y="51"/>
                      <a:pt x="6" y="35"/>
                    </a:cubicBezTo>
                    <a:cubicBezTo>
                      <a:pt x="6" y="19"/>
                      <a:pt x="16" y="6"/>
                      <a:pt x="28" y="6"/>
                    </a:cubicBezTo>
                    <a:close/>
                  </a:path>
                </a:pathLst>
              </a:custGeom>
              <a:grpFill/>
              <a:ln w="9525">
                <a:noFill/>
                <a:round/>
              </a:ln>
            </p:spPr>
            <p:txBody>
              <a:bodyPr anchor="t" anchorCtr="0" bIns="45720" compatLnSpc="1" lIns="91440" numCol="1" rIns="91440" tIns="45720" vert="horz" wrap="square">
                <a:prstTxWarp prst="textNoShape">
                  <a:avLst/>
                </a:prstTxWarp>
              </a:bodyPr>
              <a:lstStyle/>
              <a:p>
                <a:endParaRPr altLang="en-US" lang="zh-CN"/>
              </a:p>
            </p:txBody>
          </p:sp>
          <p:sp>
            <p:nvSpPr>
              <p:cNvPr id="45" name="Freeform 19"/>
              <p:cNvSpPr/>
              <p:nvPr/>
            </p:nvSpPr>
            <p:spPr bwMode="auto">
              <a:xfrm>
                <a:off x="3847" y="2036"/>
                <a:ext cx="95" cy="146"/>
              </a:xfrm>
              <a:custGeom>
                <a:gdLst>
                  <a:gd fmla="*/ 15 w 39" name="T0"/>
                  <a:gd fmla="*/ 6 h 60" name="T1"/>
                  <a:gd fmla="*/ 33 w 39" name="T2"/>
                  <a:gd fmla="*/ 30 h 60" name="T3"/>
                  <a:gd fmla="*/ 18 w 39" name="T4"/>
                  <a:gd fmla="*/ 54 h 60" name="T5"/>
                  <a:gd fmla="*/ 15 w 39" name="T6"/>
                  <a:gd fmla="*/ 60 h 60" name="T7"/>
                  <a:gd fmla="*/ 39 w 39" name="T8"/>
                  <a:gd fmla="*/ 30 h 60" name="T9"/>
                  <a:gd fmla="*/ 15 w 39" name="T10"/>
                  <a:gd fmla="*/ 0 h 60" name="T11"/>
                  <a:gd fmla="*/ 0 w 39" name="T12"/>
                  <a:gd fmla="*/ 6 h 60" name="T13"/>
                  <a:gd fmla="*/ 5 w 39" name="T14"/>
                  <a:gd fmla="*/ 10 h 60" name="T15"/>
                  <a:gd fmla="*/ 15 w 39" name="T16"/>
                  <a:gd fmla="*/ 6 h 6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0" w="39">
                    <a:moveTo>
                      <a:pt x="15" y="6"/>
                    </a:moveTo>
                    <a:cubicBezTo>
                      <a:pt x="25" y="6"/>
                      <a:pt x="33" y="17"/>
                      <a:pt x="33" y="30"/>
                    </a:cubicBezTo>
                    <a:cubicBezTo>
                      <a:pt x="33" y="42"/>
                      <a:pt x="26" y="52"/>
                      <a:pt x="18" y="54"/>
                    </a:cubicBezTo>
                    <a:cubicBezTo>
                      <a:pt x="17" y="56"/>
                      <a:pt x="16" y="58"/>
                      <a:pt x="15" y="60"/>
                    </a:cubicBezTo>
                    <a:cubicBezTo>
                      <a:pt x="28" y="60"/>
                      <a:pt x="39" y="47"/>
                      <a:pt x="39" y="30"/>
                    </a:cubicBezTo>
                    <a:cubicBezTo>
                      <a:pt x="39" y="14"/>
                      <a:pt x="28" y="0"/>
                      <a:pt x="15" y="0"/>
                    </a:cubicBezTo>
                    <a:cubicBezTo>
                      <a:pt x="9" y="0"/>
                      <a:pt x="4" y="2"/>
                      <a:pt x="0" y="6"/>
                    </a:cubicBezTo>
                    <a:cubicBezTo>
                      <a:pt x="2" y="7"/>
                      <a:pt x="4" y="8"/>
                      <a:pt x="5" y="10"/>
                    </a:cubicBezTo>
                    <a:cubicBezTo>
                      <a:pt x="8" y="7"/>
                      <a:pt x="11" y="6"/>
                      <a:pt x="15" y="6"/>
                    </a:cubicBezTo>
                    <a:close/>
                  </a:path>
                </a:pathLst>
              </a:custGeom>
              <a:grpFill/>
              <a:ln w="9525">
                <a:noFill/>
                <a:round/>
              </a:ln>
            </p:spPr>
            <p:txBody>
              <a:bodyPr anchor="t" anchorCtr="0" bIns="45720" compatLnSpc="1" lIns="91440" numCol="1" rIns="91440" tIns="45720" vert="horz" wrap="square">
                <a:prstTxWarp prst="textNoShape">
                  <a:avLst/>
                </a:prstTxWarp>
              </a:bodyPr>
              <a:lstStyle/>
              <a:p>
                <a:endParaRPr altLang="en-US" lang="zh-CN"/>
              </a:p>
            </p:txBody>
          </p:sp>
          <p:sp>
            <p:nvSpPr>
              <p:cNvPr id="46" name="Freeform 20"/>
              <p:cNvSpPr/>
              <p:nvPr/>
            </p:nvSpPr>
            <p:spPr bwMode="auto">
              <a:xfrm>
                <a:off x="3920" y="2172"/>
                <a:ext cx="65" cy="66"/>
              </a:xfrm>
              <a:custGeom>
                <a:gdLst>
                  <a:gd fmla="*/ 13 w 27" name="T0"/>
                  <a:gd fmla="*/ 3 h 27" name="T1"/>
                  <a:gd fmla="*/ 6 w 27" name="T2"/>
                  <a:gd fmla="*/ 0 h 27" name="T3"/>
                  <a:gd fmla="*/ 1 w 27" name="T4"/>
                  <a:gd fmla="*/ 5 h 27" name="T5"/>
                  <a:gd fmla="*/ 21 w 27" name="T6"/>
                  <a:gd fmla="*/ 17 h 27" name="T7"/>
                  <a:gd fmla="*/ 13 w 27" name="T8"/>
                  <a:gd fmla="*/ 21 h 27" name="T9"/>
                  <a:gd fmla="*/ 0 w 27" name="T10"/>
                  <a:gd fmla="*/ 21 h 27" name="T11"/>
                  <a:gd fmla="*/ 7 w 27" name="T12"/>
                  <a:gd fmla="*/ 27 h 27" name="T13"/>
                  <a:gd fmla="*/ 13 w 27" name="T14"/>
                  <a:gd fmla="*/ 27 h 27" name="T15"/>
                  <a:gd fmla="*/ 27 w 27" name="T16"/>
                  <a:gd fmla="*/ 17 h 27" name="T17"/>
                  <a:gd fmla="*/ 13 w 27" name="T18"/>
                  <a:gd fmla="*/ 3 h 2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7" w="27">
                    <a:moveTo>
                      <a:pt x="13" y="3"/>
                    </a:moveTo>
                    <a:cubicBezTo>
                      <a:pt x="11" y="3"/>
                      <a:pt x="8" y="1"/>
                      <a:pt x="6" y="0"/>
                    </a:cubicBezTo>
                    <a:cubicBezTo>
                      <a:pt x="4" y="2"/>
                      <a:pt x="3" y="3"/>
                      <a:pt x="1" y="5"/>
                    </a:cubicBezTo>
                    <a:cubicBezTo>
                      <a:pt x="18" y="13"/>
                      <a:pt x="21" y="13"/>
                      <a:pt x="21" y="17"/>
                    </a:cubicBezTo>
                    <a:cubicBezTo>
                      <a:pt x="21" y="21"/>
                      <a:pt x="17" y="21"/>
                      <a:pt x="13" y="21"/>
                    </a:cubicBezTo>
                    <a:cubicBezTo>
                      <a:pt x="12" y="21"/>
                      <a:pt x="7" y="21"/>
                      <a:pt x="0" y="21"/>
                    </a:cubicBezTo>
                    <a:cubicBezTo>
                      <a:pt x="3" y="22"/>
                      <a:pt x="5" y="24"/>
                      <a:pt x="7" y="27"/>
                    </a:cubicBezTo>
                    <a:cubicBezTo>
                      <a:pt x="13" y="27"/>
                      <a:pt x="13" y="27"/>
                      <a:pt x="13" y="27"/>
                    </a:cubicBezTo>
                    <a:cubicBezTo>
                      <a:pt x="16" y="27"/>
                      <a:pt x="27" y="27"/>
                      <a:pt x="27" y="17"/>
                    </a:cubicBezTo>
                    <a:cubicBezTo>
                      <a:pt x="27" y="10"/>
                      <a:pt x="23" y="8"/>
                      <a:pt x="13" y="3"/>
                    </a:cubicBezTo>
                    <a:close/>
                  </a:path>
                </a:pathLst>
              </a:custGeom>
              <a:grpFill/>
              <a:ln w="9525">
                <a:noFill/>
                <a:round/>
              </a:ln>
            </p:spPr>
            <p:txBody>
              <a:bodyPr anchor="t" anchorCtr="0" bIns="45720" compatLnSpc="1" lIns="91440" numCol="1" rIns="91440" tIns="45720" vert="horz" wrap="square">
                <a:prstTxWarp prst="textNoShape">
                  <a:avLst/>
                </a:prstTxWarp>
              </a:bodyPr>
              <a:lstStyle/>
              <a:p>
                <a:endParaRPr altLang="en-US" lang="zh-CN"/>
              </a:p>
            </p:txBody>
          </p:sp>
          <p:sp>
            <p:nvSpPr>
              <p:cNvPr id="47" name="Freeform 21"/>
              <p:cNvSpPr/>
              <p:nvPr/>
            </p:nvSpPr>
            <p:spPr bwMode="auto">
              <a:xfrm>
                <a:off x="3695" y="2213"/>
                <a:ext cx="232" cy="71"/>
              </a:xfrm>
              <a:custGeom>
                <a:gdLst>
                  <a:gd fmla="*/ 80 w 96" name="T0"/>
                  <a:gd fmla="*/ 4 h 29" name="T1"/>
                  <a:gd fmla="*/ 71 w 96" name="T2"/>
                  <a:gd fmla="*/ 0 h 29" name="T3"/>
                  <a:gd fmla="*/ 66 w 96" name="T4"/>
                  <a:gd fmla="*/ 4 h 29" name="T5"/>
                  <a:gd fmla="*/ 90 w 96" name="T6"/>
                  <a:gd fmla="*/ 18 h 29" name="T7"/>
                  <a:gd fmla="*/ 81 w 96" name="T8"/>
                  <a:gd fmla="*/ 23 h 29" name="T9"/>
                  <a:gd fmla="*/ 15 w 96" name="T10"/>
                  <a:gd fmla="*/ 23 h 29" name="T11"/>
                  <a:gd fmla="*/ 6 w 96" name="T12"/>
                  <a:gd fmla="*/ 18 h 29" name="T13"/>
                  <a:gd fmla="*/ 30 w 96" name="T14"/>
                  <a:gd fmla="*/ 4 h 29" name="T15"/>
                  <a:gd fmla="*/ 25 w 96" name="T16"/>
                  <a:gd fmla="*/ 0 h 29" name="T17"/>
                  <a:gd fmla="*/ 16 w 96" name="T18"/>
                  <a:gd fmla="*/ 4 h 29" name="T19"/>
                  <a:gd fmla="*/ 0 w 96" name="T20"/>
                  <a:gd fmla="*/ 18 h 29" name="T21"/>
                  <a:gd fmla="*/ 15 w 96" name="T22"/>
                  <a:gd fmla="*/ 29 h 29" name="T23"/>
                  <a:gd fmla="*/ 81 w 96" name="T24"/>
                  <a:gd fmla="*/ 29 h 29" name="T25"/>
                  <a:gd fmla="*/ 96 w 96" name="T26"/>
                  <a:gd fmla="*/ 18 h 29" name="T27"/>
                  <a:gd fmla="*/ 80 w 96" name="T28"/>
                  <a:gd fmla="*/ 4 h 29"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28" w="96">
                    <a:moveTo>
                      <a:pt x="80" y="4"/>
                    </a:moveTo>
                    <a:cubicBezTo>
                      <a:pt x="78" y="3"/>
                      <a:pt x="74" y="1"/>
                      <a:pt x="71" y="0"/>
                    </a:cubicBezTo>
                    <a:cubicBezTo>
                      <a:pt x="69" y="1"/>
                      <a:pt x="68" y="3"/>
                      <a:pt x="66" y="4"/>
                    </a:cubicBezTo>
                    <a:cubicBezTo>
                      <a:pt x="86" y="14"/>
                      <a:pt x="90" y="14"/>
                      <a:pt x="90" y="18"/>
                    </a:cubicBezTo>
                    <a:cubicBezTo>
                      <a:pt x="90" y="23"/>
                      <a:pt x="85" y="23"/>
                      <a:pt x="81" y="23"/>
                    </a:cubicBezTo>
                    <a:cubicBezTo>
                      <a:pt x="76" y="23"/>
                      <a:pt x="20" y="23"/>
                      <a:pt x="15" y="23"/>
                    </a:cubicBezTo>
                    <a:cubicBezTo>
                      <a:pt x="11" y="23"/>
                      <a:pt x="6" y="23"/>
                      <a:pt x="6" y="18"/>
                    </a:cubicBezTo>
                    <a:cubicBezTo>
                      <a:pt x="6" y="14"/>
                      <a:pt x="10" y="14"/>
                      <a:pt x="30" y="4"/>
                    </a:cubicBezTo>
                    <a:cubicBezTo>
                      <a:pt x="28" y="3"/>
                      <a:pt x="27" y="1"/>
                      <a:pt x="25" y="0"/>
                    </a:cubicBezTo>
                    <a:cubicBezTo>
                      <a:pt x="22" y="1"/>
                      <a:pt x="18" y="3"/>
                      <a:pt x="16" y="4"/>
                    </a:cubicBezTo>
                    <a:cubicBezTo>
                      <a:pt x="5" y="9"/>
                      <a:pt x="0" y="11"/>
                      <a:pt x="0" y="18"/>
                    </a:cubicBezTo>
                    <a:cubicBezTo>
                      <a:pt x="0" y="29"/>
                      <a:pt x="11" y="29"/>
                      <a:pt x="15" y="29"/>
                    </a:cubicBezTo>
                    <a:cubicBezTo>
                      <a:pt x="81" y="29"/>
                      <a:pt x="81" y="29"/>
                      <a:pt x="81" y="29"/>
                    </a:cubicBezTo>
                    <a:cubicBezTo>
                      <a:pt x="85" y="29"/>
                      <a:pt x="96" y="29"/>
                      <a:pt x="96" y="18"/>
                    </a:cubicBezTo>
                    <a:cubicBezTo>
                      <a:pt x="96" y="11"/>
                      <a:pt x="91" y="9"/>
                      <a:pt x="80" y="4"/>
                    </a:cubicBezTo>
                    <a:close/>
                  </a:path>
                </a:pathLst>
              </a:custGeom>
              <a:grpFill/>
              <a:ln w="9525">
                <a:noFill/>
                <a:round/>
              </a:ln>
            </p:spPr>
            <p:txBody>
              <a:bodyPr anchor="t" anchorCtr="0" bIns="45720" compatLnSpc="1" lIns="91440" numCol="1" rIns="91440" tIns="45720" vert="horz" wrap="square">
                <a:prstTxWarp prst="textNoShape">
                  <a:avLst/>
                </a:prstTxWarp>
              </a:bodyPr>
              <a:lstStyle/>
              <a:p>
                <a:endParaRPr altLang="en-US" lang="zh-CN"/>
              </a:p>
            </p:txBody>
          </p:sp>
        </p:grpSp>
      </p:grpSp>
      <p:grpSp>
        <p:nvGrpSpPr>
          <p:cNvPr id="59" name="组合 58"/>
          <p:cNvGrpSpPr/>
          <p:nvPr/>
        </p:nvGrpSpPr>
        <p:grpSpPr>
          <a:xfrm>
            <a:off x="9778137" y="4076146"/>
            <a:ext cx="797312" cy="1530656"/>
            <a:chOff x="9778137" y="4076146"/>
            <a:chExt cx="797312" cy="1530656"/>
          </a:xfrm>
        </p:grpSpPr>
        <p:cxnSp>
          <p:nvCxnSpPr>
            <p:cNvPr id="29" name="直接连接符 28"/>
            <p:cNvCxnSpPr/>
            <p:nvPr/>
          </p:nvCxnSpPr>
          <p:spPr>
            <a:xfrm flipH="1">
              <a:off x="10176794" y="4076146"/>
              <a:ext cx="0" cy="716972"/>
            </a:xfrm>
            <a:prstGeom prst="line">
              <a:avLst/>
            </a:prstGeom>
            <a:ln w="28575">
              <a:solidFill>
                <a:srgbClr val="7E7E7E"/>
              </a:solidFill>
              <a:headEnd len="lg" type="oval" w="lg"/>
            </a:ln>
          </p:spPr>
          <p:style>
            <a:lnRef idx="1">
              <a:schemeClr val="accent1"/>
            </a:lnRef>
            <a:fillRef idx="0">
              <a:schemeClr val="accent1"/>
            </a:fillRef>
            <a:effectRef idx="0">
              <a:schemeClr val="accent1"/>
            </a:effectRef>
            <a:fontRef idx="minor">
              <a:schemeClr val="tx1"/>
            </a:fontRef>
          </p:style>
        </p:cxnSp>
        <p:sp>
          <p:nvSpPr>
            <p:cNvPr id="30" name="椭圆 29"/>
            <p:cNvSpPr/>
            <p:nvPr/>
          </p:nvSpPr>
          <p:spPr>
            <a:xfrm>
              <a:off x="9778137" y="4809490"/>
              <a:ext cx="797312" cy="797312"/>
            </a:xfrm>
            <a:prstGeom prst="ellipse">
              <a:avLst/>
            </a:prstGeom>
            <a:noFill/>
            <a:ln w="38100">
              <a:solidFill>
                <a:srgbClr val="7E7E7E"/>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8" name="Freeform 25"/>
            <p:cNvSpPr>
              <a:spLocks noEditPoints="1"/>
            </p:cNvSpPr>
            <p:nvPr/>
          </p:nvSpPr>
          <p:spPr bwMode="auto">
            <a:xfrm>
              <a:off x="10040419" y="5071772"/>
              <a:ext cx="272749" cy="272749"/>
            </a:xfrm>
            <a:custGeom>
              <a:gdLst>
                <a:gd fmla="*/ 78 w 120" name="T0"/>
                <a:gd fmla="*/ 0 h 120" name="T1"/>
                <a:gd fmla="*/ 90 w 120" name="T2"/>
                <a:gd fmla="*/ 15 h 120" name="T3"/>
                <a:gd fmla="*/ 82 w 120" name="T4"/>
                <a:gd fmla="*/ 47 h 120" name="T5"/>
                <a:gd fmla="*/ 102 w 120" name="T6"/>
                <a:gd fmla="*/ 48 h 120" name="T7"/>
                <a:gd fmla="*/ 120 w 120" name="T8"/>
                <a:gd fmla="*/ 62 h 120" name="T9"/>
                <a:gd fmla="*/ 115 w 120" name="T10"/>
                <a:gd fmla="*/ 70 h 120" name="T11"/>
                <a:gd fmla="*/ 115 w 120" name="T12"/>
                <a:gd fmla="*/ 70 h 120" name="T13"/>
                <a:gd fmla="*/ 112 w 120" name="T14"/>
                <a:gd fmla="*/ 85 h 120" name="T15"/>
                <a:gd fmla="*/ 112 w 120" name="T16"/>
                <a:gd fmla="*/ 85 h 120" name="T17"/>
                <a:gd fmla="*/ 109 w 120" name="T18"/>
                <a:gd fmla="*/ 100 h 120" name="T19"/>
                <a:gd fmla="*/ 109 w 120" name="T20"/>
                <a:gd fmla="*/ 100 h 120" name="T21"/>
                <a:gd fmla="*/ 111 w 120" name="T22"/>
                <a:gd fmla="*/ 107 h 120" name="T23"/>
                <a:gd fmla="*/ 96 w 120" name="T24"/>
                <a:gd fmla="*/ 120 h 120" name="T25"/>
                <a:gd fmla="*/ 78 w 120" name="T26"/>
                <a:gd fmla="*/ 120 h 120" name="T27"/>
                <a:gd fmla="*/ 47 w 120" name="T28"/>
                <a:gd fmla="*/ 118 h 120" name="T29"/>
                <a:gd fmla="*/ 39 w 120" name="T30"/>
                <a:gd fmla="*/ 116 h 120" name="T31"/>
                <a:gd fmla="*/ 39 w 120" name="T32"/>
                <a:gd fmla="*/ 117 h 120" name="T33"/>
                <a:gd fmla="*/ 36 w 120" name="T34"/>
                <a:gd fmla="*/ 120 h 120" name="T35"/>
                <a:gd fmla="*/ 3 w 120" name="T36"/>
                <a:gd fmla="*/ 120 h 120" name="T37"/>
                <a:gd fmla="*/ 0 w 120" name="T38"/>
                <a:gd fmla="*/ 117 h 120" name="T39"/>
                <a:gd fmla="*/ 0 w 120" name="T40"/>
                <a:gd fmla="*/ 45 h 120" name="T41"/>
                <a:gd fmla="*/ 3 w 120" name="T42"/>
                <a:gd fmla="*/ 42 h 120" name="T43"/>
                <a:gd fmla="*/ 36 w 120" name="T44"/>
                <a:gd fmla="*/ 42 h 120" name="T45"/>
                <a:gd fmla="*/ 39 w 120" name="T46"/>
                <a:gd fmla="*/ 45 h 120" name="T47"/>
                <a:gd fmla="*/ 39 w 120" name="T48"/>
                <a:gd fmla="*/ 46 h 120" name="T49"/>
                <a:gd fmla="*/ 55 w 120" name="T50"/>
                <a:gd fmla="*/ 29 h 120" name="T51"/>
                <a:gd fmla="*/ 59 w 120" name="T52"/>
                <a:gd fmla="*/ 24 h 120" name="T53"/>
                <a:gd fmla="*/ 68 w 120" name="T54"/>
                <a:gd fmla="*/ 7 h 120" name="T55"/>
                <a:gd fmla="*/ 78 w 120" name="T56"/>
                <a:gd fmla="*/ 0 h 120" name="T57"/>
                <a:gd fmla="*/ 6 w 120" name="T58"/>
                <a:gd fmla="*/ 48 h 120" name="T59"/>
                <a:gd fmla="*/ 6 w 120" name="T60"/>
                <a:gd fmla="*/ 114 h 120" name="T61"/>
                <a:gd fmla="*/ 33 w 120" name="T62"/>
                <a:gd fmla="*/ 114 h 120" name="T63"/>
                <a:gd fmla="*/ 33 w 120" name="T64"/>
                <a:gd fmla="*/ 48 h 120" name="T65"/>
                <a:gd fmla="*/ 6 w 120" name="T66"/>
                <a:gd fmla="*/ 48 h 120" name="T67"/>
                <a:gd fmla="*/ 78 w 120" name="T68"/>
                <a:gd fmla="*/ 6 h 120" name="T69"/>
                <a:gd fmla="*/ 60 w 120" name="T70"/>
                <a:gd fmla="*/ 33 h 120" name="T71"/>
                <a:gd fmla="*/ 40 w 120" name="T72"/>
                <a:gd fmla="*/ 52 h 120" name="T73"/>
                <a:gd fmla="*/ 39 w 120" name="T74"/>
                <a:gd fmla="*/ 53 h 120" name="T75"/>
                <a:gd fmla="*/ 39 w 120" name="T76"/>
                <a:gd fmla="*/ 110 h 120" name="T77"/>
                <a:gd fmla="*/ 78 w 120" name="T78"/>
                <a:gd fmla="*/ 114 h 120" name="T79"/>
                <a:gd fmla="*/ 96 w 120" name="T80"/>
                <a:gd fmla="*/ 114 h 120" name="T81"/>
                <a:gd fmla="*/ 105 w 120" name="T82"/>
                <a:gd fmla="*/ 107 h 120" name="T83"/>
                <a:gd fmla="*/ 102 w 120" name="T84"/>
                <a:gd fmla="*/ 99 h 120" name="T85"/>
                <a:gd fmla="*/ 108 w 120" name="T86"/>
                <a:gd fmla="*/ 92 h 120" name="T87"/>
                <a:gd fmla="*/ 105 w 120" name="T88"/>
                <a:gd fmla="*/ 84 h 120" name="T89"/>
                <a:gd fmla="*/ 111 w 120" name="T90"/>
                <a:gd fmla="*/ 77 h 120" name="T91"/>
                <a:gd fmla="*/ 108 w 120" name="T92"/>
                <a:gd fmla="*/ 69 h 120" name="T93"/>
                <a:gd fmla="*/ 114 w 120" name="T94"/>
                <a:gd fmla="*/ 62 h 120" name="T95"/>
                <a:gd fmla="*/ 102 w 120" name="T96"/>
                <a:gd fmla="*/ 54 h 120" name="T97"/>
                <a:gd fmla="*/ 75 w 120" name="T98"/>
                <a:gd fmla="*/ 48 h 120" name="T99"/>
                <a:gd fmla="*/ 84 w 120" name="T100"/>
                <a:gd fmla="*/ 15 h 120" name="T101"/>
                <a:gd fmla="*/ 78 w 120" name="T102"/>
                <a:gd fmla="*/ 6 h 120"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120" w="120">
                  <a:moveTo>
                    <a:pt x="78" y="0"/>
                  </a:moveTo>
                  <a:cubicBezTo>
                    <a:pt x="87" y="0"/>
                    <a:pt x="90" y="6"/>
                    <a:pt x="90" y="15"/>
                  </a:cubicBezTo>
                  <a:cubicBezTo>
                    <a:pt x="90" y="26"/>
                    <a:pt x="87" y="37"/>
                    <a:pt x="82" y="47"/>
                  </a:cubicBezTo>
                  <a:cubicBezTo>
                    <a:pt x="89" y="48"/>
                    <a:pt x="95" y="48"/>
                    <a:pt x="102" y="48"/>
                  </a:cubicBezTo>
                  <a:cubicBezTo>
                    <a:pt x="113" y="48"/>
                    <a:pt x="120" y="53"/>
                    <a:pt x="120" y="62"/>
                  </a:cubicBezTo>
                  <a:cubicBezTo>
                    <a:pt x="120" y="65"/>
                    <a:pt x="118" y="68"/>
                    <a:pt x="115" y="70"/>
                  </a:cubicBezTo>
                  <a:cubicBezTo>
                    <a:pt x="115" y="70"/>
                    <a:pt x="115" y="70"/>
                    <a:pt x="115" y="70"/>
                  </a:cubicBezTo>
                  <a:cubicBezTo>
                    <a:pt x="118" y="76"/>
                    <a:pt x="118" y="81"/>
                    <a:pt x="112" y="85"/>
                  </a:cubicBezTo>
                  <a:cubicBezTo>
                    <a:pt x="112" y="85"/>
                    <a:pt x="112" y="85"/>
                    <a:pt x="112" y="85"/>
                  </a:cubicBezTo>
                  <a:cubicBezTo>
                    <a:pt x="115" y="91"/>
                    <a:pt x="115" y="96"/>
                    <a:pt x="109" y="100"/>
                  </a:cubicBezTo>
                  <a:cubicBezTo>
                    <a:pt x="109" y="100"/>
                    <a:pt x="109" y="100"/>
                    <a:pt x="109" y="100"/>
                  </a:cubicBezTo>
                  <a:cubicBezTo>
                    <a:pt x="111" y="105"/>
                    <a:pt x="111" y="103"/>
                    <a:pt x="111" y="107"/>
                  </a:cubicBezTo>
                  <a:cubicBezTo>
                    <a:pt x="111" y="115"/>
                    <a:pt x="105" y="120"/>
                    <a:pt x="96" y="120"/>
                  </a:cubicBezTo>
                  <a:cubicBezTo>
                    <a:pt x="78" y="120"/>
                    <a:pt x="78" y="120"/>
                    <a:pt x="78" y="120"/>
                  </a:cubicBezTo>
                  <a:cubicBezTo>
                    <a:pt x="68" y="120"/>
                    <a:pt x="57" y="119"/>
                    <a:pt x="47" y="118"/>
                  </a:cubicBezTo>
                  <a:cubicBezTo>
                    <a:pt x="44" y="117"/>
                    <a:pt x="42" y="117"/>
                    <a:pt x="39" y="116"/>
                  </a:cubicBezTo>
                  <a:cubicBezTo>
                    <a:pt x="39" y="117"/>
                    <a:pt x="39" y="117"/>
                    <a:pt x="39" y="117"/>
                  </a:cubicBezTo>
                  <a:cubicBezTo>
                    <a:pt x="39" y="119"/>
                    <a:pt x="38" y="120"/>
                    <a:pt x="36" y="120"/>
                  </a:cubicBezTo>
                  <a:cubicBezTo>
                    <a:pt x="3" y="120"/>
                    <a:pt x="3" y="120"/>
                    <a:pt x="3" y="120"/>
                  </a:cubicBezTo>
                  <a:cubicBezTo>
                    <a:pt x="1" y="120"/>
                    <a:pt x="0" y="119"/>
                    <a:pt x="0" y="117"/>
                  </a:cubicBezTo>
                  <a:cubicBezTo>
                    <a:pt x="0" y="45"/>
                    <a:pt x="0" y="45"/>
                    <a:pt x="0" y="45"/>
                  </a:cubicBezTo>
                  <a:cubicBezTo>
                    <a:pt x="0" y="43"/>
                    <a:pt x="1" y="42"/>
                    <a:pt x="3" y="42"/>
                  </a:cubicBezTo>
                  <a:cubicBezTo>
                    <a:pt x="36" y="42"/>
                    <a:pt x="36" y="42"/>
                    <a:pt x="36" y="42"/>
                  </a:cubicBezTo>
                  <a:cubicBezTo>
                    <a:pt x="38" y="42"/>
                    <a:pt x="39" y="43"/>
                    <a:pt x="39" y="45"/>
                  </a:cubicBezTo>
                  <a:cubicBezTo>
                    <a:pt x="39" y="46"/>
                    <a:pt x="39" y="46"/>
                    <a:pt x="39" y="46"/>
                  </a:cubicBezTo>
                  <a:cubicBezTo>
                    <a:pt x="46" y="42"/>
                    <a:pt x="50" y="35"/>
                    <a:pt x="55" y="29"/>
                  </a:cubicBezTo>
                  <a:cubicBezTo>
                    <a:pt x="56" y="28"/>
                    <a:pt x="58" y="26"/>
                    <a:pt x="59" y="24"/>
                  </a:cubicBezTo>
                  <a:cubicBezTo>
                    <a:pt x="61" y="21"/>
                    <a:pt x="66" y="9"/>
                    <a:pt x="68" y="7"/>
                  </a:cubicBezTo>
                  <a:cubicBezTo>
                    <a:pt x="70" y="3"/>
                    <a:pt x="73" y="0"/>
                    <a:pt x="78" y="0"/>
                  </a:cubicBezTo>
                  <a:close/>
                  <a:moveTo>
                    <a:pt x="6" y="48"/>
                  </a:moveTo>
                  <a:cubicBezTo>
                    <a:pt x="6" y="114"/>
                    <a:pt x="6" y="114"/>
                    <a:pt x="6" y="114"/>
                  </a:cubicBezTo>
                  <a:cubicBezTo>
                    <a:pt x="33" y="114"/>
                    <a:pt x="33" y="114"/>
                    <a:pt x="33" y="114"/>
                  </a:cubicBezTo>
                  <a:cubicBezTo>
                    <a:pt x="33" y="48"/>
                    <a:pt x="33" y="48"/>
                    <a:pt x="33" y="48"/>
                  </a:cubicBezTo>
                  <a:lnTo>
                    <a:pt x="6" y="48"/>
                  </a:lnTo>
                  <a:close/>
                  <a:moveTo>
                    <a:pt x="78" y="6"/>
                  </a:moveTo>
                  <a:cubicBezTo>
                    <a:pt x="72" y="6"/>
                    <a:pt x="69" y="21"/>
                    <a:pt x="60" y="33"/>
                  </a:cubicBezTo>
                  <a:cubicBezTo>
                    <a:pt x="54" y="41"/>
                    <a:pt x="48" y="47"/>
                    <a:pt x="40" y="52"/>
                  </a:cubicBezTo>
                  <a:cubicBezTo>
                    <a:pt x="39" y="53"/>
                    <a:pt x="39" y="53"/>
                    <a:pt x="39" y="53"/>
                  </a:cubicBezTo>
                  <a:cubicBezTo>
                    <a:pt x="39" y="110"/>
                    <a:pt x="39" y="110"/>
                    <a:pt x="39" y="110"/>
                  </a:cubicBezTo>
                  <a:cubicBezTo>
                    <a:pt x="52" y="113"/>
                    <a:pt x="65" y="114"/>
                    <a:pt x="78" y="114"/>
                  </a:cubicBezTo>
                  <a:cubicBezTo>
                    <a:pt x="78" y="114"/>
                    <a:pt x="90" y="114"/>
                    <a:pt x="96" y="114"/>
                  </a:cubicBezTo>
                  <a:cubicBezTo>
                    <a:pt x="102" y="114"/>
                    <a:pt x="105" y="111"/>
                    <a:pt x="105" y="107"/>
                  </a:cubicBezTo>
                  <a:cubicBezTo>
                    <a:pt x="105" y="102"/>
                    <a:pt x="102" y="102"/>
                    <a:pt x="102" y="99"/>
                  </a:cubicBezTo>
                  <a:cubicBezTo>
                    <a:pt x="102" y="96"/>
                    <a:pt x="108" y="96"/>
                    <a:pt x="108" y="92"/>
                  </a:cubicBezTo>
                  <a:cubicBezTo>
                    <a:pt x="108" y="87"/>
                    <a:pt x="105" y="87"/>
                    <a:pt x="105" y="84"/>
                  </a:cubicBezTo>
                  <a:cubicBezTo>
                    <a:pt x="105" y="81"/>
                    <a:pt x="111" y="81"/>
                    <a:pt x="111" y="77"/>
                  </a:cubicBezTo>
                  <a:cubicBezTo>
                    <a:pt x="111" y="72"/>
                    <a:pt x="108" y="72"/>
                    <a:pt x="108" y="69"/>
                  </a:cubicBezTo>
                  <a:cubicBezTo>
                    <a:pt x="108" y="66"/>
                    <a:pt x="114" y="66"/>
                    <a:pt x="114" y="62"/>
                  </a:cubicBezTo>
                  <a:cubicBezTo>
                    <a:pt x="114" y="57"/>
                    <a:pt x="111" y="54"/>
                    <a:pt x="102" y="54"/>
                  </a:cubicBezTo>
                  <a:cubicBezTo>
                    <a:pt x="81" y="54"/>
                    <a:pt x="72" y="54"/>
                    <a:pt x="75" y="48"/>
                  </a:cubicBezTo>
                  <a:cubicBezTo>
                    <a:pt x="78" y="41"/>
                    <a:pt x="84" y="27"/>
                    <a:pt x="84" y="15"/>
                  </a:cubicBezTo>
                  <a:cubicBezTo>
                    <a:pt x="84" y="9"/>
                    <a:pt x="83" y="6"/>
                    <a:pt x="78" y="6"/>
                  </a:cubicBezTo>
                  <a:close/>
                </a:path>
              </a:pathLst>
            </a:custGeom>
            <a:solidFill>
              <a:srgbClr val="00B4D9"/>
            </a:solidFill>
            <a:ln w="9525">
              <a:noFill/>
              <a:round/>
            </a:ln>
          </p:spPr>
          <p:txBody>
            <a:bodyPr anchor="t" anchorCtr="0" bIns="45720" compatLnSpc="1" lIns="91440" numCol="1" rIns="91440" tIns="45720" vert="horz" wrap="square">
              <a:prstTxWarp prst="textNoShape">
                <a:avLst/>
              </a:prstTxWarp>
            </a:bodyPr>
            <a:lstStyle/>
            <a:p>
              <a:endParaRPr altLang="en-US" lang="zh-CN"/>
            </a:p>
          </p:txBody>
        </p:sp>
      </p:grpSp>
      <p:sp>
        <p:nvSpPr>
          <p:cNvPr id="51" name="矩形 50"/>
          <p:cNvSpPr/>
          <p:nvPr/>
        </p:nvSpPr>
        <p:spPr>
          <a:xfrm>
            <a:off x="11873680" y="360642"/>
            <a:ext cx="314696" cy="815015"/>
          </a:xfrm>
          <a:prstGeom prst="rect">
            <a:avLst/>
          </a:prstGeom>
          <a:solidFill>
            <a:srgbClr val="00B4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2" name="文本框 51"/>
          <p:cNvSpPr txBox="1"/>
          <p:nvPr/>
        </p:nvSpPr>
        <p:spPr>
          <a:xfrm rot="16200000">
            <a:off x="11720411" y="630989"/>
            <a:ext cx="656253" cy="274320"/>
          </a:xfrm>
          <a:prstGeom prst="rect">
            <a:avLst/>
          </a:prstGeom>
          <a:noFill/>
        </p:spPr>
        <p:txBody>
          <a:bodyPr rtlCol="0" wrap="none">
            <a:spAutoFit/>
          </a:bodyPr>
          <a:lstStyle/>
          <a:p>
            <a:pPr algn="ctr"/>
            <a:r>
              <a:rPr altLang="zh-CN" lang="en-US" sz="1200">
                <a:solidFill>
                  <a:srgbClr val="E7EDEA"/>
                </a:solidFill>
                <a:latin typeface="+mj-lt"/>
                <a:ea charset="-128" panose="020b0700000000000000" pitchFamily="34" typeface="Adobe 繁黑體 Std B"/>
                <a:cs charset="0" panose="020b0604020202020204" pitchFamily="34" typeface="Arial"/>
              </a:rPr>
              <a:t>Page   5</a:t>
            </a:r>
          </a:p>
        </p:txBody>
      </p:sp>
      <p:sp>
        <p:nvSpPr>
          <p:cNvPr id="53" name="文本框 52"/>
          <p:cNvSpPr txBox="1"/>
          <p:nvPr/>
        </p:nvSpPr>
        <p:spPr>
          <a:xfrm>
            <a:off x="288534" y="360642"/>
            <a:ext cx="3230880" cy="457200"/>
          </a:xfrm>
          <a:prstGeom prst="rect">
            <a:avLst/>
          </a:prstGeom>
          <a:noFill/>
        </p:spPr>
        <p:txBody>
          <a:bodyPr rtlCol="0" wrap="none">
            <a:spAutoFit/>
          </a:bodyPr>
          <a:lstStyle/>
          <a:p>
            <a:r>
              <a:rPr altLang="en-US" lang="zh-CN" smtClean="0" sz="2400">
                <a:solidFill>
                  <a:srgbClr val="00B4D9"/>
                </a:solidFill>
                <a:latin charset="-122" panose="020b0503020204020204" pitchFamily="34" typeface="微软雅黑"/>
                <a:ea charset="-122" panose="020b0503020204020204" pitchFamily="34" typeface="微软雅黑"/>
              </a:rPr>
              <a:t>单击添加标题添加标题</a:t>
            </a:r>
          </a:p>
        </p:txBody>
      </p:sp>
      <p:sp>
        <p:nvSpPr>
          <p:cNvPr id="54" name="文本框 53"/>
          <p:cNvSpPr txBox="1"/>
          <p:nvPr/>
        </p:nvSpPr>
        <p:spPr>
          <a:xfrm>
            <a:off x="288534" y="834439"/>
            <a:ext cx="2011680" cy="365760"/>
          </a:xfrm>
          <a:prstGeom prst="rect">
            <a:avLst/>
          </a:prstGeom>
          <a:noFill/>
        </p:spPr>
        <p:txBody>
          <a:bodyPr rtlCol="0" wrap="none">
            <a:spAutoFit/>
          </a:bodyPr>
          <a:lstStyle/>
          <a:p>
            <a:r>
              <a:rPr altLang="en-US" lang="zh-CN" smtClean="0">
                <a:solidFill>
                  <a:srgbClr val="E7EDEA"/>
                </a:solidFill>
                <a:latin charset="-122" panose="020b0503020204020204" pitchFamily="34" typeface="微软雅黑"/>
                <a:ea charset="-122" panose="020b0503020204020204" pitchFamily="34" typeface="微软雅黑"/>
              </a:rPr>
              <a:t>单击添加文本文字</a:t>
            </a:r>
          </a:p>
        </p:txBody>
      </p:sp>
    </p:spTree>
    <p:extLst>
      <p:ext uri="{BB962C8B-B14F-4D97-AF65-F5344CB8AC3E}">
        <p14:creationId val="925984109"/>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53"/>
                                        </p:tgtEl>
                                        <p:attrNameLst>
                                          <p:attrName>style.visibility</p:attrName>
                                        </p:attrNameLst>
                                      </p:cBhvr>
                                      <p:to>
                                        <p:strVal val="visible"/>
                                      </p:to>
                                    </p:set>
                                    <p:anim calcmode="lin" valueType="num">
                                      <p:cBhvr additive="base">
                                        <p:cTn dur="500" fill="hold" id="7"/>
                                        <p:tgtEl>
                                          <p:spTgt spid="53"/>
                                        </p:tgtEl>
                                        <p:attrNameLst>
                                          <p:attrName>ppt_x</p:attrName>
                                        </p:attrNameLst>
                                      </p:cBhvr>
                                      <p:tavLst>
                                        <p:tav tm="0">
                                          <p:val>
                                            <p:strVal val="0-#ppt_w/2"/>
                                          </p:val>
                                        </p:tav>
                                        <p:tav tm="100000">
                                          <p:val>
                                            <p:strVal val="#ppt_x"/>
                                          </p:val>
                                        </p:tav>
                                      </p:tavLst>
                                    </p:anim>
                                    <p:anim calcmode="lin" valueType="num">
                                      <p:cBhvr additive="base">
                                        <p:cTn dur="500" fill="hold" id="8"/>
                                        <p:tgtEl>
                                          <p:spTgt spid="53"/>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10" presetSubtype="0">
                                  <p:stCondLst>
                                    <p:cond delay="0"/>
                                  </p:stCondLst>
                                  <p:childTnLst>
                                    <p:set>
                                      <p:cBhvr>
                                        <p:cTn dur="1" fill="hold" id="11">
                                          <p:stCondLst>
                                            <p:cond delay="0"/>
                                          </p:stCondLst>
                                        </p:cTn>
                                        <p:tgtEl>
                                          <p:spTgt spid="54"/>
                                        </p:tgtEl>
                                        <p:attrNameLst>
                                          <p:attrName>style.visibility</p:attrName>
                                        </p:attrNameLst>
                                      </p:cBhvr>
                                      <p:to>
                                        <p:strVal val="visible"/>
                                      </p:to>
                                    </p:set>
                                    <p:animEffect filter="fade" transition="in">
                                      <p:cBhvr>
                                        <p:cTn dur="500" id="12"/>
                                        <p:tgtEl>
                                          <p:spTgt spid="54"/>
                                        </p:tgtEl>
                                      </p:cBhvr>
                                    </p:animEffect>
                                  </p:childTnLst>
                                </p:cTn>
                              </p:par>
                            </p:childTnLst>
                          </p:cTn>
                        </p:par>
                        <p:par>
                          <p:cTn fill="hold" id="13" nodeType="afterGroup">
                            <p:stCondLst>
                              <p:cond delay="1000"/>
                            </p:stCondLst>
                            <p:childTnLst>
                              <p:par>
                                <p:cTn fill="hold" grpId="0" id="14" nodeType="afterEffect" presetClass="entr" presetID="2" presetSubtype="8">
                                  <p:stCondLst>
                                    <p:cond delay="0"/>
                                  </p:stCondLst>
                                  <p:childTnLst>
                                    <p:set>
                                      <p:cBhvr>
                                        <p:cTn dur="1" fill="hold" id="15">
                                          <p:stCondLst>
                                            <p:cond delay="0"/>
                                          </p:stCondLst>
                                        </p:cTn>
                                        <p:tgtEl>
                                          <p:spTgt spid="4"/>
                                        </p:tgtEl>
                                        <p:attrNameLst>
                                          <p:attrName>style.visibility</p:attrName>
                                        </p:attrNameLst>
                                      </p:cBhvr>
                                      <p:to>
                                        <p:strVal val="visible"/>
                                      </p:to>
                                    </p:set>
                                    <p:anim calcmode="lin" valueType="num">
                                      <p:cBhvr additive="base">
                                        <p:cTn dur="500" fill="hold" id="16"/>
                                        <p:tgtEl>
                                          <p:spTgt spid="4"/>
                                        </p:tgtEl>
                                        <p:attrNameLst>
                                          <p:attrName>ppt_x</p:attrName>
                                        </p:attrNameLst>
                                      </p:cBhvr>
                                      <p:tavLst>
                                        <p:tav tm="0">
                                          <p:val>
                                            <p:strVal val="0-#ppt_w/2"/>
                                          </p:val>
                                        </p:tav>
                                        <p:tav tm="100000">
                                          <p:val>
                                            <p:strVal val="#ppt_x"/>
                                          </p:val>
                                        </p:tav>
                                      </p:tavLst>
                                    </p:anim>
                                    <p:anim calcmode="lin" valueType="num">
                                      <p:cBhvr additive="base">
                                        <p:cTn dur="500" fill="hold" id="17"/>
                                        <p:tgtEl>
                                          <p:spTgt spid="4"/>
                                        </p:tgtEl>
                                        <p:attrNameLst>
                                          <p:attrName>ppt_y</p:attrName>
                                        </p:attrNameLst>
                                      </p:cBhvr>
                                      <p:tavLst>
                                        <p:tav tm="0">
                                          <p:val>
                                            <p:strVal val="#ppt_y"/>
                                          </p:val>
                                        </p:tav>
                                        <p:tav tm="100000">
                                          <p:val>
                                            <p:strVal val="#ppt_y"/>
                                          </p:val>
                                        </p:tav>
                                      </p:tavLst>
                                    </p:anim>
                                  </p:childTnLst>
                                </p:cTn>
                              </p:par>
                            </p:childTnLst>
                          </p:cTn>
                        </p:par>
                        <p:par>
                          <p:cTn fill="hold" id="18" nodeType="afterGroup">
                            <p:stCondLst>
                              <p:cond delay="1500"/>
                            </p:stCondLst>
                            <p:childTnLst>
                              <p:par>
                                <p:cTn fill="hold" id="19" nodeType="afterEffect" presetClass="entr" presetID="47" presetSubtype="0">
                                  <p:stCondLst>
                                    <p:cond delay="0"/>
                                  </p:stCondLst>
                                  <p:childTnLst>
                                    <p:set>
                                      <p:cBhvr>
                                        <p:cTn dur="1" fill="hold" id="20">
                                          <p:stCondLst>
                                            <p:cond delay="0"/>
                                          </p:stCondLst>
                                        </p:cTn>
                                        <p:tgtEl>
                                          <p:spTgt spid="31"/>
                                        </p:tgtEl>
                                        <p:attrNameLst>
                                          <p:attrName>style.visibility</p:attrName>
                                        </p:attrNameLst>
                                      </p:cBhvr>
                                      <p:to>
                                        <p:strVal val="visible"/>
                                      </p:to>
                                    </p:set>
                                    <p:animEffect filter="fade" transition="in">
                                      <p:cBhvr>
                                        <p:cTn dur="500" id="21"/>
                                        <p:tgtEl>
                                          <p:spTgt spid="31"/>
                                        </p:tgtEl>
                                      </p:cBhvr>
                                    </p:animEffect>
                                    <p:anim calcmode="lin" valueType="num">
                                      <p:cBhvr>
                                        <p:cTn dur="500" fill="hold" id="22"/>
                                        <p:tgtEl>
                                          <p:spTgt spid="31"/>
                                        </p:tgtEl>
                                        <p:attrNameLst>
                                          <p:attrName>ppt_x</p:attrName>
                                        </p:attrNameLst>
                                      </p:cBhvr>
                                      <p:tavLst>
                                        <p:tav tm="0">
                                          <p:val>
                                            <p:strVal val="#ppt_x"/>
                                          </p:val>
                                        </p:tav>
                                        <p:tav tm="100000">
                                          <p:val>
                                            <p:strVal val="#ppt_x"/>
                                          </p:val>
                                        </p:tav>
                                      </p:tavLst>
                                    </p:anim>
                                    <p:anim calcmode="lin" valueType="num">
                                      <p:cBhvr>
                                        <p:cTn dur="500" fill="hold" id="23"/>
                                        <p:tgtEl>
                                          <p:spTgt spid="31"/>
                                        </p:tgtEl>
                                        <p:attrNameLst>
                                          <p:attrName>ppt_y</p:attrName>
                                        </p:attrNameLst>
                                      </p:cBhvr>
                                      <p:tavLst>
                                        <p:tav tm="0">
                                          <p:val>
                                            <p:strVal val="#ppt_y-.1"/>
                                          </p:val>
                                        </p:tav>
                                        <p:tav tm="100000">
                                          <p:val>
                                            <p:strVal val="#ppt_y"/>
                                          </p:val>
                                        </p:tav>
                                      </p:tavLst>
                                    </p:anim>
                                  </p:childTnLst>
                                </p:cTn>
                              </p:par>
                            </p:childTnLst>
                          </p:cTn>
                        </p:par>
                        <p:par>
                          <p:cTn fill="hold" id="24" nodeType="afterGroup">
                            <p:stCondLst>
                              <p:cond delay="2000"/>
                            </p:stCondLst>
                            <p:childTnLst>
                              <p:par>
                                <p:cTn fill="hold" id="25" nodeType="afterEffect" presetClass="entr" presetID="42" presetSubtype="0">
                                  <p:stCondLst>
                                    <p:cond delay="0"/>
                                  </p:stCondLst>
                                  <p:childTnLst>
                                    <p:set>
                                      <p:cBhvr>
                                        <p:cTn dur="1" fill="hold" id="26">
                                          <p:stCondLst>
                                            <p:cond delay="0"/>
                                          </p:stCondLst>
                                        </p:cTn>
                                        <p:tgtEl>
                                          <p:spTgt spid="2"/>
                                        </p:tgtEl>
                                        <p:attrNameLst>
                                          <p:attrName>style.visibility</p:attrName>
                                        </p:attrNameLst>
                                      </p:cBhvr>
                                      <p:to>
                                        <p:strVal val="visible"/>
                                      </p:to>
                                    </p:set>
                                    <p:animEffect filter="fade" transition="in">
                                      <p:cBhvr>
                                        <p:cTn dur="500" id="27"/>
                                        <p:tgtEl>
                                          <p:spTgt spid="2"/>
                                        </p:tgtEl>
                                      </p:cBhvr>
                                    </p:animEffect>
                                    <p:anim calcmode="lin" valueType="num">
                                      <p:cBhvr>
                                        <p:cTn dur="500" fill="hold" id="28"/>
                                        <p:tgtEl>
                                          <p:spTgt spid="2"/>
                                        </p:tgtEl>
                                        <p:attrNameLst>
                                          <p:attrName>ppt_x</p:attrName>
                                        </p:attrNameLst>
                                      </p:cBhvr>
                                      <p:tavLst>
                                        <p:tav tm="0">
                                          <p:val>
                                            <p:strVal val="#ppt_x"/>
                                          </p:val>
                                        </p:tav>
                                        <p:tav tm="100000">
                                          <p:val>
                                            <p:strVal val="#ppt_x"/>
                                          </p:val>
                                        </p:tav>
                                      </p:tavLst>
                                    </p:anim>
                                    <p:anim calcmode="lin" valueType="num">
                                      <p:cBhvr>
                                        <p:cTn dur="500" fill="hold" id="29"/>
                                        <p:tgtEl>
                                          <p:spTgt spid="2"/>
                                        </p:tgtEl>
                                        <p:attrNameLst>
                                          <p:attrName>ppt_y</p:attrName>
                                        </p:attrNameLst>
                                      </p:cBhvr>
                                      <p:tavLst>
                                        <p:tav tm="0">
                                          <p:val>
                                            <p:strVal val="#ppt_y+.1"/>
                                          </p:val>
                                        </p:tav>
                                        <p:tav tm="100000">
                                          <p:val>
                                            <p:strVal val="#ppt_y"/>
                                          </p:val>
                                        </p:tav>
                                      </p:tavLst>
                                    </p:anim>
                                  </p:childTnLst>
                                </p:cTn>
                              </p:par>
                            </p:childTnLst>
                          </p:cTn>
                        </p:par>
                        <p:par>
                          <p:cTn fill="hold" id="30" nodeType="afterGroup">
                            <p:stCondLst>
                              <p:cond delay="2500"/>
                            </p:stCondLst>
                            <p:childTnLst>
                              <p:par>
                                <p:cTn fill="hold" grpId="0" id="31" nodeType="afterEffect" presetClass="entr" presetID="2" presetSubtype="8">
                                  <p:stCondLst>
                                    <p:cond delay="0"/>
                                  </p:stCondLst>
                                  <p:childTnLst>
                                    <p:set>
                                      <p:cBhvr>
                                        <p:cTn dur="1" fill="hold" id="32">
                                          <p:stCondLst>
                                            <p:cond delay="0"/>
                                          </p:stCondLst>
                                        </p:cTn>
                                        <p:tgtEl>
                                          <p:spTgt spid="5"/>
                                        </p:tgtEl>
                                        <p:attrNameLst>
                                          <p:attrName>style.visibility</p:attrName>
                                        </p:attrNameLst>
                                      </p:cBhvr>
                                      <p:to>
                                        <p:strVal val="visible"/>
                                      </p:to>
                                    </p:set>
                                    <p:anim calcmode="lin" valueType="num">
                                      <p:cBhvr additive="base">
                                        <p:cTn dur="500" fill="hold" id="33"/>
                                        <p:tgtEl>
                                          <p:spTgt spid="5"/>
                                        </p:tgtEl>
                                        <p:attrNameLst>
                                          <p:attrName>ppt_x</p:attrName>
                                        </p:attrNameLst>
                                      </p:cBhvr>
                                      <p:tavLst>
                                        <p:tav tm="0">
                                          <p:val>
                                            <p:strVal val="0-#ppt_w/2"/>
                                          </p:val>
                                        </p:tav>
                                        <p:tav tm="100000">
                                          <p:val>
                                            <p:strVal val="#ppt_x"/>
                                          </p:val>
                                        </p:tav>
                                      </p:tavLst>
                                    </p:anim>
                                    <p:anim calcmode="lin" valueType="num">
                                      <p:cBhvr additive="base">
                                        <p:cTn dur="500" fill="hold" id="34"/>
                                        <p:tgtEl>
                                          <p:spTgt spid="5"/>
                                        </p:tgtEl>
                                        <p:attrNameLst>
                                          <p:attrName>ppt_y</p:attrName>
                                        </p:attrNameLst>
                                      </p:cBhvr>
                                      <p:tavLst>
                                        <p:tav tm="0">
                                          <p:val>
                                            <p:strVal val="#ppt_y"/>
                                          </p:val>
                                        </p:tav>
                                        <p:tav tm="100000">
                                          <p:val>
                                            <p:strVal val="#ppt_y"/>
                                          </p:val>
                                        </p:tav>
                                      </p:tavLst>
                                    </p:anim>
                                  </p:childTnLst>
                                </p:cTn>
                              </p:par>
                            </p:childTnLst>
                          </p:cTn>
                        </p:par>
                        <p:par>
                          <p:cTn fill="hold" id="35" nodeType="afterGroup">
                            <p:stCondLst>
                              <p:cond delay="3000"/>
                            </p:stCondLst>
                            <p:childTnLst>
                              <p:par>
                                <p:cTn fill="hold" id="36" nodeType="afterEffect" presetClass="entr" presetID="42" presetSubtype="0">
                                  <p:stCondLst>
                                    <p:cond delay="0"/>
                                  </p:stCondLst>
                                  <p:childTnLst>
                                    <p:set>
                                      <p:cBhvr>
                                        <p:cTn dur="1" fill="hold" id="37">
                                          <p:stCondLst>
                                            <p:cond delay="0"/>
                                          </p:stCondLst>
                                        </p:cTn>
                                        <p:tgtEl>
                                          <p:spTgt spid="56"/>
                                        </p:tgtEl>
                                        <p:attrNameLst>
                                          <p:attrName>style.visibility</p:attrName>
                                        </p:attrNameLst>
                                      </p:cBhvr>
                                      <p:to>
                                        <p:strVal val="visible"/>
                                      </p:to>
                                    </p:set>
                                    <p:animEffect filter="fade" transition="in">
                                      <p:cBhvr>
                                        <p:cTn dur="500" id="38"/>
                                        <p:tgtEl>
                                          <p:spTgt spid="56"/>
                                        </p:tgtEl>
                                      </p:cBhvr>
                                    </p:animEffect>
                                    <p:anim calcmode="lin" valueType="num">
                                      <p:cBhvr>
                                        <p:cTn dur="500" fill="hold" id="39"/>
                                        <p:tgtEl>
                                          <p:spTgt spid="56"/>
                                        </p:tgtEl>
                                        <p:attrNameLst>
                                          <p:attrName>ppt_x</p:attrName>
                                        </p:attrNameLst>
                                      </p:cBhvr>
                                      <p:tavLst>
                                        <p:tav tm="0">
                                          <p:val>
                                            <p:strVal val="#ppt_x"/>
                                          </p:val>
                                        </p:tav>
                                        <p:tav tm="100000">
                                          <p:val>
                                            <p:strVal val="#ppt_x"/>
                                          </p:val>
                                        </p:tav>
                                      </p:tavLst>
                                    </p:anim>
                                    <p:anim calcmode="lin" valueType="num">
                                      <p:cBhvr>
                                        <p:cTn dur="500" fill="hold" id="40"/>
                                        <p:tgtEl>
                                          <p:spTgt spid="56"/>
                                        </p:tgtEl>
                                        <p:attrNameLst>
                                          <p:attrName>ppt_y</p:attrName>
                                        </p:attrNameLst>
                                      </p:cBhvr>
                                      <p:tavLst>
                                        <p:tav tm="0">
                                          <p:val>
                                            <p:strVal val="#ppt_y+.1"/>
                                          </p:val>
                                        </p:tav>
                                        <p:tav tm="100000">
                                          <p:val>
                                            <p:strVal val="#ppt_y"/>
                                          </p:val>
                                        </p:tav>
                                      </p:tavLst>
                                    </p:anim>
                                  </p:childTnLst>
                                </p:cTn>
                              </p:par>
                            </p:childTnLst>
                          </p:cTn>
                        </p:par>
                        <p:par>
                          <p:cTn fill="hold" id="41" nodeType="afterGroup">
                            <p:stCondLst>
                              <p:cond delay="3500"/>
                            </p:stCondLst>
                            <p:childTnLst>
                              <p:par>
                                <p:cTn fill="hold" id="42" nodeType="afterEffect" presetClass="entr" presetID="47" presetSubtype="0">
                                  <p:stCondLst>
                                    <p:cond delay="0"/>
                                  </p:stCondLst>
                                  <p:childTnLst>
                                    <p:set>
                                      <p:cBhvr>
                                        <p:cTn dur="1" fill="hold" id="43">
                                          <p:stCondLst>
                                            <p:cond delay="0"/>
                                          </p:stCondLst>
                                        </p:cTn>
                                        <p:tgtEl>
                                          <p:spTgt spid="32"/>
                                        </p:tgtEl>
                                        <p:attrNameLst>
                                          <p:attrName>style.visibility</p:attrName>
                                        </p:attrNameLst>
                                      </p:cBhvr>
                                      <p:to>
                                        <p:strVal val="visible"/>
                                      </p:to>
                                    </p:set>
                                    <p:animEffect filter="fade" transition="in">
                                      <p:cBhvr>
                                        <p:cTn dur="500" id="44"/>
                                        <p:tgtEl>
                                          <p:spTgt spid="32"/>
                                        </p:tgtEl>
                                      </p:cBhvr>
                                    </p:animEffect>
                                    <p:anim calcmode="lin" valueType="num">
                                      <p:cBhvr>
                                        <p:cTn dur="500" fill="hold" id="45"/>
                                        <p:tgtEl>
                                          <p:spTgt spid="32"/>
                                        </p:tgtEl>
                                        <p:attrNameLst>
                                          <p:attrName>ppt_x</p:attrName>
                                        </p:attrNameLst>
                                      </p:cBhvr>
                                      <p:tavLst>
                                        <p:tav tm="0">
                                          <p:val>
                                            <p:strVal val="#ppt_x"/>
                                          </p:val>
                                        </p:tav>
                                        <p:tav tm="100000">
                                          <p:val>
                                            <p:strVal val="#ppt_x"/>
                                          </p:val>
                                        </p:tav>
                                      </p:tavLst>
                                    </p:anim>
                                    <p:anim calcmode="lin" valueType="num">
                                      <p:cBhvr>
                                        <p:cTn dur="500" fill="hold" id="46"/>
                                        <p:tgtEl>
                                          <p:spTgt spid="32"/>
                                        </p:tgtEl>
                                        <p:attrNameLst>
                                          <p:attrName>ppt_y</p:attrName>
                                        </p:attrNameLst>
                                      </p:cBhvr>
                                      <p:tavLst>
                                        <p:tav tm="0">
                                          <p:val>
                                            <p:strVal val="#ppt_y-.1"/>
                                          </p:val>
                                        </p:tav>
                                        <p:tav tm="100000">
                                          <p:val>
                                            <p:strVal val="#ppt_y"/>
                                          </p:val>
                                        </p:tav>
                                      </p:tavLst>
                                    </p:anim>
                                  </p:childTnLst>
                                </p:cTn>
                              </p:par>
                            </p:childTnLst>
                          </p:cTn>
                        </p:par>
                        <p:par>
                          <p:cTn fill="hold" id="47" nodeType="afterGroup">
                            <p:stCondLst>
                              <p:cond delay="4000"/>
                            </p:stCondLst>
                            <p:childTnLst>
                              <p:par>
                                <p:cTn fill="hold" grpId="0" id="48" nodeType="afterEffect" presetClass="entr" presetID="2" presetSubtype="8">
                                  <p:stCondLst>
                                    <p:cond delay="0"/>
                                  </p:stCondLst>
                                  <p:childTnLst>
                                    <p:set>
                                      <p:cBhvr>
                                        <p:cTn dur="1" fill="hold" id="49">
                                          <p:stCondLst>
                                            <p:cond delay="0"/>
                                          </p:stCondLst>
                                        </p:cTn>
                                        <p:tgtEl>
                                          <p:spTgt spid="6"/>
                                        </p:tgtEl>
                                        <p:attrNameLst>
                                          <p:attrName>style.visibility</p:attrName>
                                        </p:attrNameLst>
                                      </p:cBhvr>
                                      <p:to>
                                        <p:strVal val="visible"/>
                                      </p:to>
                                    </p:set>
                                    <p:anim calcmode="lin" valueType="num">
                                      <p:cBhvr additive="base">
                                        <p:cTn dur="500" fill="hold" id="50"/>
                                        <p:tgtEl>
                                          <p:spTgt spid="6"/>
                                        </p:tgtEl>
                                        <p:attrNameLst>
                                          <p:attrName>ppt_x</p:attrName>
                                        </p:attrNameLst>
                                      </p:cBhvr>
                                      <p:tavLst>
                                        <p:tav tm="0">
                                          <p:val>
                                            <p:strVal val="0-#ppt_w/2"/>
                                          </p:val>
                                        </p:tav>
                                        <p:tav tm="100000">
                                          <p:val>
                                            <p:strVal val="#ppt_x"/>
                                          </p:val>
                                        </p:tav>
                                      </p:tavLst>
                                    </p:anim>
                                    <p:anim calcmode="lin" valueType="num">
                                      <p:cBhvr additive="base">
                                        <p:cTn dur="500" fill="hold" id="51"/>
                                        <p:tgtEl>
                                          <p:spTgt spid="6"/>
                                        </p:tgtEl>
                                        <p:attrNameLst>
                                          <p:attrName>ppt_y</p:attrName>
                                        </p:attrNameLst>
                                      </p:cBhvr>
                                      <p:tavLst>
                                        <p:tav tm="0">
                                          <p:val>
                                            <p:strVal val="#ppt_y"/>
                                          </p:val>
                                        </p:tav>
                                        <p:tav tm="100000">
                                          <p:val>
                                            <p:strVal val="#ppt_y"/>
                                          </p:val>
                                        </p:tav>
                                      </p:tavLst>
                                    </p:anim>
                                  </p:childTnLst>
                                </p:cTn>
                              </p:par>
                            </p:childTnLst>
                          </p:cTn>
                        </p:par>
                        <p:par>
                          <p:cTn fill="hold" id="52" nodeType="afterGroup">
                            <p:stCondLst>
                              <p:cond delay="4500"/>
                            </p:stCondLst>
                            <p:childTnLst>
                              <p:par>
                                <p:cTn fill="hold" id="53" nodeType="afterEffect" presetClass="entr" presetID="47" presetSubtype="0">
                                  <p:stCondLst>
                                    <p:cond delay="0"/>
                                  </p:stCondLst>
                                  <p:childTnLst>
                                    <p:set>
                                      <p:cBhvr>
                                        <p:cTn dur="1" fill="hold" id="54">
                                          <p:stCondLst>
                                            <p:cond delay="0"/>
                                          </p:stCondLst>
                                        </p:cTn>
                                        <p:tgtEl>
                                          <p:spTgt spid="57"/>
                                        </p:tgtEl>
                                        <p:attrNameLst>
                                          <p:attrName>style.visibility</p:attrName>
                                        </p:attrNameLst>
                                      </p:cBhvr>
                                      <p:to>
                                        <p:strVal val="visible"/>
                                      </p:to>
                                    </p:set>
                                    <p:animEffect filter="fade" transition="in">
                                      <p:cBhvr>
                                        <p:cTn dur="500" id="55"/>
                                        <p:tgtEl>
                                          <p:spTgt spid="57"/>
                                        </p:tgtEl>
                                      </p:cBhvr>
                                    </p:animEffect>
                                    <p:anim calcmode="lin" valueType="num">
                                      <p:cBhvr>
                                        <p:cTn dur="500" fill="hold" id="56"/>
                                        <p:tgtEl>
                                          <p:spTgt spid="57"/>
                                        </p:tgtEl>
                                        <p:attrNameLst>
                                          <p:attrName>ppt_x</p:attrName>
                                        </p:attrNameLst>
                                      </p:cBhvr>
                                      <p:tavLst>
                                        <p:tav tm="0">
                                          <p:val>
                                            <p:strVal val="#ppt_x"/>
                                          </p:val>
                                        </p:tav>
                                        <p:tav tm="100000">
                                          <p:val>
                                            <p:strVal val="#ppt_x"/>
                                          </p:val>
                                        </p:tav>
                                      </p:tavLst>
                                    </p:anim>
                                    <p:anim calcmode="lin" valueType="num">
                                      <p:cBhvr>
                                        <p:cTn dur="500" fill="hold" id="57"/>
                                        <p:tgtEl>
                                          <p:spTgt spid="57"/>
                                        </p:tgtEl>
                                        <p:attrNameLst>
                                          <p:attrName>ppt_y</p:attrName>
                                        </p:attrNameLst>
                                      </p:cBhvr>
                                      <p:tavLst>
                                        <p:tav tm="0">
                                          <p:val>
                                            <p:strVal val="#ppt_y-.1"/>
                                          </p:val>
                                        </p:tav>
                                        <p:tav tm="100000">
                                          <p:val>
                                            <p:strVal val="#ppt_y"/>
                                          </p:val>
                                        </p:tav>
                                      </p:tavLst>
                                    </p:anim>
                                  </p:childTnLst>
                                </p:cTn>
                              </p:par>
                            </p:childTnLst>
                          </p:cTn>
                        </p:par>
                        <p:par>
                          <p:cTn fill="hold" id="58" nodeType="afterGroup">
                            <p:stCondLst>
                              <p:cond delay="5000"/>
                            </p:stCondLst>
                            <p:childTnLst>
                              <p:par>
                                <p:cTn fill="hold" id="59" nodeType="afterEffect" presetClass="entr" presetID="42" presetSubtype="0">
                                  <p:stCondLst>
                                    <p:cond delay="0"/>
                                  </p:stCondLst>
                                  <p:childTnLst>
                                    <p:set>
                                      <p:cBhvr>
                                        <p:cTn dur="1" fill="hold" id="60">
                                          <p:stCondLst>
                                            <p:cond delay="0"/>
                                          </p:stCondLst>
                                        </p:cTn>
                                        <p:tgtEl>
                                          <p:spTgt spid="33"/>
                                        </p:tgtEl>
                                        <p:attrNameLst>
                                          <p:attrName>style.visibility</p:attrName>
                                        </p:attrNameLst>
                                      </p:cBhvr>
                                      <p:to>
                                        <p:strVal val="visible"/>
                                      </p:to>
                                    </p:set>
                                    <p:animEffect filter="fade" transition="in">
                                      <p:cBhvr>
                                        <p:cTn dur="500" id="61"/>
                                        <p:tgtEl>
                                          <p:spTgt spid="33"/>
                                        </p:tgtEl>
                                      </p:cBhvr>
                                    </p:animEffect>
                                    <p:anim calcmode="lin" valueType="num">
                                      <p:cBhvr>
                                        <p:cTn dur="500" fill="hold" id="62"/>
                                        <p:tgtEl>
                                          <p:spTgt spid="33"/>
                                        </p:tgtEl>
                                        <p:attrNameLst>
                                          <p:attrName>ppt_x</p:attrName>
                                        </p:attrNameLst>
                                      </p:cBhvr>
                                      <p:tavLst>
                                        <p:tav tm="0">
                                          <p:val>
                                            <p:strVal val="#ppt_x"/>
                                          </p:val>
                                        </p:tav>
                                        <p:tav tm="100000">
                                          <p:val>
                                            <p:strVal val="#ppt_x"/>
                                          </p:val>
                                        </p:tav>
                                      </p:tavLst>
                                    </p:anim>
                                    <p:anim calcmode="lin" valueType="num">
                                      <p:cBhvr>
                                        <p:cTn dur="500" fill="hold" id="63"/>
                                        <p:tgtEl>
                                          <p:spTgt spid="33"/>
                                        </p:tgtEl>
                                        <p:attrNameLst>
                                          <p:attrName>ppt_y</p:attrName>
                                        </p:attrNameLst>
                                      </p:cBhvr>
                                      <p:tavLst>
                                        <p:tav tm="0">
                                          <p:val>
                                            <p:strVal val="#ppt_y+.1"/>
                                          </p:val>
                                        </p:tav>
                                        <p:tav tm="100000">
                                          <p:val>
                                            <p:strVal val="#ppt_y"/>
                                          </p:val>
                                        </p:tav>
                                      </p:tavLst>
                                    </p:anim>
                                  </p:childTnLst>
                                </p:cTn>
                              </p:par>
                            </p:childTnLst>
                          </p:cTn>
                        </p:par>
                        <p:par>
                          <p:cTn fill="hold" id="64" nodeType="afterGroup">
                            <p:stCondLst>
                              <p:cond delay="5500"/>
                            </p:stCondLst>
                            <p:childTnLst>
                              <p:par>
                                <p:cTn fill="hold" grpId="0" id="65" nodeType="afterEffect" presetClass="entr" presetID="2" presetSubtype="8">
                                  <p:stCondLst>
                                    <p:cond delay="0"/>
                                  </p:stCondLst>
                                  <p:childTnLst>
                                    <p:set>
                                      <p:cBhvr>
                                        <p:cTn dur="1" fill="hold" id="66">
                                          <p:stCondLst>
                                            <p:cond delay="0"/>
                                          </p:stCondLst>
                                        </p:cTn>
                                        <p:tgtEl>
                                          <p:spTgt spid="19"/>
                                        </p:tgtEl>
                                        <p:attrNameLst>
                                          <p:attrName>style.visibility</p:attrName>
                                        </p:attrNameLst>
                                      </p:cBhvr>
                                      <p:to>
                                        <p:strVal val="visible"/>
                                      </p:to>
                                    </p:set>
                                    <p:anim calcmode="lin" valueType="num">
                                      <p:cBhvr additive="base">
                                        <p:cTn dur="500" fill="hold" id="67"/>
                                        <p:tgtEl>
                                          <p:spTgt spid="19"/>
                                        </p:tgtEl>
                                        <p:attrNameLst>
                                          <p:attrName>ppt_x</p:attrName>
                                        </p:attrNameLst>
                                      </p:cBhvr>
                                      <p:tavLst>
                                        <p:tav tm="0">
                                          <p:val>
                                            <p:strVal val="0-#ppt_w/2"/>
                                          </p:val>
                                        </p:tav>
                                        <p:tav tm="100000">
                                          <p:val>
                                            <p:strVal val="#ppt_x"/>
                                          </p:val>
                                        </p:tav>
                                      </p:tavLst>
                                    </p:anim>
                                    <p:anim calcmode="lin" valueType="num">
                                      <p:cBhvr additive="base">
                                        <p:cTn dur="500" fill="hold" id="68"/>
                                        <p:tgtEl>
                                          <p:spTgt spid="19"/>
                                        </p:tgtEl>
                                        <p:attrNameLst>
                                          <p:attrName>ppt_y</p:attrName>
                                        </p:attrNameLst>
                                      </p:cBhvr>
                                      <p:tavLst>
                                        <p:tav tm="0">
                                          <p:val>
                                            <p:strVal val="#ppt_y"/>
                                          </p:val>
                                        </p:tav>
                                        <p:tav tm="100000">
                                          <p:val>
                                            <p:strVal val="#ppt_y"/>
                                          </p:val>
                                        </p:tav>
                                      </p:tavLst>
                                    </p:anim>
                                  </p:childTnLst>
                                </p:cTn>
                              </p:par>
                            </p:childTnLst>
                          </p:cTn>
                        </p:par>
                        <p:par>
                          <p:cTn fill="hold" id="69" nodeType="afterGroup">
                            <p:stCondLst>
                              <p:cond delay="6000"/>
                            </p:stCondLst>
                            <p:childTnLst>
                              <p:par>
                                <p:cTn fill="hold" id="70" nodeType="afterEffect" presetClass="entr" presetID="42" presetSubtype="0">
                                  <p:stCondLst>
                                    <p:cond delay="0"/>
                                  </p:stCondLst>
                                  <p:childTnLst>
                                    <p:set>
                                      <p:cBhvr>
                                        <p:cTn dur="1" fill="hold" id="71">
                                          <p:stCondLst>
                                            <p:cond delay="0"/>
                                          </p:stCondLst>
                                        </p:cTn>
                                        <p:tgtEl>
                                          <p:spTgt spid="58"/>
                                        </p:tgtEl>
                                        <p:attrNameLst>
                                          <p:attrName>style.visibility</p:attrName>
                                        </p:attrNameLst>
                                      </p:cBhvr>
                                      <p:to>
                                        <p:strVal val="visible"/>
                                      </p:to>
                                    </p:set>
                                    <p:animEffect filter="fade" transition="in">
                                      <p:cBhvr>
                                        <p:cTn dur="500" id="72"/>
                                        <p:tgtEl>
                                          <p:spTgt spid="58"/>
                                        </p:tgtEl>
                                      </p:cBhvr>
                                    </p:animEffect>
                                    <p:anim calcmode="lin" valueType="num">
                                      <p:cBhvr>
                                        <p:cTn dur="500" fill="hold" id="73"/>
                                        <p:tgtEl>
                                          <p:spTgt spid="58"/>
                                        </p:tgtEl>
                                        <p:attrNameLst>
                                          <p:attrName>ppt_x</p:attrName>
                                        </p:attrNameLst>
                                      </p:cBhvr>
                                      <p:tavLst>
                                        <p:tav tm="0">
                                          <p:val>
                                            <p:strVal val="#ppt_x"/>
                                          </p:val>
                                        </p:tav>
                                        <p:tav tm="100000">
                                          <p:val>
                                            <p:strVal val="#ppt_x"/>
                                          </p:val>
                                        </p:tav>
                                      </p:tavLst>
                                    </p:anim>
                                    <p:anim calcmode="lin" valueType="num">
                                      <p:cBhvr>
                                        <p:cTn dur="500" fill="hold" id="74"/>
                                        <p:tgtEl>
                                          <p:spTgt spid="58"/>
                                        </p:tgtEl>
                                        <p:attrNameLst>
                                          <p:attrName>ppt_y</p:attrName>
                                        </p:attrNameLst>
                                      </p:cBhvr>
                                      <p:tavLst>
                                        <p:tav tm="0">
                                          <p:val>
                                            <p:strVal val="#ppt_y+.1"/>
                                          </p:val>
                                        </p:tav>
                                        <p:tav tm="100000">
                                          <p:val>
                                            <p:strVal val="#ppt_y"/>
                                          </p:val>
                                        </p:tav>
                                      </p:tavLst>
                                    </p:anim>
                                  </p:childTnLst>
                                </p:cTn>
                              </p:par>
                            </p:childTnLst>
                          </p:cTn>
                        </p:par>
                        <p:par>
                          <p:cTn fill="hold" id="75" nodeType="afterGroup">
                            <p:stCondLst>
                              <p:cond delay="6500"/>
                            </p:stCondLst>
                            <p:childTnLst>
                              <p:par>
                                <p:cTn fill="hold" id="76" nodeType="afterEffect" presetClass="entr" presetID="47" presetSubtype="0">
                                  <p:stCondLst>
                                    <p:cond delay="0"/>
                                  </p:stCondLst>
                                  <p:childTnLst>
                                    <p:set>
                                      <p:cBhvr>
                                        <p:cTn dur="1" fill="hold" id="77">
                                          <p:stCondLst>
                                            <p:cond delay="0"/>
                                          </p:stCondLst>
                                        </p:cTn>
                                        <p:tgtEl>
                                          <p:spTgt spid="34"/>
                                        </p:tgtEl>
                                        <p:attrNameLst>
                                          <p:attrName>style.visibility</p:attrName>
                                        </p:attrNameLst>
                                      </p:cBhvr>
                                      <p:to>
                                        <p:strVal val="visible"/>
                                      </p:to>
                                    </p:set>
                                    <p:animEffect filter="fade" transition="in">
                                      <p:cBhvr>
                                        <p:cTn dur="500" id="78"/>
                                        <p:tgtEl>
                                          <p:spTgt spid="34"/>
                                        </p:tgtEl>
                                      </p:cBhvr>
                                    </p:animEffect>
                                    <p:anim calcmode="lin" valueType="num">
                                      <p:cBhvr>
                                        <p:cTn dur="500" fill="hold" id="79"/>
                                        <p:tgtEl>
                                          <p:spTgt spid="34"/>
                                        </p:tgtEl>
                                        <p:attrNameLst>
                                          <p:attrName>ppt_x</p:attrName>
                                        </p:attrNameLst>
                                      </p:cBhvr>
                                      <p:tavLst>
                                        <p:tav tm="0">
                                          <p:val>
                                            <p:strVal val="#ppt_x"/>
                                          </p:val>
                                        </p:tav>
                                        <p:tav tm="100000">
                                          <p:val>
                                            <p:strVal val="#ppt_x"/>
                                          </p:val>
                                        </p:tav>
                                      </p:tavLst>
                                    </p:anim>
                                    <p:anim calcmode="lin" valueType="num">
                                      <p:cBhvr>
                                        <p:cTn dur="500" fill="hold" id="80"/>
                                        <p:tgtEl>
                                          <p:spTgt spid="34"/>
                                        </p:tgtEl>
                                        <p:attrNameLst>
                                          <p:attrName>ppt_y</p:attrName>
                                        </p:attrNameLst>
                                      </p:cBhvr>
                                      <p:tavLst>
                                        <p:tav tm="0">
                                          <p:val>
                                            <p:strVal val="#ppt_y-.1"/>
                                          </p:val>
                                        </p:tav>
                                        <p:tav tm="100000">
                                          <p:val>
                                            <p:strVal val="#ppt_y"/>
                                          </p:val>
                                        </p:tav>
                                      </p:tavLst>
                                    </p:anim>
                                  </p:childTnLst>
                                </p:cTn>
                              </p:par>
                            </p:childTnLst>
                          </p:cTn>
                        </p:par>
                        <p:par>
                          <p:cTn fill="hold" id="81" nodeType="afterGroup">
                            <p:stCondLst>
                              <p:cond delay="7000"/>
                            </p:stCondLst>
                            <p:childTnLst>
                              <p:par>
                                <p:cTn fill="hold" grpId="0" id="82" nodeType="afterEffect" presetClass="entr" presetID="2" presetSubtype="8">
                                  <p:stCondLst>
                                    <p:cond delay="0"/>
                                  </p:stCondLst>
                                  <p:childTnLst>
                                    <p:set>
                                      <p:cBhvr>
                                        <p:cTn dur="1" fill="hold" id="83">
                                          <p:stCondLst>
                                            <p:cond delay="0"/>
                                          </p:stCondLst>
                                        </p:cTn>
                                        <p:tgtEl>
                                          <p:spTgt spid="25"/>
                                        </p:tgtEl>
                                        <p:attrNameLst>
                                          <p:attrName>style.visibility</p:attrName>
                                        </p:attrNameLst>
                                      </p:cBhvr>
                                      <p:to>
                                        <p:strVal val="visible"/>
                                      </p:to>
                                    </p:set>
                                    <p:anim calcmode="lin" valueType="num">
                                      <p:cBhvr additive="base">
                                        <p:cTn dur="500" fill="hold" id="84"/>
                                        <p:tgtEl>
                                          <p:spTgt spid="25"/>
                                        </p:tgtEl>
                                        <p:attrNameLst>
                                          <p:attrName>ppt_x</p:attrName>
                                        </p:attrNameLst>
                                      </p:cBhvr>
                                      <p:tavLst>
                                        <p:tav tm="0">
                                          <p:val>
                                            <p:strVal val="0-#ppt_w/2"/>
                                          </p:val>
                                        </p:tav>
                                        <p:tav tm="100000">
                                          <p:val>
                                            <p:strVal val="#ppt_x"/>
                                          </p:val>
                                        </p:tav>
                                      </p:tavLst>
                                    </p:anim>
                                    <p:anim calcmode="lin" valueType="num">
                                      <p:cBhvr additive="base">
                                        <p:cTn dur="500" fill="hold" id="85"/>
                                        <p:tgtEl>
                                          <p:spTgt spid="25"/>
                                        </p:tgtEl>
                                        <p:attrNameLst>
                                          <p:attrName>ppt_y</p:attrName>
                                        </p:attrNameLst>
                                      </p:cBhvr>
                                      <p:tavLst>
                                        <p:tav tm="0">
                                          <p:val>
                                            <p:strVal val="#ppt_y"/>
                                          </p:val>
                                        </p:tav>
                                        <p:tav tm="100000">
                                          <p:val>
                                            <p:strVal val="#ppt_y"/>
                                          </p:val>
                                        </p:tav>
                                      </p:tavLst>
                                    </p:anim>
                                  </p:childTnLst>
                                </p:cTn>
                              </p:par>
                            </p:childTnLst>
                          </p:cTn>
                        </p:par>
                        <p:par>
                          <p:cTn fill="hold" id="86" nodeType="afterGroup">
                            <p:stCondLst>
                              <p:cond delay="7500"/>
                            </p:stCondLst>
                            <p:childTnLst>
                              <p:par>
                                <p:cTn fill="hold" id="87" nodeType="afterEffect" presetClass="entr" presetID="47" presetSubtype="0">
                                  <p:stCondLst>
                                    <p:cond delay="0"/>
                                  </p:stCondLst>
                                  <p:childTnLst>
                                    <p:set>
                                      <p:cBhvr>
                                        <p:cTn dur="1" fill="hold" id="88">
                                          <p:stCondLst>
                                            <p:cond delay="0"/>
                                          </p:stCondLst>
                                        </p:cTn>
                                        <p:tgtEl>
                                          <p:spTgt spid="59"/>
                                        </p:tgtEl>
                                        <p:attrNameLst>
                                          <p:attrName>style.visibility</p:attrName>
                                        </p:attrNameLst>
                                      </p:cBhvr>
                                      <p:to>
                                        <p:strVal val="visible"/>
                                      </p:to>
                                    </p:set>
                                    <p:animEffect filter="fade" transition="in">
                                      <p:cBhvr>
                                        <p:cTn dur="500" id="89"/>
                                        <p:tgtEl>
                                          <p:spTgt spid="59"/>
                                        </p:tgtEl>
                                      </p:cBhvr>
                                    </p:animEffect>
                                    <p:anim calcmode="lin" valueType="num">
                                      <p:cBhvr>
                                        <p:cTn dur="500" fill="hold" id="90"/>
                                        <p:tgtEl>
                                          <p:spTgt spid="59"/>
                                        </p:tgtEl>
                                        <p:attrNameLst>
                                          <p:attrName>ppt_x</p:attrName>
                                        </p:attrNameLst>
                                      </p:cBhvr>
                                      <p:tavLst>
                                        <p:tav tm="0">
                                          <p:val>
                                            <p:strVal val="#ppt_x"/>
                                          </p:val>
                                        </p:tav>
                                        <p:tav tm="100000">
                                          <p:val>
                                            <p:strVal val="#ppt_x"/>
                                          </p:val>
                                        </p:tav>
                                      </p:tavLst>
                                    </p:anim>
                                    <p:anim calcmode="lin" valueType="num">
                                      <p:cBhvr>
                                        <p:cTn dur="500" fill="hold" id="91"/>
                                        <p:tgtEl>
                                          <p:spTgt spid="59"/>
                                        </p:tgtEl>
                                        <p:attrNameLst>
                                          <p:attrName>ppt_y</p:attrName>
                                        </p:attrNameLst>
                                      </p:cBhvr>
                                      <p:tavLst>
                                        <p:tav tm="0">
                                          <p:val>
                                            <p:strVal val="#ppt_y-.1"/>
                                          </p:val>
                                        </p:tav>
                                        <p:tav tm="100000">
                                          <p:val>
                                            <p:strVal val="#ppt_y"/>
                                          </p:val>
                                        </p:tav>
                                      </p:tavLst>
                                    </p:anim>
                                  </p:childTnLst>
                                </p:cTn>
                              </p:par>
                            </p:childTnLst>
                          </p:cTn>
                        </p:par>
                        <p:par>
                          <p:cTn fill="hold" id="92" nodeType="afterGroup">
                            <p:stCondLst>
                              <p:cond delay="8000"/>
                            </p:stCondLst>
                            <p:childTnLst>
                              <p:par>
                                <p:cTn fill="hold" id="93" nodeType="afterEffect" presetClass="entr" presetID="42" presetSubtype="0">
                                  <p:stCondLst>
                                    <p:cond delay="0"/>
                                  </p:stCondLst>
                                  <p:childTnLst>
                                    <p:set>
                                      <p:cBhvr>
                                        <p:cTn dur="1" fill="hold" id="94">
                                          <p:stCondLst>
                                            <p:cond delay="0"/>
                                          </p:stCondLst>
                                        </p:cTn>
                                        <p:tgtEl>
                                          <p:spTgt spid="55"/>
                                        </p:tgtEl>
                                        <p:attrNameLst>
                                          <p:attrName>style.visibility</p:attrName>
                                        </p:attrNameLst>
                                      </p:cBhvr>
                                      <p:to>
                                        <p:strVal val="visible"/>
                                      </p:to>
                                    </p:set>
                                    <p:animEffect filter="fade" transition="in">
                                      <p:cBhvr>
                                        <p:cTn dur="500" id="95"/>
                                        <p:tgtEl>
                                          <p:spTgt spid="55"/>
                                        </p:tgtEl>
                                      </p:cBhvr>
                                    </p:animEffect>
                                    <p:anim calcmode="lin" valueType="num">
                                      <p:cBhvr>
                                        <p:cTn dur="500" fill="hold" id="96"/>
                                        <p:tgtEl>
                                          <p:spTgt spid="55"/>
                                        </p:tgtEl>
                                        <p:attrNameLst>
                                          <p:attrName>ppt_x</p:attrName>
                                        </p:attrNameLst>
                                      </p:cBhvr>
                                      <p:tavLst>
                                        <p:tav tm="0">
                                          <p:val>
                                            <p:strVal val="#ppt_x"/>
                                          </p:val>
                                        </p:tav>
                                        <p:tav tm="100000">
                                          <p:val>
                                            <p:strVal val="#ppt_x"/>
                                          </p:val>
                                        </p:tav>
                                      </p:tavLst>
                                    </p:anim>
                                    <p:anim calcmode="lin" valueType="num">
                                      <p:cBhvr>
                                        <p:cTn dur="500" fill="hold" id="97"/>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5"/>
      <p:bldP grpId="0" spid="19"/>
      <p:bldP grpId="0" spid="6"/>
      <p:bldP grpId="0" spid="5"/>
      <p:bldP grpId="0" spid="4"/>
      <p:bldP grpId="0" spid="53"/>
      <p:bldP grpId="0" spid="54"/>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6" name="组合 15"/>
          <p:cNvGrpSpPr/>
          <p:nvPr/>
        </p:nvGrpSpPr>
        <p:grpSpPr>
          <a:xfrm>
            <a:off x="1022339" y="4766317"/>
            <a:ext cx="1723549" cy="1053760"/>
            <a:chOff x="1022339" y="4463156"/>
            <a:chExt cx="1723549" cy="1053760"/>
          </a:xfrm>
        </p:grpSpPr>
        <p:sp>
          <p:nvSpPr>
            <p:cNvPr id="17" name="文本框 16"/>
            <p:cNvSpPr txBox="1"/>
            <p:nvPr/>
          </p:nvSpPr>
          <p:spPr>
            <a:xfrm>
              <a:off x="1176227" y="4463156"/>
              <a:ext cx="1402080" cy="335280"/>
            </a:xfrm>
            <a:prstGeom prst="rect">
              <a:avLst/>
            </a:prstGeom>
            <a:noFill/>
          </p:spPr>
          <p:txBody>
            <a:bodyPr rtlCol="0" wrap="none">
              <a:spAutoFit/>
            </a:bodyPr>
            <a:lstStyle/>
            <a:p>
              <a:r>
                <a:rPr altLang="en-US" lang="zh-CN" smtClean="0" sz="1600">
                  <a:solidFill>
                    <a:srgbClr val="E7EDEA"/>
                  </a:solidFill>
                  <a:latin charset="-122" panose="020b0503020204020204" pitchFamily="34" typeface="微软雅黑"/>
                  <a:ea charset="-122" panose="020b0503020204020204" pitchFamily="34" typeface="微软雅黑"/>
                </a:rPr>
                <a:t>单击添加标题</a:t>
              </a:r>
            </a:p>
          </p:txBody>
        </p:sp>
        <p:sp>
          <p:nvSpPr>
            <p:cNvPr id="18" name="文本框 17"/>
            <p:cNvSpPr txBox="1"/>
            <p:nvPr/>
          </p:nvSpPr>
          <p:spPr>
            <a:xfrm>
              <a:off x="1022339" y="4704386"/>
              <a:ext cx="1706880" cy="804672"/>
            </a:xfrm>
            <a:prstGeom prst="rect">
              <a:avLst/>
            </a:prstGeom>
            <a:noFill/>
          </p:spPr>
          <p:txBody>
            <a:bodyPr rtlCol="0" wrap="none">
              <a:spAutoFit/>
            </a:bodyPr>
            <a:lstStyle/>
            <a:p>
              <a:pPr>
                <a:lnSpc>
                  <a:spcPct val="130000"/>
                </a:lnSpc>
              </a:pPr>
              <a:r>
                <a:rPr altLang="en-US" lang="zh-CN" sz="1200">
                  <a:solidFill>
                    <a:srgbClr val="E7EDEA"/>
                  </a:solidFill>
                  <a:latin charset="-122" panose="020b0503020204020204" pitchFamily="34" typeface="微软雅黑"/>
                  <a:ea charset="-122" panose="020b0503020204020204" pitchFamily="34" typeface="微软雅黑"/>
                </a:rPr>
                <a:t>单击此处添加文本内容</a:t>
              </a:r>
            </a:p>
            <a:p>
              <a:pPr>
                <a:lnSpc>
                  <a:spcPct val="130000"/>
                </a:lnSpc>
              </a:pPr>
              <a:r>
                <a:rPr altLang="en-US" lang="zh-CN" sz="1200">
                  <a:solidFill>
                    <a:srgbClr val="E7EDEA"/>
                  </a:solidFill>
                  <a:latin charset="-122" panose="020b0503020204020204" pitchFamily="34" typeface="微软雅黑"/>
                  <a:ea charset="-122" panose="020b0503020204020204" pitchFamily="34" typeface="微软雅黑"/>
                </a:rPr>
                <a:t>单击此处添加文本内容</a:t>
              </a:r>
            </a:p>
            <a:p>
              <a:pPr>
                <a:lnSpc>
                  <a:spcPct val="130000"/>
                </a:lnSpc>
              </a:pPr>
              <a:r>
                <a:rPr altLang="en-US" lang="zh-CN" sz="1200">
                  <a:solidFill>
                    <a:srgbClr val="E7EDEA"/>
                  </a:solidFill>
                  <a:latin charset="-122" panose="020b0503020204020204" pitchFamily="34" typeface="微软雅黑"/>
                  <a:ea charset="-122" panose="020b0503020204020204" pitchFamily="34" typeface="微软雅黑"/>
                </a:rPr>
                <a:t>单击此处添加文本内容</a:t>
              </a:r>
            </a:p>
          </p:txBody>
        </p:sp>
      </p:grpSp>
      <p:grpSp>
        <p:nvGrpSpPr>
          <p:cNvPr id="19" name="组合 18"/>
          <p:cNvGrpSpPr/>
          <p:nvPr/>
        </p:nvGrpSpPr>
        <p:grpSpPr>
          <a:xfrm>
            <a:off x="3833657" y="4766317"/>
            <a:ext cx="1723549" cy="1053760"/>
            <a:chOff x="1022339" y="4463156"/>
            <a:chExt cx="1723549" cy="1053760"/>
          </a:xfrm>
        </p:grpSpPr>
        <p:sp>
          <p:nvSpPr>
            <p:cNvPr id="20" name="文本框 19"/>
            <p:cNvSpPr txBox="1"/>
            <p:nvPr/>
          </p:nvSpPr>
          <p:spPr>
            <a:xfrm>
              <a:off x="1176227" y="4463156"/>
              <a:ext cx="1402080" cy="335280"/>
            </a:xfrm>
            <a:prstGeom prst="rect">
              <a:avLst/>
            </a:prstGeom>
            <a:noFill/>
          </p:spPr>
          <p:txBody>
            <a:bodyPr rtlCol="0" wrap="none">
              <a:spAutoFit/>
            </a:bodyPr>
            <a:lstStyle/>
            <a:p>
              <a:r>
                <a:rPr altLang="en-US" lang="zh-CN" smtClean="0" sz="1600">
                  <a:solidFill>
                    <a:srgbClr val="E7EDEA"/>
                  </a:solidFill>
                  <a:latin charset="-122" panose="020b0503020204020204" pitchFamily="34" typeface="微软雅黑"/>
                  <a:ea charset="-122" panose="020b0503020204020204" pitchFamily="34" typeface="微软雅黑"/>
                </a:rPr>
                <a:t>单击添加标题</a:t>
              </a:r>
            </a:p>
          </p:txBody>
        </p:sp>
        <p:sp>
          <p:nvSpPr>
            <p:cNvPr id="21" name="文本框 20"/>
            <p:cNvSpPr txBox="1"/>
            <p:nvPr/>
          </p:nvSpPr>
          <p:spPr>
            <a:xfrm>
              <a:off x="1022339" y="4704386"/>
              <a:ext cx="1706880" cy="804672"/>
            </a:xfrm>
            <a:prstGeom prst="rect">
              <a:avLst/>
            </a:prstGeom>
            <a:noFill/>
          </p:spPr>
          <p:txBody>
            <a:bodyPr rtlCol="0" wrap="none">
              <a:spAutoFit/>
            </a:bodyPr>
            <a:lstStyle/>
            <a:p>
              <a:pPr>
                <a:lnSpc>
                  <a:spcPct val="130000"/>
                </a:lnSpc>
              </a:pPr>
              <a:r>
                <a:rPr altLang="en-US" lang="zh-CN" sz="1200">
                  <a:solidFill>
                    <a:srgbClr val="E7EDEA"/>
                  </a:solidFill>
                  <a:latin charset="-122" panose="020b0503020204020204" pitchFamily="34" typeface="微软雅黑"/>
                  <a:ea charset="-122" panose="020b0503020204020204" pitchFamily="34" typeface="微软雅黑"/>
                </a:rPr>
                <a:t>单击此处添加文本内容</a:t>
              </a:r>
            </a:p>
            <a:p>
              <a:pPr>
                <a:lnSpc>
                  <a:spcPct val="130000"/>
                </a:lnSpc>
              </a:pPr>
              <a:r>
                <a:rPr altLang="en-US" lang="zh-CN" sz="1200">
                  <a:solidFill>
                    <a:srgbClr val="E7EDEA"/>
                  </a:solidFill>
                  <a:latin charset="-122" panose="020b0503020204020204" pitchFamily="34" typeface="微软雅黑"/>
                  <a:ea charset="-122" panose="020b0503020204020204" pitchFamily="34" typeface="微软雅黑"/>
                </a:rPr>
                <a:t>单击此处添加文本内容</a:t>
              </a:r>
            </a:p>
            <a:p>
              <a:pPr>
                <a:lnSpc>
                  <a:spcPct val="130000"/>
                </a:lnSpc>
              </a:pPr>
              <a:r>
                <a:rPr altLang="en-US" lang="zh-CN" sz="1200">
                  <a:solidFill>
                    <a:srgbClr val="E7EDEA"/>
                  </a:solidFill>
                  <a:latin charset="-122" panose="020b0503020204020204" pitchFamily="34" typeface="微软雅黑"/>
                  <a:ea charset="-122" panose="020b0503020204020204" pitchFamily="34" typeface="微软雅黑"/>
                </a:rPr>
                <a:t>单击此处添加文本内容</a:t>
              </a:r>
            </a:p>
          </p:txBody>
        </p:sp>
      </p:grpSp>
      <p:grpSp>
        <p:nvGrpSpPr>
          <p:cNvPr id="22" name="组合 21"/>
          <p:cNvGrpSpPr/>
          <p:nvPr/>
        </p:nvGrpSpPr>
        <p:grpSpPr>
          <a:xfrm>
            <a:off x="6631285" y="4766317"/>
            <a:ext cx="1723549" cy="1053760"/>
            <a:chOff x="1022339" y="4463156"/>
            <a:chExt cx="1723549" cy="1053760"/>
          </a:xfrm>
        </p:grpSpPr>
        <p:sp>
          <p:nvSpPr>
            <p:cNvPr id="23" name="文本框 22"/>
            <p:cNvSpPr txBox="1"/>
            <p:nvPr/>
          </p:nvSpPr>
          <p:spPr>
            <a:xfrm>
              <a:off x="1176228" y="4463156"/>
              <a:ext cx="1402080" cy="335280"/>
            </a:xfrm>
            <a:prstGeom prst="rect">
              <a:avLst/>
            </a:prstGeom>
            <a:noFill/>
          </p:spPr>
          <p:txBody>
            <a:bodyPr rtlCol="0" wrap="none">
              <a:spAutoFit/>
            </a:bodyPr>
            <a:lstStyle/>
            <a:p>
              <a:r>
                <a:rPr altLang="en-US" lang="zh-CN" smtClean="0" sz="1600">
                  <a:solidFill>
                    <a:srgbClr val="E7EDEA"/>
                  </a:solidFill>
                  <a:latin charset="-122" panose="020b0503020204020204" pitchFamily="34" typeface="微软雅黑"/>
                  <a:ea charset="-122" panose="020b0503020204020204" pitchFamily="34" typeface="微软雅黑"/>
                </a:rPr>
                <a:t>单击添加标题</a:t>
              </a:r>
            </a:p>
          </p:txBody>
        </p:sp>
        <p:sp>
          <p:nvSpPr>
            <p:cNvPr id="24" name="文本框 23"/>
            <p:cNvSpPr txBox="1"/>
            <p:nvPr/>
          </p:nvSpPr>
          <p:spPr>
            <a:xfrm>
              <a:off x="1022339" y="4704386"/>
              <a:ext cx="1706880" cy="804672"/>
            </a:xfrm>
            <a:prstGeom prst="rect">
              <a:avLst/>
            </a:prstGeom>
            <a:noFill/>
          </p:spPr>
          <p:txBody>
            <a:bodyPr rtlCol="0" wrap="none">
              <a:spAutoFit/>
            </a:bodyPr>
            <a:lstStyle/>
            <a:p>
              <a:pPr>
                <a:lnSpc>
                  <a:spcPct val="130000"/>
                </a:lnSpc>
              </a:pPr>
              <a:r>
                <a:rPr altLang="en-US" lang="zh-CN" sz="1200">
                  <a:solidFill>
                    <a:srgbClr val="E7EDEA"/>
                  </a:solidFill>
                  <a:latin charset="-122" panose="020b0503020204020204" pitchFamily="34" typeface="微软雅黑"/>
                  <a:ea charset="-122" panose="020b0503020204020204" pitchFamily="34" typeface="微软雅黑"/>
                </a:rPr>
                <a:t>单击此处添加文本内容</a:t>
              </a:r>
            </a:p>
            <a:p>
              <a:pPr>
                <a:lnSpc>
                  <a:spcPct val="130000"/>
                </a:lnSpc>
              </a:pPr>
              <a:r>
                <a:rPr altLang="en-US" lang="zh-CN" sz="1200">
                  <a:solidFill>
                    <a:srgbClr val="E7EDEA"/>
                  </a:solidFill>
                  <a:latin charset="-122" panose="020b0503020204020204" pitchFamily="34" typeface="微软雅黑"/>
                  <a:ea charset="-122" panose="020b0503020204020204" pitchFamily="34" typeface="微软雅黑"/>
                </a:rPr>
                <a:t>单击此处添加文本内容</a:t>
              </a:r>
            </a:p>
            <a:p>
              <a:pPr>
                <a:lnSpc>
                  <a:spcPct val="130000"/>
                </a:lnSpc>
              </a:pPr>
              <a:r>
                <a:rPr altLang="en-US" lang="zh-CN" sz="1200">
                  <a:solidFill>
                    <a:srgbClr val="E7EDEA"/>
                  </a:solidFill>
                  <a:latin charset="-122" panose="020b0503020204020204" pitchFamily="34" typeface="微软雅黑"/>
                  <a:ea charset="-122" panose="020b0503020204020204" pitchFamily="34" typeface="微软雅黑"/>
                </a:rPr>
                <a:t>单击此处添加文本内容</a:t>
              </a:r>
            </a:p>
          </p:txBody>
        </p:sp>
      </p:grpSp>
      <p:grpSp>
        <p:nvGrpSpPr>
          <p:cNvPr id="25" name="组合 24"/>
          <p:cNvGrpSpPr/>
          <p:nvPr/>
        </p:nvGrpSpPr>
        <p:grpSpPr>
          <a:xfrm>
            <a:off x="9450686" y="4766317"/>
            <a:ext cx="1723549" cy="1053760"/>
            <a:chOff x="1022339" y="4463156"/>
            <a:chExt cx="1723549" cy="1053760"/>
          </a:xfrm>
        </p:grpSpPr>
        <p:sp>
          <p:nvSpPr>
            <p:cNvPr id="26" name="文本框 25"/>
            <p:cNvSpPr txBox="1"/>
            <p:nvPr/>
          </p:nvSpPr>
          <p:spPr>
            <a:xfrm>
              <a:off x="1176228" y="4463156"/>
              <a:ext cx="1402080" cy="335280"/>
            </a:xfrm>
            <a:prstGeom prst="rect">
              <a:avLst/>
            </a:prstGeom>
            <a:noFill/>
          </p:spPr>
          <p:txBody>
            <a:bodyPr rtlCol="0" wrap="none">
              <a:spAutoFit/>
            </a:bodyPr>
            <a:lstStyle/>
            <a:p>
              <a:r>
                <a:rPr altLang="en-US" lang="zh-CN" smtClean="0" sz="1600">
                  <a:solidFill>
                    <a:srgbClr val="E7EDEA"/>
                  </a:solidFill>
                  <a:latin charset="-122" panose="020b0503020204020204" pitchFamily="34" typeface="微软雅黑"/>
                  <a:ea charset="-122" panose="020b0503020204020204" pitchFamily="34" typeface="微软雅黑"/>
                </a:rPr>
                <a:t>单击添加标题</a:t>
              </a:r>
            </a:p>
          </p:txBody>
        </p:sp>
        <p:sp>
          <p:nvSpPr>
            <p:cNvPr id="27" name="文本框 26"/>
            <p:cNvSpPr txBox="1"/>
            <p:nvPr/>
          </p:nvSpPr>
          <p:spPr>
            <a:xfrm>
              <a:off x="1022340" y="4704386"/>
              <a:ext cx="1706880" cy="804672"/>
            </a:xfrm>
            <a:prstGeom prst="rect">
              <a:avLst/>
            </a:prstGeom>
            <a:noFill/>
          </p:spPr>
          <p:txBody>
            <a:bodyPr rtlCol="0" wrap="none">
              <a:spAutoFit/>
            </a:bodyPr>
            <a:lstStyle/>
            <a:p>
              <a:pPr>
                <a:lnSpc>
                  <a:spcPct val="130000"/>
                </a:lnSpc>
              </a:pPr>
              <a:r>
                <a:rPr altLang="en-US" lang="zh-CN" sz="1200">
                  <a:solidFill>
                    <a:srgbClr val="E7EDEA"/>
                  </a:solidFill>
                  <a:latin charset="-122" panose="020b0503020204020204" pitchFamily="34" typeface="微软雅黑"/>
                  <a:ea charset="-122" panose="020b0503020204020204" pitchFamily="34" typeface="微软雅黑"/>
                </a:rPr>
                <a:t>单击此处添加文本内容</a:t>
              </a:r>
            </a:p>
            <a:p>
              <a:pPr>
                <a:lnSpc>
                  <a:spcPct val="130000"/>
                </a:lnSpc>
              </a:pPr>
              <a:r>
                <a:rPr altLang="en-US" lang="zh-CN" sz="1200">
                  <a:solidFill>
                    <a:srgbClr val="E7EDEA"/>
                  </a:solidFill>
                  <a:latin charset="-122" panose="020b0503020204020204" pitchFamily="34" typeface="微软雅黑"/>
                  <a:ea charset="-122" panose="020b0503020204020204" pitchFamily="34" typeface="微软雅黑"/>
                </a:rPr>
                <a:t>单击此处添加文本内容</a:t>
              </a:r>
            </a:p>
            <a:p>
              <a:pPr>
                <a:lnSpc>
                  <a:spcPct val="130000"/>
                </a:lnSpc>
              </a:pPr>
              <a:r>
                <a:rPr altLang="en-US" lang="zh-CN" sz="1200">
                  <a:solidFill>
                    <a:srgbClr val="E7EDEA"/>
                  </a:solidFill>
                  <a:latin charset="-122" panose="020b0503020204020204" pitchFamily="34" typeface="微软雅黑"/>
                  <a:ea charset="-122" panose="020b0503020204020204" pitchFamily="34" typeface="微软雅黑"/>
                </a:rPr>
                <a:t>单击此处添加文本内容</a:t>
              </a:r>
            </a:p>
          </p:txBody>
        </p:sp>
      </p:grpSp>
      <p:grpSp>
        <p:nvGrpSpPr>
          <p:cNvPr id="2" name="组合 1"/>
          <p:cNvGrpSpPr/>
          <p:nvPr/>
        </p:nvGrpSpPr>
        <p:grpSpPr>
          <a:xfrm>
            <a:off x="836160" y="2337714"/>
            <a:ext cx="2087789" cy="2085454"/>
            <a:chOff x="836160" y="2511886"/>
            <a:chExt cx="2087789" cy="2085454"/>
          </a:xfrm>
        </p:grpSpPr>
        <p:grpSp>
          <p:nvGrpSpPr>
            <p:cNvPr id="4" name="组合 3"/>
            <p:cNvGrpSpPr/>
            <p:nvPr/>
          </p:nvGrpSpPr>
          <p:grpSpPr>
            <a:xfrm>
              <a:off x="836160" y="2511886"/>
              <a:ext cx="2087789" cy="2085454"/>
              <a:chOff x="117293" y="2232824"/>
              <a:chExt cx="2087789" cy="2085454"/>
            </a:xfrm>
          </p:grpSpPr>
          <p:sp>
            <p:nvSpPr>
              <p:cNvPr id="5" name="同心圆 4"/>
              <p:cNvSpPr/>
              <p:nvPr/>
            </p:nvSpPr>
            <p:spPr>
              <a:xfrm>
                <a:off x="121338" y="2239027"/>
                <a:ext cx="2079251" cy="2079251"/>
              </a:xfrm>
              <a:prstGeom prst="donut">
                <a:avLst>
                  <a:gd fmla="val 10299" name="adj"/>
                </a:avLst>
              </a:prstGeom>
              <a:solidFill>
                <a:srgbClr val="E7ED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6" name="空心弧 5"/>
              <p:cNvSpPr/>
              <p:nvPr/>
            </p:nvSpPr>
            <p:spPr>
              <a:xfrm rot="13566670">
                <a:off x="120035" y="2230082"/>
                <a:ext cx="2082305" cy="2087789"/>
              </a:xfrm>
              <a:prstGeom prst="blockArc">
                <a:avLst>
                  <a:gd fmla="val 2713268" name="adj1"/>
                  <a:gd fmla="val 21519410" name="adj2"/>
                  <a:gd fmla="val 10631" name="adj3"/>
                </a:avLst>
              </a:prstGeom>
              <a:solidFill>
                <a:srgbClr val="00B4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sp>
          <p:nvSpPr>
            <p:cNvPr id="28" name="文本框 27"/>
            <p:cNvSpPr txBox="1"/>
            <p:nvPr/>
          </p:nvSpPr>
          <p:spPr>
            <a:xfrm>
              <a:off x="1508845" y="3332430"/>
              <a:ext cx="914717" cy="518160"/>
            </a:xfrm>
            <a:prstGeom prst="rect">
              <a:avLst/>
            </a:prstGeom>
            <a:noFill/>
          </p:spPr>
          <p:txBody>
            <a:bodyPr rtlCol="0" wrap="none">
              <a:spAutoFit/>
            </a:bodyPr>
            <a:lstStyle/>
            <a:p>
              <a:r>
                <a:rPr altLang="zh-CN" lang="en-US" smtClean="0" sz="2800">
                  <a:solidFill>
                    <a:srgbClr val="E7EDEA"/>
                  </a:solidFill>
                  <a:latin charset="-122" panose="020b0503020204020204" pitchFamily="34" typeface="微软雅黑"/>
                  <a:ea charset="-122" panose="020b0503020204020204" pitchFamily="34" typeface="微软雅黑"/>
                </a:rPr>
                <a:t>87%</a:t>
              </a:r>
            </a:p>
          </p:txBody>
        </p:sp>
      </p:grpSp>
      <p:grpSp>
        <p:nvGrpSpPr>
          <p:cNvPr id="3" name="组合 2"/>
          <p:cNvGrpSpPr/>
          <p:nvPr/>
        </p:nvGrpSpPr>
        <p:grpSpPr>
          <a:xfrm>
            <a:off x="3653837" y="2351033"/>
            <a:ext cx="2081221" cy="2080123"/>
            <a:chOff x="3653837" y="2525205"/>
            <a:chExt cx="2081221" cy="2080123"/>
          </a:xfrm>
        </p:grpSpPr>
        <p:grpSp>
          <p:nvGrpSpPr>
            <p:cNvPr id="7" name="组合 6"/>
            <p:cNvGrpSpPr/>
            <p:nvPr/>
          </p:nvGrpSpPr>
          <p:grpSpPr>
            <a:xfrm>
              <a:off x="3653837" y="2525205"/>
              <a:ext cx="2081221" cy="2080123"/>
              <a:chOff x="3653837" y="2240392"/>
              <a:chExt cx="2081221" cy="2080123"/>
            </a:xfrm>
          </p:grpSpPr>
          <p:sp>
            <p:nvSpPr>
              <p:cNvPr id="8" name="同心圆 7"/>
              <p:cNvSpPr/>
              <p:nvPr/>
            </p:nvSpPr>
            <p:spPr>
              <a:xfrm>
                <a:off x="3655807" y="2240614"/>
                <a:ext cx="2079251" cy="2079251"/>
              </a:xfrm>
              <a:prstGeom prst="donut">
                <a:avLst>
                  <a:gd fmla="val 10299" name="adj"/>
                </a:avLst>
              </a:prstGeom>
              <a:solidFill>
                <a:srgbClr val="E7ED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9" name="空心弧 8"/>
              <p:cNvSpPr/>
              <p:nvPr/>
            </p:nvSpPr>
            <p:spPr>
              <a:xfrm flipH="1" rot="5238483">
                <a:off x="3653837" y="2240392"/>
                <a:ext cx="2080123" cy="2080123"/>
              </a:xfrm>
              <a:prstGeom prst="blockArc">
                <a:avLst>
                  <a:gd fmla="val 9620024" name="adj1"/>
                  <a:gd fmla="val 21471216" name="adj2"/>
                  <a:gd fmla="val 10346" name="adj3"/>
                </a:avLst>
              </a:prstGeom>
              <a:solidFill>
                <a:srgbClr val="00B4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sp>
          <p:nvSpPr>
            <p:cNvPr id="29" name="文本框 28"/>
            <p:cNvSpPr txBox="1"/>
            <p:nvPr/>
          </p:nvSpPr>
          <p:spPr>
            <a:xfrm>
              <a:off x="4318204" y="3332430"/>
              <a:ext cx="914717" cy="518160"/>
            </a:xfrm>
            <a:prstGeom prst="rect">
              <a:avLst/>
            </a:prstGeom>
            <a:noFill/>
          </p:spPr>
          <p:txBody>
            <a:bodyPr rtlCol="0" wrap="none">
              <a:spAutoFit/>
            </a:bodyPr>
            <a:lstStyle/>
            <a:p>
              <a:r>
                <a:rPr altLang="zh-CN" lang="en-US" smtClean="0" sz="2800">
                  <a:solidFill>
                    <a:srgbClr val="E7EDEA"/>
                  </a:solidFill>
                  <a:latin charset="-122" panose="020b0503020204020204" pitchFamily="34" typeface="微软雅黑"/>
                  <a:ea charset="-122" panose="020b0503020204020204" pitchFamily="34" typeface="微软雅黑"/>
                </a:rPr>
                <a:t>43%</a:t>
              </a:r>
            </a:p>
          </p:txBody>
        </p:sp>
      </p:grpSp>
      <p:grpSp>
        <p:nvGrpSpPr>
          <p:cNvPr id="38" name="组合 37"/>
          <p:cNvGrpSpPr/>
          <p:nvPr/>
        </p:nvGrpSpPr>
        <p:grpSpPr>
          <a:xfrm>
            <a:off x="6450201" y="2348785"/>
            <a:ext cx="2085885" cy="2085885"/>
            <a:chOff x="6450201" y="2522957"/>
            <a:chExt cx="2085885" cy="2085885"/>
          </a:xfrm>
        </p:grpSpPr>
        <p:grpSp>
          <p:nvGrpSpPr>
            <p:cNvPr id="10" name="组合 9"/>
            <p:cNvGrpSpPr/>
            <p:nvPr/>
          </p:nvGrpSpPr>
          <p:grpSpPr>
            <a:xfrm>
              <a:off x="6450201" y="2522957"/>
              <a:ext cx="2085885" cy="2085885"/>
              <a:chOff x="3652573" y="2238144"/>
              <a:chExt cx="2085885" cy="2085885"/>
            </a:xfrm>
          </p:grpSpPr>
          <p:sp>
            <p:nvSpPr>
              <p:cNvPr id="11" name="同心圆 10"/>
              <p:cNvSpPr/>
              <p:nvPr/>
            </p:nvSpPr>
            <p:spPr>
              <a:xfrm>
                <a:off x="3655807" y="2240614"/>
                <a:ext cx="2079251" cy="2079251"/>
              </a:xfrm>
              <a:prstGeom prst="donut">
                <a:avLst>
                  <a:gd fmla="val 10299" name="adj"/>
                </a:avLst>
              </a:prstGeom>
              <a:solidFill>
                <a:srgbClr val="E7ED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2" name="空心弧 11"/>
              <p:cNvSpPr/>
              <p:nvPr/>
            </p:nvSpPr>
            <p:spPr>
              <a:xfrm flipH="1" rot="5238483">
                <a:off x="3652573" y="2238144"/>
                <a:ext cx="2085885" cy="2085885"/>
              </a:xfrm>
              <a:prstGeom prst="blockArc">
                <a:avLst>
                  <a:gd fmla="val 7440712" name="adj1"/>
                  <a:gd fmla="val 21461385" name="adj2"/>
                  <a:gd fmla="val 10461" name="adj3"/>
                </a:avLst>
              </a:prstGeom>
              <a:solidFill>
                <a:srgbClr val="00B4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sp>
          <p:nvSpPr>
            <p:cNvPr id="30" name="文本框 29"/>
            <p:cNvSpPr txBox="1"/>
            <p:nvPr/>
          </p:nvSpPr>
          <p:spPr>
            <a:xfrm>
              <a:off x="7125875" y="3332430"/>
              <a:ext cx="914717" cy="518160"/>
            </a:xfrm>
            <a:prstGeom prst="rect">
              <a:avLst/>
            </a:prstGeom>
            <a:noFill/>
          </p:spPr>
          <p:txBody>
            <a:bodyPr rtlCol="0" wrap="none">
              <a:spAutoFit/>
            </a:bodyPr>
            <a:lstStyle/>
            <a:p>
              <a:r>
                <a:rPr altLang="zh-CN" lang="en-US" smtClean="0" sz="2800">
                  <a:solidFill>
                    <a:srgbClr val="E7EDEA"/>
                  </a:solidFill>
                  <a:latin charset="-122" panose="020b0503020204020204" pitchFamily="34" typeface="微软雅黑"/>
                  <a:ea charset="-122" panose="020b0503020204020204" pitchFamily="34" typeface="微软雅黑"/>
                </a:rPr>
                <a:t>65%</a:t>
              </a:r>
            </a:p>
          </p:txBody>
        </p:sp>
      </p:grpSp>
      <p:grpSp>
        <p:nvGrpSpPr>
          <p:cNvPr id="39" name="组合 38"/>
          <p:cNvGrpSpPr/>
          <p:nvPr/>
        </p:nvGrpSpPr>
        <p:grpSpPr>
          <a:xfrm>
            <a:off x="9272836" y="2348785"/>
            <a:ext cx="2087817" cy="2085885"/>
            <a:chOff x="9272836" y="2522957"/>
            <a:chExt cx="2087817" cy="2085885"/>
          </a:xfrm>
        </p:grpSpPr>
        <p:grpSp>
          <p:nvGrpSpPr>
            <p:cNvPr id="13" name="组合 12"/>
            <p:cNvGrpSpPr/>
            <p:nvPr/>
          </p:nvGrpSpPr>
          <p:grpSpPr>
            <a:xfrm>
              <a:off x="9272836" y="2522957"/>
              <a:ext cx="2087817" cy="2085885"/>
              <a:chOff x="3655807" y="2238144"/>
              <a:chExt cx="2087817" cy="2085885"/>
            </a:xfrm>
          </p:grpSpPr>
          <p:sp>
            <p:nvSpPr>
              <p:cNvPr id="14" name="同心圆 13"/>
              <p:cNvSpPr/>
              <p:nvPr/>
            </p:nvSpPr>
            <p:spPr>
              <a:xfrm>
                <a:off x="3655807" y="2240614"/>
                <a:ext cx="2079251" cy="2079251"/>
              </a:xfrm>
              <a:prstGeom prst="donut">
                <a:avLst>
                  <a:gd fmla="val 10299" name="adj"/>
                </a:avLst>
              </a:prstGeom>
              <a:solidFill>
                <a:srgbClr val="E7ED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5" name="空心弧 14"/>
              <p:cNvSpPr/>
              <p:nvPr/>
            </p:nvSpPr>
            <p:spPr>
              <a:xfrm flipH="1" rot="5238483">
                <a:off x="3657739" y="2238144"/>
                <a:ext cx="2085885" cy="2085885"/>
              </a:xfrm>
              <a:prstGeom prst="blockArc">
                <a:avLst>
                  <a:gd fmla="val 6267608" name="adj1"/>
                  <a:gd fmla="val 21471216" name="adj2"/>
                  <a:gd fmla="val 10346" name="adj3"/>
                </a:avLst>
              </a:prstGeom>
              <a:solidFill>
                <a:srgbClr val="00B4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sp>
          <p:nvSpPr>
            <p:cNvPr id="31" name="文本框 30"/>
            <p:cNvSpPr txBox="1"/>
            <p:nvPr/>
          </p:nvSpPr>
          <p:spPr>
            <a:xfrm>
              <a:off x="9935235" y="3332430"/>
              <a:ext cx="914717" cy="518160"/>
            </a:xfrm>
            <a:prstGeom prst="rect">
              <a:avLst/>
            </a:prstGeom>
            <a:noFill/>
          </p:spPr>
          <p:txBody>
            <a:bodyPr rtlCol="0" wrap="none">
              <a:spAutoFit/>
            </a:bodyPr>
            <a:lstStyle/>
            <a:p>
              <a:r>
                <a:rPr altLang="zh-CN" lang="en-US" smtClean="0" sz="2800">
                  <a:solidFill>
                    <a:srgbClr val="E7EDEA"/>
                  </a:solidFill>
                  <a:latin charset="-122" panose="020b0503020204020204" pitchFamily="34" typeface="微软雅黑"/>
                  <a:ea charset="-122" panose="020b0503020204020204" pitchFamily="34" typeface="微软雅黑"/>
                </a:rPr>
                <a:t>70%</a:t>
              </a:r>
            </a:p>
          </p:txBody>
        </p:sp>
      </p:grpSp>
      <p:sp>
        <p:nvSpPr>
          <p:cNvPr id="34" name="矩形 33"/>
          <p:cNvSpPr/>
          <p:nvPr/>
        </p:nvSpPr>
        <p:spPr>
          <a:xfrm>
            <a:off x="11873680" y="360642"/>
            <a:ext cx="314696" cy="815015"/>
          </a:xfrm>
          <a:prstGeom prst="rect">
            <a:avLst/>
          </a:prstGeom>
          <a:solidFill>
            <a:srgbClr val="00B4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文本框 34"/>
          <p:cNvSpPr txBox="1"/>
          <p:nvPr/>
        </p:nvSpPr>
        <p:spPr>
          <a:xfrm rot="16200000">
            <a:off x="11720410" y="630989"/>
            <a:ext cx="656253" cy="274320"/>
          </a:xfrm>
          <a:prstGeom prst="rect">
            <a:avLst/>
          </a:prstGeom>
          <a:noFill/>
        </p:spPr>
        <p:txBody>
          <a:bodyPr rtlCol="0" wrap="none">
            <a:spAutoFit/>
          </a:bodyPr>
          <a:lstStyle/>
          <a:p>
            <a:pPr algn="ctr"/>
            <a:r>
              <a:rPr altLang="zh-CN" lang="en-US" sz="1200">
                <a:solidFill>
                  <a:srgbClr val="E7EDEA"/>
                </a:solidFill>
                <a:latin typeface="+mj-lt"/>
                <a:ea charset="-128" panose="020b0700000000000000" pitchFamily="34" typeface="Adobe 繁黑體 Std B"/>
                <a:cs charset="0" panose="020b0604020202020204" pitchFamily="34" typeface="Arial"/>
              </a:rPr>
              <a:t>Page   6</a:t>
            </a:r>
          </a:p>
        </p:txBody>
      </p:sp>
      <p:sp>
        <p:nvSpPr>
          <p:cNvPr id="36" name="文本框 35"/>
          <p:cNvSpPr txBox="1"/>
          <p:nvPr/>
        </p:nvSpPr>
        <p:spPr>
          <a:xfrm>
            <a:off x="288534" y="360642"/>
            <a:ext cx="3230880" cy="457200"/>
          </a:xfrm>
          <a:prstGeom prst="rect">
            <a:avLst/>
          </a:prstGeom>
          <a:noFill/>
        </p:spPr>
        <p:txBody>
          <a:bodyPr rtlCol="0" wrap="none">
            <a:spAutoFit/>
          </a:bodyPr>
          <a:lstStyle/>
          <a:p>
            <a:r>
              <a:rPr altLang="en-US" lang="zh-CN" smtClean="0" sz="2400">
                <a:solidFill>
                  <a:srgbClr val="00B4D9"/>
                </a:solidFill>
                <a:latin charset="-122" panose="020b0503020204020204" pitchFamily="34" typeface="微软雅黑"/>
                <a:ea charset="-122" panose="020b0503020204020204" pitchFamily="34" typeface="微软雅黑"/>
              </a:rPr>
              <a:t>单击添加标题添加标题</a:t>
            </a:r>
          </a:p>
        </p:txBody>
      </p:sp>
      <p:sp>
        <p:nvSpPr>
          <p:cNvPr id="37" name="文本框 36"/>
          <p:cNvSpPr txBox="1"/>
          <p:nvPr/>
        </p:nvSpPr>
        <p:spPr>
          <a:xfrm>
            <a:off x="288534" y="834439"/>
            <a:ext cx="2011680" cy="365760"/>
          </a:xfrm>
          <a:prstGeom prst="rect">
            <a:avLst/>
          </a:prstGeom>
          <a:noFill/>
        </p:spPr>
        <p:txBody>
          <a:bodyPr rtlCol="0" wrap="none">
            <a:spAutoFit/>
          </a:bodyPr>
          <a:lstStyle/>
          <a:p>
            <a:r>
              <a:rPr altLang="en-US" lang="zh-CN" smtClean="0">
                <a:solidFill>
                  <a:srgbClr val="E7EDEA"/>
                </a:solidFill>
                <a:latin charset="-122" panose="020b0503020204020204" pitchFamily="34" typeface="微软雅黑"/>
                <a:ea charset="-122" panose="020b0503020204020204" pitchFamily="34" typeface="微软雅黑"/>
              </a:rPr>
              <a:t>单击添加文本文字</a:t>
            </a:r>
          </a:p>
        </p:txBody>
      </p:sp>
    </p:spTree>
    <p:extLst>
      <p:ext uri="{BB962C8B-B14F-4D97-AF65-F5344CB8AC3E}">
        <p14:creationId val="1152987547"/>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36"/>
                                        </p:tgtEl>
                                        <p:attrNameLst>
                                          <p:attrName>style.visibility</p:attrName>
                                        </p:attrNameLst>
                                      </p:cBhvr>
                                      <p:to>
                                        <p:strVal val="visible"/>
                                      </p:to>
                                    </p:set>
                                    <p:anim calcmode="lin" valueType="num">
                                      <p:cBhvr additive="base">
                                        <p:cTn dur="500" fill="hold" id="7"/>
                                        <p:tgtEl>
                                          <p:spTgt spid="36"/>
                                        </p:tgtEl>
                                        <p:attrNameLst>
                                          <p:attrName>ppt_x</p:attrName>
                                        </p:attrNameLst>
                                      </p:cBhvr>
                                      <p:tavLst>
                                        <p:tav tm="0">
                                          <p:val>
                                            <p:strVal val="0-#ppt_w/2"/>
                                          </p:val>
                                        </p:tav>
                                        <p:tav tm="100000">
                                          <p:val>
                                            <p:strVal val="#ppt_x"/>
                                          </p:val>
                                        </p:tav>
                                      </p:tavLst>
                                    </p:anim>
                                    <p:anim calcmode="lin" valueType="num">
                                      <p:cBhvr additive="base">
                                        <p:cTn dur="500" fill="hold" id="8"/>
                                        <p:tgtEl>
                                          <p:spTgt spid="36"/>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10" presetSubtype="0">
                                  <p:stCondLst>
                                    <p:cond delay="0"/>
                                  </p:stCondLst>
                                  <p:childTnLst>
                                    <p:set>
                                      <p:cBhvr>
                                        <p:cTn dur="1" fill="hold" id="11">
                                          <p:stCondLst>
                                            <p:cond delay="0"/>
                                          </p:stCondLst>
                                        </p:cTn>
                                        <p:tgtEl>
                                          <p:spTgt spid="37"/>
                                        </p:tgtEl>
                                        <p:attrNameLst>
                                          <p:attrName>style.visibility</p:attrName>
                                        </p:attrNameLst>
                                      </p:cBhvr>
                                      <p:to>
                                        <p:strVal val="visible"/>
                                      </p:to>
                                    </p:set>
                                    <p:animEffect filter="fade" transition="in">
                                      <p:cBhvr>
                                        <p:cTn dur="500" id="12"/>
                                        <p:tgtEl>
                                          <p:spTgt spid="37"/>
                                        </p:tgtEl>
                                      </p:cBhvr>
                                    </p:animEffect>
                                  </p:childTnLst>
                                </p:cTn>
                              </p:par>
                            </p:childTnLst>
                          </p:cTn>
                        </p:par>
                        <p:par>
                          <p:cTn fill="hold" id="13" nodeType="afterGroup">
                            <p:stCondLst>
                              <p:cond delay="1000"/>
                            </p:stCondLst>
                            <p:childTnLst>
                              <p:par>
                                <p:cTn fill="hold" id="14" nodeType="afterEffect" presetClass="entr" presetID="31" presetSubtype="0">
                                  <p:stCondLst>
                                    <p:cond delay="0"/>
                                  </p:stCondLst>
                                  <p:childTnLst>
                                    <p:set>
                                      <p:cBhvr>
                                        <p:cTn dur="1" fill="hold" id="15">
                                          <p:stCondLst>
                                            <p:cond delay="0"/>
                                          </p:stCondLst>
                                        </p:cTn>
                                        <p:tgtEl>
                                          <p:spTgt spid="2"/>
                                        </p:tgtEl>
                                        <p:attrNameLst>
                                          <p:attrName>style.visibility</p:attrName>
                                        </p:attrNameLst>
                                      </p:cBhvr>
                                      <p:to>
                                        <p:strVal val="visible"/>
                                      </p:to>
                                    </p:set>
                                    <p:anim calcmode="lin" valueType="num">
                                      <p:cBhvr>
                                        <p:cTn dur="500" fill="hold" id="16"/>
                                        <p:tgtEl>
                                          <p:spTgt spid="2"/>
                                        </p:tgtEl>
                                        <p:attrNameLst>
                                          <p:attrName>ppt_w</p:attrName>
                                        </p:attrNameLst>
                                      </p:cBhvr>
                                      <p:tavLst>
                                        <p:tav tm="0">
                                          <p:val>
                                            <p:fltVal val="0"/>
                                          </p:val>
                                        </p:tav>
                                        <p:tav tm="100000">
                                          <p:val>
                                            <p:strVal val="#ppt_w"/>
                                          </p:val>
                                        </p:tav>
                                      </p:tavLst>
                                    </p:anim>
                                    <p:anim calcmode="lin" valueType="num">
                                      <p:cBhvr>
                                        <p:cTn dur="500" fill="hold" id="17"/>
                                        <p:tgtEl>
                                          <p:spTgt spid="2"/>
                                        </p:tgtEl>
                                        <p:attrNameLst>
                                          <p:attrName>ppt_h</p:attrName>
                                        </p:attrNameLst>
                                      </p:cBhvr>
                                      <p:tavLst>
                                        <p:tav tm="0">
                                          <p:val>
                                            <p:fltVal val="0"/>
                                          </p:val>
                                        </p:tav>
                                        <p:tav tm="100000">
                                          <p:val>
                                            <p:strVal val="#ppt_h"/>
                                          </p:val>
                                        </p:tav>
                                      </p:tavLst>
                                    </p:anim>
                                    <p:anim calcmode="lin" valueType="num">
                                      <p:cBhvr>
                                        <p:cTn dur="500" fill="hold" id="18"/>
                                        <p:tgtEl>
                                          <p:spTgt spid="2"/>
                                        </p:tgtEl>
                                        <p:attrNameLst>
                                          <p:attrName>style.rotation</p:attrName>
                                        </p:attrNameLst>
                                      </p:cBhvr>
                                      <p:tavLst>
                                        <p:tav tm="0">
                                          <p:val>
                                            <p:fltVal val="90"/>
                                          </p:val>
                                        </p:tav>
                                        <p:tav tm="100000">
                                          <p:val>
                                            <p:fltVal val="0"/>
                                          </p:val>
                                        </p:tav>
                                      </p:tavLst>
                                    </p:anim>
                                    <p:animEffect filter="fade" transition="in">
                                      <p:cBhvr>
                                        <p:cTn dur="500" id="19"/>
                                        <p:tgtEl>
                                          <p:spTgt spid="2"/>
                                        </p:tgtEl>
                                      </p:cBhvr>
                                    </p:animEffect>
                                  </p:childTnLst>
                                </p:cTn>
                              </p:par>
                            </p:childTnLst>
                          </p:cTn>
                        </p:par>
                        <p:par>
                          <p:cTn fill="hold" id="20" nodeType="afterGroup">
                            <p:stCondLst>
                              <p:cond delay="1500"/>
                            </p:stCondLst>
                            <p:childTnLst>
                              <p:par>
                                <p:cTn fill="hold" id="21" nodeType="afterEffect" presetClass="entr" presetID="37" presetSubtype="0">
                                  <p:stCondLst>
                                    <p:cond delay="0"/>
                                  </p:stCondLst>
                                  <p:childTnLst>
                                    <p:set>
                                      <p:cBhvr>
                                        <p:cTn dur="1" fill="hold" id="22">
                                          <p:stCondLst>
                                            <p:cond delay="0"/>
                                          </p:stCondLst>
                                        </p:cTn>
                                        <p:tgtEl>
                                          <p:spTgt spid="16"/>
                                        </p:tgtEl>
                                        <p:attrNameLst>
                                          <p:attrName>style.visibility</p:attrName>
                                        </p:attrNameLst>
                                      </p:cBhvr>
                                      <p:to>
                                        <p:strVal val="visible"/>
                                      </p:to>
                                    </p:set>
                                    <p:animEffect filter="fade" transition="in">
                                      <p:cBhvr>
                                        <p:cTn dur="1000" id="23"/>
                                        <p:tgtEl>
                                          <p:spTgt spid="16"/>
                                        </p:tgtEl>
                                      </p:cBhvr>
                                    </p:animEffect>
                                    <p:anim calcmode="lin" valueType="num">
                                      <p:cBhvr>
                                        <p:cTn dur="1000" fill="hold" id="24"/>
                                        <p:tgtEl>
                                          <p:spTgt spid="16"/>
                                        </p:tgtEl>
                                        <p:attrNameLst>
                                          <p:attrName>ppt_x</p:attrName>
                                        </p:attrNameLst>
                                      </p:cBhvr>
                                      <p:tavLst>
                                        <p:tav tm="0">
                                          <p:val>
                                            <p:strVal val="#ppt_x"/>
                                          </p:val>
                                        </p:tav>
                                        <p:tav tm="100000">
                                          <p:val>
                                            <p:strVal val="#ppt_x"/>
                                          </p:val>
                                        </p:tav>
                                      </p:tavLst>
                                    </p:anim>
                                    <p:anim calcmode="lin" valueType="num">
                                      <p:cBhvr>
                                        <p:cTn decel="100000" dur="900" fill="hold" id="25"/>
                                        <p:tgtEl>
                                          <p:spTgt spid="16"/>
                                        </p:tgtEl>
                                        <p:attrNameLst>
                                          <p:attrName>ppt_y</p:attrName>
                                        </p:attrNameLst>
                                      </p:cBhvr>
                                      <p:tavLst>
                                        <p:tav tm="0">
                                          <p:val>
                                            <p:strVal val="#ppt_y+1"/>
                                          </p:val>
                                        </p:tav>
                                        <p:tav tm="100000">
                                          <p:val>
                                            <p:strVal val="#ppt_y-.03"/>
                                          </p:val>
                                        </p:tav>
                                      </p:tavLst>
                                    </p:anim>
                                    <p:anim calcmode="lin" valueType="num">
                                      <p:cBhvr>
                                        <p:cTn accel="100000" dur="100" fill="hold" id="26">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fill="hold" id="27" nodeType="afterGroup">
                            <p:stCondLst>
                              <p:cond delay="2500"/>
                            </p:stCondLst>
                            <p:childTnLst>
                              <p:par>
                                <p:cTn fill="hold" id="28" nodeType="afterEffect" presetClass="entr" presetID="31" presetSubtype="0">
                                  <p:stCondLst>
                                    <p:cond delay="0"/>
                                  </p:stCondLst>
                                  <p:childTnLst>
                                    <p:set>
                                      <p:cBhvr>
                                        <p:cTn dur="1" fill="hold" id="29">
                                          <p:stCondLst>
                                            <p:cond delay="0"/>
                                          </p:stCondLst>
                                        </p:cTn>
                                        <p:tgtEl>
                                          <p:spTgt spid="3"/>
                                        </p:tgtEl>
                                        <p:attrNameLst>
                                          <p:attrName>style.visibility</p:attrName>
                                        </p:attrNameLst>
                                      </p:cBhvr>
                                      <p:to>
                                        <p:strVal val="visible"/>
                                      </p:to>
                                    </p:set>
                                    <p:anim calcmode="lin" valueType="num">
                                      <p:cBhvr>
                                        <p:cTn dur="500" fill="hold" id="30"/>
                                        <p:tgtEl>
                                          <p:spTgt spid="3"/>
                                        </p:tgtEl>
                                        <p:attrNameLst>
                                          <p:attrName>ppt_w</p:attrName>
                                        </p:attrNameLst>
                                      </p:cBhvr>
                                      <p:tavLst>
                                        <p:tav tm="0">
                                          <p:val>
                                            <p:fltVal val="0"/>
                                          </p:val>
                                        </p:tav>
                                        <p:tav tm="100000">
                                          <p:val>
                                            <p:strVal val="#ppt_w"/>
                                          </p:val>
                                        </p:tav>
                                      </p:tavLst>
                                    </p:anim>
                                    <p:anim calcmode="lin" valueType="num">
                                      <p:cBhvr>
                                        <p:cTn dur="500" fill="hold" id="31"/>
                                        <p:tgtEl>
                                          <p:spTgt spid="3"/>
                                        </p:tgtEl>
                                        <p:attrNameLst>
                                          <p:attrName>ppt_h</p:attrName>
                                        </p:attrNameLst>
                                      </p:cBhvr>
                                      <p:tavLst>
                                        <p:tav tm="0">
                                          <p:val>
                                            <p:fltVal val="0"/>
                                          </p:val>
                                        </p:tav>
                                        <p:tav tm="100000">
                                          <p:val>
                                            <p:strVal val="#ppt_h"/>
                                          </p:val>
                                        </p:tav>
                                      </p:tavLst>
                                    </p:anim>
                                    <p:anim calcmode="lin" valueType="num">
                                      <p:cBhvr>
                                        <p:cTn dur="500" fill="hold" id="32"/>
                                        <p:tgtEl>
                                          <p:spTgt spid="3"/>
                                        </p:tgtEl>
                                        <p:attrNameLst>
                                          <p:attrName>style.rotation</p:attrName>
                                        </p:attrNameLst>
                                      </p:cBhvr>
                                      <p:tavLst>
                                        <p:tav tm="0">
                                          <p:val>
                                            <p:fltVal val="90"/>
                                          </p:val>
                                        </p:tav>
                                        <p:tav tm="100000">
                                          <p:val>
                                            <p:fltVal val="0"/>
                                          </p:val>
                                        </p:tav>
                                      </p:tavLst>
                                    </p:anim>
                                    <p:animEffect filter="fade" transition="in">
                                      <p:cBhvr>
                                        <p:cTn dur="500" id="33"/>
                                        <p:tgtEl>
                                          <p:spTgt spid="3"/>
                                        </p:tgtEl>
                                      </p:cBhvr>
                                    </p:animEffect>
                                  </p:childTnLst>
                                </p:cTn>
                              </p:par>
                            </p:childTnLst>
                          </p:cTn>
                        </p:par>
                        <p:par>
                          <p:cTn fill="hold" id="34" nodeType="afterGroup">
                            <p:stCondLst>
                              <p:cond delay="3000"/>
                            </p:stCondLst>
                            <p:childTnLst>
                              <p:par>
                                <p:cTn fill="hold" id="35" nodeType="afterEffect" presetClass="entr" presetID="37" presetSubtype="0">
                                  <p:stCondLst>
                                    <p:cond delay="0"/>
                                  </p:stCondLst>
                                  <p:childTnLst>
                                    <p:set>
                                      <p:cBhvr>
                                        <p:cTn dur="1" fill="hold" id="36">
                                          <p:stCondLst>
                                            <p:cond delay="0"/>
                                          </p:stCondLst>
                                        </p:cTn>
                                        <p:tgtEl>
                                          <p:spTgt spid="19"/>
                                        </p:tgtEl>
                                        <p:attrNameLst>
                                          <p:attrName>style.visibility</p:attrName>
                                        </p:attrNameLst>
                                      </p:cBhvr>
                                      <p:to>
                                        <p:strVal val="visible"/>
                                      </p:to>
                                    </p:set>
                                    <p:animEffect filter="fade" transition="in">
                                      <p:cBhvr>
                                        <p:cTn dur="1000" id="37"/>
                                        <p:tgtEl>
                                          <p:spTgt spid="19"/>
                                        </p:tgtEl>
                                      </p:cBhvr>
                                    </p:animEffect>
                                    <p:anim calcmode="lin" valueType="num">
                                      <p:cBhvr>
                                        <p:cTn dur="1000" fill="hold" id="38"/>
                                        <p:tgtEl>
                                          <p:spTgt spid="19"/>
                                        </p:tgtEl>
                                        <p:attrNameLst>
                                          <p:attrName>ppt_x</p:attrName>
                                        </p:attrNameLst>
                                      </p:cBhvr>
                                      <p:tavLst>
                                        <p:tav tm="0">
                                          <p:val>
                                            <p:strVal val="#ppt_x"/>
                                          </p:val>
                                        </p:tav>
                                        <p:tav tm="100000">
                                          <p:val>
                                            <p:strVal val="#ppt_x"/>
                                          </p:val>
                                        </p:tav>
                                      </p:tavLst>
                                    </p:anim>
                                    <p:anim calcmode="lin" valueType="num">
                                      <p:cBhvr>
                                        <p:cTn decel="100000" dur="900" fill="hold" id="39"/>
                                        <p:tgtEl>
                                          <p:spTgt spid="19"/>
                                        </p:tgtEl>
                                        <p:attrNameLst>
                                          <p:attrName>ppt_y</p:attrName>
                                        </p:attrNameLst>
                                      </p:cBhvr>
                                      <p:tavLst>
                                        <p:tav tm="0">
                                          <p:val>
                                            <p:strVal val="#ppt_y+1"/>
                                          </p:val>
                                        </p:tav>
                                        <p:tav tm="100000">
                                          <p:val>
                                            <p:strVal val="#ppt_y-.03"/>
                                          </p:val>
                                        </p:tav>
                                      </p:tavLst>
                                    </p:anim>
                                    <p:anim calcmode="lin" valueType="num">
                                      <p:cBhvr>
                                        <p:cTn accel="100000" dur="100" fill="hold" id="40">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fill="hold" id="41" nodeType="afterGroup">
                            <p:stCondLst>
                              <p:cond delay="4000"/>
                            </p:stCondLst>
                            <p:childTnLst>
                              <p:par>
                                <p:cTn fill="hold" id="42" nodeType="afterEffect" presetClass="entr" presetID="31" presetSubtype="0">
                                  <p:stCondLst>
                                    <p:cond delay="0"/>
                                  </p:stCondLst>
                                  <p:childTnLst>
                                    <p:set>
                                      <p:cBhvr>
                                        <p:cTn dur="1" fill="hold" id="43">
                                          <p:stCondLst>
                                            <p:cond delay="0"/>
                                          </p:stCondLst>
                                        </p:cTn>
                                        <p:tgtEl>
                                          <p:spTgt spid="38"/>
                                        </p:tgtEl>
                                        <p:attrNameLst>
                                          <p:attrName>style.visibility</p:attrName>
                                        </p:attrNameLst>
                                      </p:cBhvr>
                                      <p:to>
                                        <p:strVal val="visible"/>
                                      </p:to>
                                    </p:set>
                                    <p:anim calcmode="lin" valueType="num">
                                      <p:cBhvr>
                                        <p:cTn dur="500" fill="hold" id="44"/>
                                        <p:tgtEl>
                                          <p:spTgt spid="38"/>
                                        </p:tgtEl>
                                        <p:attrNameLst>
                                          <p:attrName>ppt_w</p:attrName>
                                        </p:attrNameLst>
                                      </p:cBhvr>
                                      <p:tavLst>
                                        <p:tav tm="0">
                                          <p:val>
                                            <p:fltVal val="0"/>
                                          </p:val>
                                        </p:tav>
                                        <p:tav tm="100000">
                                          <p:val>
                                            <p:strVal val="#ppt_w"/>
                                          </p:val>
                                        </p:tav>
                                      </p:tavLst>
                                    </p:anim>
                                    <p:anim calcmode="lin" valueType="num">
                                      <p:cBhvr>
                                        <p:cTn dur="500" fill="hold" id="45"/>
                                        <p:tgtEl>
                                          <p:spTgt spid="38"/>
                                        </p:tgtEl>
                                        <p:attrNameLst>
                                          <p:attrName>ppt_h</p:attrName>
                                        </p:attrNameLst>
                                      </p:cBhvr>
                                      <p:tavLst>
                                        <p:tav tm="0">
                                          <p:val>
                                            <p:fltVal val="0"/>
                                          </p:val>
                                        </p:tav>
                                        <p:tav tm="100000">
                                          <p:val>
                                            <p:strVal val="#ppt_h"/>
                                          </p:val>
                                        </p:tav>
                                      </p:tavLst>
                                    </p:anim>
                                    <p:anim calcmode="lin" valueType="num">
                                      <p:cBhvr>
                                        <p:cTn dur="500" fill="hold" id="46"/>
                                        <p:tgtEl>
                                          <p:spTgt spid="38"/>
                                        </p:tgtEl>
                                        <p:attrNameLst>
                                          <p:attrName>style.rotation</p:attrName>
                                        </p:attrNameLst>
                                      </p:cBhvr>
                                      <p:tavLst>
                                        <p:tav tm="0">
                                          <p:val>
                                            <p:fltVal val="90"/>
                                          </p:val>
                                        </p:tav>
                                        <p:tav tm="100000">
                                          <p:val>
                                            <p:fltVal val="0"/>
                                          </p:val>
                                        </p:tav>
                                      </p:tavLst>
                                    </p:anim>
                                    <p:animEffect filter="fade" transition="in">
                                      <p:cBhvr>
                                        <p:cTn dur="500" id="47"/>
                                        <p:tgtEl>
                                          <p:spTgt spid="38"/>
                                        </p:tgtEl>
                                      </p:cBhvr>
                                    </p:animEffect>
                                  </p:childTnLst>
                                </p:cTn>
                              </p:par>
                            </p:childTnLst>
                          </p:cTn>
                        </p:par>
                        <p:par>
                          <p:cTn fill="hold" id="48" nodeType="afterGroup">
                            <p:stCondLst>
                              <p:cond delay="4500"/>
                            </p:stCondLst>
                            <p:childTnLst>
                              <p:par>
                                <p:cTn fill="hold" id="49" nodeType="afterEffect" presetClass="entr" presetID="37" presetSubtype="0">
                                  <p:stCondLst>
                                    <p:cond delay="0"/>
                                  </p:stCondLst>
                                  <p:childTnLst>
                                    <p:set>
                                      <p:cBhvr>
                                        <p:cTn dur="1" fill="hold" id="50">
                                          <p:stCondLst>
                                            <p:cond delay="0"/>
                                          </p:stCondLst>
                                        </p:cTn>
                                        <p:tgtEl>
                                          <p:spTgt spid="22"/>
                                        </p:tgtEl>
                                        <p:attrNameLst>
                                          <p:attrName>style.visibility</p:attrName>
                                        </p:attrNameLst>
                                      </p:cBhvr>
                                      <p:to>
                                        <p:strVal val="visible"/>
                                      </p:to>
                                    </p:set>
                                    <p:animEffect filter="fade" transition="in">
                                      <p:cBhvr>
                                        <p:cTn dur="1000" id="51"/>
                                        <p:tgtEl>
                                          <p:spTgt spid="22"/>
                                        </p:tgtEl>
                                      </p:cBhvr>
                                    </p:animEffect>
                                    <p:anim calcmode="lin" valueType="num">
                                      <p:cBhvr>
                                        <p:cTn dur="1000" fill="hold" id="52"/>
                                        <p:tgtEl>
                                          <p:spTgt spid="22"/>
                                        </p:tgtEl>
                                        <p:attrNameLst>
                                          <p:attrName>ppt_x</p:attrName>
                                        </p:attrNameLst>
                                      </p:cBhvr>
                                      <p:tavLst>
                                        <p:tav tm="0">
                                          <p:val>
                                            <p:strVal val="#ppt_x"/>
                                          </p:val>
                                        </p:tav>
                                        <p:tav tm="100000">
                                          <p:val>
                                            <p:strVal val="#ppt_x"/>
                                          </p:val>
                                        </p:tav>
                                      </p:tavLst>
                                    </p:anim>
                                    <p:anim calcmode="lin" valueType="num">
                                      <p:cBhvr>
                                        <p:cTn decel="100000" dur="900" fill="hold" id="53"/>
                                        <p:tgtEl>
                                          <p:spTgt spid="22"/>
                                        </p:tgtEl>
                                        <p:attrNameLst>
                                          <p:attrName>ppt_y</p:attrName>
                                        </p:attrNameLst>
                                      </p:cBhvr>
                                      <p:tavLst>
                                        <p:tav tm="0">
                                          <p:val>
                                            <p:strVal val="#ppt_y+1"/>
                                          </p:val>
                                        </p:tav>
                                        <p:tav tm="100000">
                                          <p:val>
                                            <p:strVal val="#ppt_y-.03"/>
                                          </p:val>
                                        </p:tav>
                                      </p:tavLst>
                                    </p:anim>
                                    <p:anim calcmode="lin" valueType="num">
                                      <p:cBhvr>
                                        <p:cTn accel="100000" dur="100" fill="hold" id="54">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fill="hold" id="55" nodeType="afterGroup">
                            <p:stCondLst>
                              <p:cond delay="5500"/>
                            </p:stCondLst>
                            <p:childTnLst>
                              <p:par>
                                <p:cTn fill="hold" id="56" nodeType="afterEffect" presetClass="entr" presetID="31" presetSubtype="0">
                                  <p:stCondLst>
                                    <p:cond delay="0"/>
                                  </p:stCondLst>
                                  <p:childTnLst>
                                    <p:set>
                                      <p:cBhvr>
                                        <p:cTn dur="1" fill="hold" id="57">
                                          <p:stCondLst>
                                            <p:cond delay="0"/>
                                          </p:stCondLst>
                                        </p:cTn>
                                        <p:tgtEl>
                                          <p:spTgt spid="39"/>
                                        </p:tgtEl>
                                        <p:attrNameLst>
                                          <p:attrName>style.visibility</p:attrName>
                                        </p:attrNameLst>
                                      </p:cBhvr>
                                      <p:to>
                                        <p:strVal val="visible"/>
                                      </p:to>
                                    </p:set>
                                    <p:anim calcmode="lin" valueType="num">
                                      <p:cBhvr>
                                        <p:cTn dur="500" fill="hold" id="58"/>
                                        <p:tgtEl>
                                          <p:spTgt spid="39"/>
                                        </p:tgtEl>
                                        <p:attrNameLst>
                                          <p:attrName>ppt_w</p:attrName>
                                        </p:attrNameLst>
                                      </p:cBhvr>
                                      <p:tavLst>
                                        <p:tav tm="0">
                                          <p:val>
                                            <p:fltVal val="0"/>
                                          </p:val>
                                        </p:tav>
                                        <p:tav tm="100000">
                                          <p:val>
                                            <p:strVal val="#ppt_w"/>
                                          </p:val>
                                        </p:tav>
                                      </p:tavLst>
                                    </p:anim>
                                    <p:anim calcmode="lin" valueType="num">
                                      <p:cBhvr>
                                        <p:cTn dur="500" fill="hold" id="59"/>
                                        <p:tgtEl>
                                          <p:spTgt spid="39"/>
                                        </p:tgtEl>
                                        <p:attrNameLst>
                                          <p:attrName>ppt_h</p:attrName>
                                        </p:attrNameLst>
                                      </p:cBhvr>
                                      <p:tavLst>
                                        <p:tav tm="0">
                                          <p:val>
                                            <p:fltVal val="0"/>
                                          </p:val>
                                        </p:tav>
                                        <p:tav tm="100000">
                                          <p:val>
                                            <p:strVal val="#ppt_h"/>
                                          </p:val>
                                        </p:tav>
                                      </p:tavLst>
                                    </p:anim>
                                    <p:anim calcmode="lin" valueType="num">
                                      <p:cBhvr>
                                        <p:cTn dur="500" fill="hold" id="60"/>
                                        <p:tgtEl>
                                          <p:spTgt spid="39"/>
                                        </p:tgtEl>
                                        <p:attrNameLst>
                                          <p:attrName>style.rotation</p:attrName>
                                        </p:attrNameLst>
                                      </p:cBhvr>
                                      <p:tavLst>
                                        <p:tav tm="0">
                                          <p:val>
                                            <p:fltVal val="90"/>
                                          </p:val>
                                        </p:tav>
                                        <p:tav tm="100000">
                                          <p:val>
                                            <p:fltVal val="0"/>
                                          </p:val>
                                        </p:tav>
                                      </p:tavLst>
                                    </p:anim>
                                    <p:animEffect filter="fade" transition="in">
                                      <p:cBhvr>
                                        <p:cTn dur="500" id="61"/>
                                        <p:tgtEl>
                                          <p:spTgt spid="39"/>
                                        </p:tgtEl>
                                      </p:cBhvr>
                                    </p:animEffect>
                                  </p:childTnLst>
                                </p:cTn>
                              </p:par>
                            </p:childTnLst>
                          </p:cTn>
                        </p:par>
                        <p:par>
                          <p:cTn fill="hold" id="62" nodeType="afterGroup">
                            <p:stCondLst>
                              <p:cond delay="6000"/>
                            </p:stCondLst>
                            <p:childTnLst>
                              <p:par>
                                <p:cTn fill="hold" id="63" nodeType="afterEffect" presetClass="entr" presetID="37" presetSubtype="0">
                                  <p:stCondLst>
                                    <p:cond delay="0"/>
                                  </p:stCondLst>
                                  <p:childTnLst>
                                    <p:set>
                                      <p:cBhvr>
                                        <p:cTn dur="1" fill="hold" id="64">
                                          <p:stCondLst>
                                            <p:cond delay="0"/>
                                          </p:stCondLst>
                                        </p:cTn>
                                        <p:tgtEl>
                                          <p:spTgt spid="25"/>
                                        </p:tgtEl>
                                        <p:attrNameLst>
                                          <p:attrName>style.visibility</p:attrName>
                                        </p:attrNameLst>
                                      </p:cBhvr>
                                      <p:to>
                                        <p:strVal val="visible"/>
                                      </p:to>
                                    </p:set>
                                    <p:animEffect filter="fade" transition="in">
                                      <p:cBhvr>
                                        <p:cTn dur="1000" id="65"/>
                                        <p:tgtEl>
                                          <p:spTgt spid="25"/>
                                        </p:tgtEl>
                                      </p:cBhvr>
                                    </p:animEffect>
                                    <p:anim calcmode="lin" valueType="num">
                                      <p:cBhvr>
                                        <p:cTn dur="1000" fill="hold" id="66"/>
                                        <p:tgtEl>
                                          <p:spTgt spid="25"/>
                                        </p:tgtEl>
                                        <p:attrNameLst>
                                          <p:attrName>ppt_x</p:attrName>
                                        </p:attrNameLst>
                                      </p:cBhvr>
                                      <p:tavLst>
                                        <p:tav tm="0">
                                          <p:val>
                                            <p:strVal val="#ppt_x"/>
                                          </p:val>
                                        </p:tav>
                                        <p:tav tm="100000">
                                          <p:val>
                                            <p:strVal val="#ppt_x"/>
                                          </p:val>
                                        </p:tav>
                                      </p:tavLst>
                                    </p:anim>
                                    <p:anim calcmode="lin" valueType="num">
                                      <p:cBhvr>
                                        <p:cTn decel="100000" dur="900" fill="hold" id="67"/>
                                        <p:tgtEl>
                                          <p:spTgt spid="25"/>
                                        </p:tgtEl>
                                        <p:attrNameLst>
                                          <p:attrName>ppt_y</p:attrName>
                                        </p:attrNameLst>
                                      </p:cBhvr>
                                      <p:tavLst>
                                        <p:tav tm="0">
                                          <p:val>
                                            <p:strVal val="#ppt_y+1"/>
                                          </p:val>
                                        </p:tav>
                                        <p:tav tm="100000">
                                          <p:val>
                                            <p:strVal val="#ppt_y-.03"/>
                                          </p:val>
                                        </p:tav>
                                      </p:tavLst>
                                    </p:anim>
                                    <p:anim calcmode="lin" valueType="num">
                                      <p:cBhvr>
                                        <p:cTn accel="100000" dur="100" fill="hold" id="68">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6"/>
      <p:bldP grpId="0" spid="37"/>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71" name="组合 70"/>
          <p:cNvGrpSpPr/>
          <p:nvPr/>
        </p:nvGrpSpPr>
        <p:grpSpPr>
          <a:xfrm>
            <a:off x="3941237" y="2017344"/>
            <a:ext cx="4332516" cy="4344873"/>
            <a:chOff x="3941237" y="2017344"/>
            <a:chExt cx="4332516" cy="4344873"/>
          </a:xfrm>
        </p:grpSpPr>
        <p:grpSp>
          <p:nvGrpSpPr>
            <p:cNvPr id="5" name="组合 4"/>
            <p:cNvGrpSpPr/>
            <p:nvPr/>
          </p:nvGrpSpPr>
          <p:grpSpPr>
            <a:xfrm>
              <a:off x="3941237" y="2017344"/>
              <a:ext cx="4332516" cy="4332516"/>
              <a:chOff x="3941237" y="2017344"/>
              <a:chExt cx="4332516" cy="4332516"/>
            </a:xfrm>
          </p:grpSpPr>
          <p:sp>
            <p:nvSpPr>
              <p:cNvPr id="9" name="椭圆 8"/>
              <p:cNvSpPr/>
              <p:nvPr/>
            </p:nvSpPr>
            <p:spPr>
              <a:xfrm>
                <a:off x="3941237" y="2017344"/>
                <a:ext cx="4332516" cy="4332516"/>
              </a:xfrm>
              <a:prstGeom prst="ellipse">
                <a:avLst/>
              </a:prstGeom>
              <a:solidFill>
                <a:srgbClr val="00B4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3" name="Group 4"/>
              <p:cNvGrpSpPr>
                <a:grpSpLocks noChangeAspect="1"/>
              </p:cNvGrpSpPr>
              <p:nvPr/>
            </p:nvGrpSpPr>
            <p:grpSpPr>
              <a:xfrm flipH="1">
                <a:off x="5955989" y="2347982"/>
                <a:ext cx="280022" cy="279058"/>
                <a:chOff x="1316" y="1103"/>
                <a:chExt cx="291" cy="290"/>
              </a:xfrm>
              <a:solidFill>
                <a:srgbClr val="E7EDEA"/>
              </a:solidFill>
            </p:grpSpPr>
            <p:sp>
              <p:nvSpPr>
                <p:cNvPr id="14" name="Freeform 5"/>
                <p:cNvSpPr>
                  <a:spLocks noEditPoints="1"/>
                </p:cNvSpPr>
                <p:nvPr/>
              </p:nvSpPr>
              <p:spPr bwMode="auto">
                <a:xfrm>
                  <a:off x="1316" y="1103"/>
                  <a:ext cx="291" cy="290"/>
                </a:xfrm>
                <a:custGeom>
                  <a:gdLst>
                    <a:gd fmla="*/ 114 w 120" name="T0"/>
                    <a:gd fmla="*/ 0 h 120" name="T1"/>
                    <a:gd fmla="*/ 6 w 120" name="T2"/>
                    <a:gd fmla="*/ 0 h 120" name="T3"/>
                    <a:gd fmla="*/ 0 w 120" name="T4"/>
                    <a:gd fmla="*/ 6 h 120" name="T5"/>
                    <a:gd fmla="*/ 0 w 120" name="T6"/>
                    <a:gd fmla="*/ 84 h 120" name="T7"/>
                    <a:gd fmla="*/ 6 w 120" name="T8"/>
                    <a:gd fmla="*/ 90 h 120" name="T9"/>
                    <a:gd fmla="*/ 45 w 120" name="T10"/>
                    <a:gd fmla="*/ 90 h 120" name="T11"/>
                    <a:gd fmla="*/ 30 w 120" name="T12"/>
                    <a:gd fmla="*/ 115 h 120" name="T13"/>
                    <a:gd fmla="*/ 32 w 120" name="T14"/>
                    <a:gd fmla="*/ 120 h 120" name="T15"/>
                    <a:gd fmla="*/ 36 w 120" name="T16"/>
                    <a:gd fmla="*/ 118 h 120" name="T17"/>
                    <a:gd fmla="*/ 52 w 120" name="T18"/>
                    <a:gd fmla="*/ 90 h 120" name="T19"/>
                    <a:gd fmla="*/ 68 w 120" name="T20"/>
                    <a:gd fmla="*/ 90 h 120" name="T21"/>
                    <a:gd fmla="*/ 84 w 120" name="T22"/>
                    <a:gd fmla="*/ 118 h 120" name="T23"/>
                    <a:gd fmla="*/ 88 w 120" name="T24"/>
                    <a:gd fmla="*/ 120 h 120" name="T25"/>
                    <a:gd fmla="*/ 90 w 120" name="T26"/>
                    <a:gd fmla="*/ 115 h 120" name="T27"/>
                    <a:gd fmla="*/ 75 w 120" name="T28"/>
                    <a:gd fmla="*/ 90 h 120" name="T29"/>
                    <a:gd fmla="*/ 114 w 120" name="T30"/>
                    <a:gd fmla="*/ 90 h 120" name="T31"/>
                    <a:gd fmla="*/ 120 w 120" name="T32"/>
                    <a:gd fmla="*/ 84 h 120" name="T33"/>
                    <a:gd fmla="*/ 120 w 120" name="T34"/>
                    <a:gd fmla="*/ 6 h 120" name="T35"/>
                    <a:gd fmla="*/ 114 w 120" name="T36"/>
                    <a:gd fmla="*/ 0 h 120" name="T37"/>
                    <a:gd fmla="*/ 114 w 120" name="T38"/>
                    <a:gd fmla="*/ 84 h 120" name="T39"/>
                    <a:gd fmla="*/ 6 w 120" name="T40"/>
                    <a:gd fmla="*/ 84 h 120" name="T41"/>
                    <a:gd fmla="*/ 6 w 120" name="T42"/>
                    <a:gd fmla="*/ 6 h 120" name="T43"/>
                    <a:gd fmla="*/ 114 w 120" name="T44"/>
                    <a:gd fmla="*/ 6 h 120" name="T45"/>
                    <a:gd fmla="*/ 114 w 120" name="T46"/>
                    <a:gd fmla="*/ 84 h 120"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120" w="120">
                      <a:moveTo>
                        <a:pt x="114" y="0"/>
                      </a:moveTo>
                      <a:cubicBezTo>
                        <a:pt x="6" y="0"/>
                        <a:pt x="6" y="0"/>
                        <a:pt x="6" y="0"/>
                      </a:cubicBezTo>
                      <a:cubicBezTo>
                        <a:pt x="3" y="0"/>
                        <a:pt x="0" y="3"/>
                        <a:pt x="0" y="6"/>
                      </a:cubicBezTo>
                      <a:cubicBezTo>
                        <a:pt x="0" y="84"/>
                        <a:pt x="0" y="84"/>
                        <a:pt x="0" y="84"/>
                      </a:cubicBezTo>
                      <a:cubicBezTo>
                        <a:pt x="0" y="87"/>
                        <a:pt x="3" y="90"/>
                        <a:pt x="6" y="90"/>
                      </a:cubicBezTo>
                      <a:cubicBezTo>
                        <a:pt x="45" y="90"/>
                        <a:pt x="45" y="90"/>
                        <a:pt x="45" y="90"/>
                      </a:cubicBezTo>
                      <a:cubicBezTo>
                        <a:pt x="30" y="115"/>
                        <a:pt x="30" y="115"/>
                        <a:pt x="30" y="115"/>
                      </a:cubicBezTo>
                      <a:cubicBezTo>
                        <a:pt x="30" y="117"/>
                        <a:pt x="30" y="119"/>
                        <a:pt x="32" y="120"/>
                      </a:cubicBezTo>
                      <a:cubicBezTo>
                        <a:pt x="33" y="120"/>
                        <a:pt x="35" y="120"/>
                        <a:pt x="36" y="118"/>
                      </a:cubicBezTo>
                      <a:cubicBezTo>
                        <a:pt x="52" y="90"/>
                        <a:pt x="52" y="90"/>
                        <a:pt x="52" y="90"/>
                      </a:cubicBezTo>
                      <a:cubicBezTo>
                        <a:pt x="68" y="90"/>
                        <a:pt x="68" y="90"/>
                        <a:pt x="68" y="90"/>
                      </a:cubicBezTo>
                      <a:cubicBezTo>
                        <a:pt x="84" y="118"/>
                        <a:pt x="84" y="118"/>
                        <a:pt x="84" y="118"/>
                      </a:cubicBezTo>
                      <a:cubicBezTo>
                        <a:pt x="85" y="120"/>
                        <a:pt x="87" y="120"/>
                        <a:pt x="88" y="120"/>
                      </a:cubicBezTo>
                      <a:cubicBezTo>
                        <a:pt x="90" y="119"/>
                        <a:pt x="90" y="117"/>
                        <a:pt x="90" y="115"/>
                      </a:cubicBezTo>
                      <a:cubicBezTo>
                        <a:pt x="75" y="90"/>
                        <a:pt x="75" y="90"/>
                        <a:pt x="75" y="90"/>
                      </a:cubicBezTo>
                      <a:cubicBezTo>
                        <a:pt x="114" y="90"/>
                        <a:pt x="114" y="90"/>
                        <a:pt x="114" y="90"/>
                      </a:cubicBezTo>
                      <a:cubicBezTo>
                        <a:pt x="117" y="90"/>
                        <a:pt x="120" y="87"/>
                        <a:pt x="120" y="84"/>
                      </a:cubicBezTo>
                      <a:cubicBezTo>
                        <a:pt x="120" y="6"/>
                        <a:pt x="120" y="6"/>
                        <a:pt x="120" y="6"/>
                      </a:cubicBezTo>
                      <a:cubicBezTo>
                        <a:pt x="120" y="3"/>
                        <a:pt x="117" y="0"/>
                        <a:pt x="114" y="0"/>
                      </a:cubicBezTo>
                      <a:close/>
                      <a:moveTo>
                        <a:pt x="114" y="84"/>
                      </a:moveTo>
                      <a:cubicBezTo>
                        <a:pt x="6" y="84"/>
                        <a:pt x="6" y="84"/>
                        <a:pt x="6" y="84"/>
                      </a:cubicBezTo>
                      <a:cubicBezTo>
                        <a:pt x="6" y="6"/>
                        <a:pt x="6" y="6"/>
                        <a:pt x="6" y="6"/>
                      </a:cubicBezTo>
                      <a:cubicBezTo>
                        <a:pt x="114" y="6"/>
                        <a:pt x="114" y="6"/>
                        <a:pt x="114" y="6"/>
                      </a:cubicBezTo>
                      <a:lnTo>
                        <a:pt x="114" y="84"/>
                      </a:lnTo>
                      <a:close/>
                    </a:path>
                  </a:pathLst>
                </a:custGeom>
                <a:grpFill/>
                <a:ln w="9525">
                  <a:noFill/>
                  <a:round/>
                </a:ln>
              </p:spPr>
              <p:txBody>
                <a:bodyPr anchor="t" anchorCtr="0" bIns="45720" compatLnSpc="1" lIns="91440" numCol="1" rIns="91440" tIns="45720" vert="horz" wrap="square">
                  <a:prstTxWarp prst="textNoShape">
                    <a:avLst/>
                  </a:prstTxWarp>
                </a:bodyPr>
                <a:lstStyle/>
                <a:p>
                  <a:endParaRPr altLang="en-US" lang="zh-CN"/>
                </a:p>
              </p:txBody>
            </p:sp>
            <p:sp>
              <p:nvSpPr>
                <p:cNvPr id="15" name="Freeform 6"/>
                <p:cNvSpPr/>
                <p:nvPr/>
              </p:nvSpPr>
              <p:spPr bwMode="auto">
                <a:xfrm>
                  <a:off x="1367" y="1154"/>
                  <a:ext cx="189" cy="116"/>
                </a:xfrm>
                <a:custGeom>
                  <a:gdLst>
                    <a:gd fmla="*/ 3 w 78" name="T0"/>
                    <a:gd fmla="*/ 48 h 48" name="T1"/>
                    <a:gd fmla="*/ 5 w 78" name="T2"/>
                    <a:gd fmla="*/ 47 h 48" name="T3"/>
                    <a:gd fmla="*/ 28 w 78" name="T4"/>
                    <a:gd fmla="*/ 13 h 48" name="T5"/>
                    <a:gd fmla="*/ 55 w 78" name="T6"/>
                    <a:gd fmla="*/ 35 h 48" name="T7"/>
                    <a:gd fmla="*/ 58 w 78" name="T8"/>
                    <a:gd fmla="*/ 36 h 48" name="T9"/>
                    <a:gd fmla="*/ 60 w 78" name="T10"/>
                    <a:gd fmla="*/ 35 h 48" name="T11"/>
                    <a:gd fmla="*/ 78 w 78" name="T12"/>
                    <a:gd fmla="*/ 5 h 48" name="T13"/>
                    <a:gd fmla="*/ 77 w 78" name="T14"/>
                    <a:gd fmla="*/ 0 h 48" name="T15"/>
                    <a:gd fmla="*/ 72 w 78" name="T16"/>
                    <a:gd fmla="*/ 1 h 48" name="T17"/>
                    <a:gd fmla="*/ 56 w 78" name="T18"/>
                    <a:gd fmla="*/ 29 h 48" name="T19"/>
                    <a:gd fmla="*/ 29 w 78" name="T20"/>
                    <a:gd fmla="*/ 7 h 48" name="T21"/>
                    <a:gd fmla="*/ 27 w 78" name="T22"/>
                    <a:gd fmla="*/ 6 h 48" name="T23"/>
                    <a:gd fmla="*/ 25 w 78" name="T24"/>
                    <a:gd fmla="*/ 7 h 48" name="T25"/>
                    <a:gd fmla="*/ 1 w 78" name="T26"/>
                    <a:gd fmla="*/ 43 h 48" name="T27"/>
                    <a:gd fmla="*/ 1 w 78" name="T28"/>
                    <a:gd fmla="*/ 47 h 48" name="T29"/>
                    <a:gd fmla="*/ 3 w 78" name="T30"/>
                    <a:gd fmla="*/ 48 h 48"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48" w="78">
                      <a:moveTo>
                        <a:pt x="3" y="48"/>
                      </a:moveTo>
                      <a:cubicBezTo>
                        <a:pt x="4" y="48"/>
                        <a:pt x="5" y="48"/>
                        <a:pt x="5" y="47"/>
                      </a:cubicBezTo>
                      <a:cubicBezTo>
                        <a:pt x="28" y="13"/>
                        <a:pt x="28" y="13"/>
                        <a:pt x="28" y="13"/>
                      </a:cubicBezTo>
                      <a:cubicBezTo>
                        <a:pt x="55" y="35"/>
                        <a:pt x="55" y="35"/>
                        <a:pt x="55" y="35"/>
                      </a:cubicBezTo>
                      <a:cubicBezTo>
                        <a:pt x="56" y="36"/>
                        <a:pt x="57" y="36"/>
                        <a:pt x="58" y="36"/>
                      </a:cubicBezTo>
                      <a:cubicBezTo>
                        <a:pt x="58" y="36"/>
                        <a:pt x="59" y="35"/>
                        <a:pt x="60" y="35"/>
                      </a:cubicBezTo>
                      <a:cubicBezTo>
                        <a:pt x="78" y="5"/>
                        <a:pt x="78" y="5"/>
                        <a:pt x="78" y="5"/>
                      </a:cubicBezTo>
                      <a:cubicBezTo>
                        <a:pt x="78" y="3"/>
                        <a:pt x="78" y="1"/>
                        <a:pt x="77" y="0"/>
                      </a:cubicBezTo>
                      <a:cubicBezTo>
                        <a:pt x="75" y="0"/>
                        <a:pt x="73" y="0"/>
                        <a:pt x="72" y="1"/>
                      </a:cubicBezTo>
                      <a:cubicBezTo>
                        <a:pt x="56" y="29"/>
                        <a:pt x="56" y="29"/>
                        <a:pt x="56" y="29"/>
                      </a:cubicBezTo>
                      <a:cubicBezTo>
                        <a:pt x="29" y="7"/>
                        <a:pt x="29" y="7"/>
                        <a:pt x="29" y="7"/>
                      </a:cubicBezTo>
                      <a:cubicBezTo>
                        <a:pt x="28" y="6"/>
                        <a:pt x="27" y="6"/>
                        <a:pt x="27" y="6"/>
                      </a:cubicBezTo>
                      <a:cubicBezTo>
                        <a:pt x="26" y="6"/>
                        <a:pt x="25" y="7"/>
                        <a:pt x="25" y="7"/>
                      </a:cubicBezTo>
                      <a:cubicBezTo>
                        <a:pt x="1" y="43"/>
                        <a:pt x="1" y="43"/>
                        <a:pt x="1" y="43"/>
                      </a:cubicBezTo>
                      <a:cubicBezTo>
                        <a:pt x="0" y="45"/>
                        <a:pt x="0" y="47"/>
                        <a:pt x="1" y="47"/>
                      </a:cubicBezTo>
                      <a:cubicBezTo>
                        <a:pt x="2" y="48"/>
                        <a:pt x="2" y="48"/>
                        <a:pt x="3" y="48"/>
                      </a:cubicBezTo>
                      <a:close/>
                    </a:path>
                  </a:pathLst>
                </a:custGeom>
                <a:grpFill/>
                <a:ln w="9525">
                  <a:noFill/>
                  <a:round/>
                </a:ln>
              </p:spPr>
              <p:txBody>
                <a:bodyPr anchor="t" anchorCtr="0" bIns="45720" compatLnSpc="1" lIns="91440" numCol="1" rIns="91440" tIns="45720" vert="horz" wrap="square">
                  <a:prstTxWarp prst="textNoShape">
                    <a:avLst/>
                  </a:prstTxWarp>
                </a:bodyPr>
                <a:lstStyle/>
                <a:p>
                  <a:endParaRPr altLang="en-US" lang="zh-CN"/>
                </a:p>
              </p:txBody>
            </p:sp>
          </p:grpSp>
        </p:grpSp>
        <p:grpSp>
          <p:nvGrpSpPr>
            <p:cNvPr id="4" name="组合 3"/>
            <p:cNvGrpSpPr/>
            <p:nvPr/>
          </p:nvGrpSpPr>
          <p:grpSpPr>
            <a:xfrm>
              <a:off x="4407854" y="2962933"/>
              <a:ext cx="3399283" cy="3399283"/>
              <a:chOff x="4407854" y="2962933"/>
              <a:chExt cx="3399283" cy="3399283"/>
            </a:xfrm>
          </p:grpSpPr>
          <p:sp>
            <p:nvSpPr>
              <p:cNvPr id="10" name="椭圆 9"/>
              <p:cNvSpPr/>
              <p:nvPr/>
            </p:nvSpPr>
            <p:spPr>
              <a:xfrm>
                <a:off x="4407854" y="2962933"/>
                <a:ext cx="3399283" cy="3399283"/>
              </a:xfrm>
              <a:prstGeom prst="ellipse">
                <a:avLst/>
              </a:prstGeom>
              <a:solidFill>
                <a:srgbClr val="373B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nvGrpSpPr>
              <p:cNvPr id="16" name="Group 9"/>
              <p:cNvGrpSpPr>
                <a:grpSpLocks noChangeAspect="1"/>
              </p:cNvGrpSpPr>
              <p:nvPr/>
            </p:nvGrpSpPr>
            <p:grpSpPr>
              <a:xfrm>
                <a:off x="5955068" y="3311515"/>
                <a:ext cx="281864" cy="282835"/>
                <a:chOff x="1171" y="1698"/>
                <a:chExt cx="290" cy="291"/>
              </a:xfrm>
              <a:solidFill>
                <a:srgbClr val="E7EDEA"/>
              </a:solidFill>
            </p:grpSpPr>
            <p:sp>
              <p:nvSpPr>
                <p:cNvPr id="17" name="Freeform 10"/>
                <p:cNvSpPr>
                  <a:spLocks noEditPoints="1"/>
                </p:cNvSpPr>
                <p:nvPr/>
              </p:nvSpPr>
              <p:spPr bwMode="auto">
                <a:xfrm>
                  <a:off x="1193" y="1727"/>
                  <a:ext cx="246" cy="262"/>
                </a:xfrm>
                <a:custGeom>
                  <a:gdLst>
                    <a:gd fmla="*/ 102 w 102" name="T0"/>
                    <a:gd fmla="*/ 51 h 108" name="T1"/>
                    <a:gd fmla="*/ 51 w 102" name="T2"/>
                    <a:gd fmla="*/ 0 h 108" name="T3"/>
                    <a:gd fmla="*/ 0 w 102" name="T4"/>
                    <a:gd fmla="*/ 51 h 108" name="T5"/>
                    <a:gd fmla="*/ 17 w 102" name="T6"/>
                    <a:gd fmla="*/ 89 h 108" name="T7"/>
                    <a:gd fmla="*/ 4 w 102" name="T8"/>
                    <a:gd fmla="*/ 103 h 108" name="T9"/>
                    <a:gd fmla="*/ 4 w 102" name="T10"/>
                    <a:gd fmla="*/ 107 h 108" name="T11"/>
                    <a:gd fmla="*/ 8 w 102" name="T12"/>
                    <a:gd fmla="*/ 107 h 108" name="T13"/>
                    <a:gd fmla="*/ 22 w 102" name="T14"/>
                    <a:gd fmla="*/ 93 h 108" name="T15"/>
                    <a:gd fmla="*/ 51 w 102" name="T16"/>
                    <a:gd fmla="*/ 102 h 108" name="T17"/>
                    <a:gd fmla="*/ 80 w 102" name="T18"/>
                    <a:gd fmla="*/ 93 h 108" name="T19"/>
                    <a:gd fmla="*/ 94 w 102" name="T20"/>
                    <a:gd fmla="*/ 107 h 108" name="T21"/>
                    <a:gd fmla="*/ 98 w 102" name="T22"/>
                    <a:gd fmla="*/ 107 h 108" name="T23"/>
                    <a:gd fmla="*/ 98 w 102" name="T24"/>
                    <a:gd fmla="*/ 103 h 108" name="T25"/>
                    <a:gd fmla="*/ 85 w 102" name="T26"/>
                    <a:gd fmla="*/ 89 h 108" name="T27"/>
                    <a:gd fmla="*/ 102 w 102" name="T28"/>
                    <a:gd fmla="*/ 51 h 108" name="T29"/>
                    <a:gd fmla="*/ 51 w 102" name="T30"/>
                    <a:gd fmla="*/ 96 h 108" name="T31"/>
                    <a:gd fmla="*/ 6 w 102" name="T32"/>
                    <a:gd fmla="*/ 51 h 108" name="T33"/>
                    <a:gd fmla="*/ 51 w 102" name="T34"/>
                    <a:gd fmla="*/ 6 h 108" name="T35"/>
                    <a:gd fmla="*/ 96 w 102" name="T36"/>
                    <a:gd fmla="*/ 51 h 108" name="T37"/>
                    <a:gd fmla="*/ 51 w 102" name="T38"/>
                    <a:gd fmla="*/ 96 h 108"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08" w="102">
                      <a:moveTo>
                        <a:pt x="102" y="51"/>
                      </a:moveTo>
                      <a:cubicBezTo>
                        <a:pt x="102" y="23"/>
                        <a:pt x="79" y="0"/>
                        <a:pt x="51" y="0"/>
                      </a:cubicBezTo>
                      <a:cubicBezTo>
                        <a:pt x="23" y="0"/>
                        <a:pt x="0" y="23"/>
                        <a:pt x="0" y="51"/>
                      </a:cubicBezTo>
                      <a:cubicBezTo>
                        <a:pt x="0" y="66"/>
                        <a:pt x="7" y="80"/>
                        <a:pt x="17" y="89"/>
                      </a:cubicBezTo>
                      <a:cubicBezTo>
                        <a:pt x="4" y="103"/>
                        <a:pt x="4" y="103"/>
                        <a:pt x="4" y="103"/>
                      </a:cubicBezTo>
                      <a:cubicBezTo>
                        <a:pt x="3" y="104"/>
                        <a:pt x="3" y="106"/>
                        <a:pt x="4" y="107"/>
                      </a:cubicBezTo>
                      <a:cubicBezTo>
                        <a:pt x="5" y="108"/>
                        <a:pt x="7" y="108"/>
                        <a:pt x="8" y="107"/>
                      </a:cubicBezTo>
                      <a:cubicBezTo>
                        <a:pt x="22" y="93"/>
                        <a:pt x="22" y="93"/>
                        <a:pt x="22" y="93"/>
                      </a:cubicBezTo>
                      <a:cubicBezTo>
                        <a:pt x="30" y="99"/>
                        <a:pt x="40" y="102"/>
                        <a:pt x="51" y="102"/>
                      </a:cubicBezTo>
                      <a:cubicBezTo>
                        <a:pt x="62" y="102"/>
                        <a:pt x="72" y="99"/>
                        <a:pt x="80" y="93"/>
                      </a:cubicBezTo>
                      <a:cubicBezTo>
                        <a:pt x="94" y="107"/>
                        <a:pt x="94" y="107"/>
                        <a:pt x="94" y="107"/>
                      </a:cubicBezTo>
                      <a:cubicBezTo>
                        <a:pt x="95" y="108"/>
                        <a:pt x="97" y="108"/>
                        <a:pt x="98" y="107"/>
                      </a:cubicBezTo>
                      <a:cubicBezTo>
                        <a:pt x="99" y="106"/>
                        <a:pt x="99" y="104"/>
                        <a:pt x="98" y="103"/>
                      </a:cubicBezTo>
                      <a:cubicBezTo>
                        <a:pt x="85" y="89"/>
                        <a:pt x="85" y="89"/>
                        <a:pt x="85" y="89"/>
                      </a:cubicBezTo>
                      <a:cubicBezTo>
                        <a:pt x="95" y="80"/>
                        <a:pt x="102" y="66"/>
                        <a:pt x="102" y="51"/>
                      </a:cubicBezTo>
                      <a:close/>
                      <a:moveTo>
                        <a:pt x="51" y="96"/>
                      </a:moveTo>
                      <a:cubicBezTo>
                        <a:pt x="26" y="96"/>
                        <a:pt x="6" y="76"/>
                        <a:pt x="6" y="51"/>
                      </a:cubicBezTo>
                      <a:cubicBezTo>
                        <a:pt x="6" y="26"/>
                        <a:pt x="26" y="6"/>
                        <a:pt x="51" y="6"/>
                      </a:cubicBezTo>
                      <a:cubicBezTo>
                        <a:pt x="76" y="6"/>
                        <a:pt x="96" y="26"/>
                        <a:pt x="96" y="51"/>
                      </a:cubicBezTo>
                      <a:cubicBezTo>
                        <a:pt x="96" y="76"/>
                        <a:pt x="76" y="96"/>
                        <a:pt x="51" y="96"/>
                      </a:cubicBezTo>
                      <a:close/>
                    </a:path>
                  </a:pathLst>
                </a:custGeom>
                <a:grpFill/>
                <a:ln w="9525">
                  <a:noFill/>
                  <a:round/>
                </a:ln>
              </p:spPr>
              <p:txBody>
                <a:bodyPr anchor="t" anchorCtr="0" bIns="45720" compatLnSpc="1" lIns="91440" numCol="1" rIns="91440" tIns="45720" vert="horz" wrap="square">
                  <a:prstTxWarp prst="textNoShape">
                    <a:avLst/>
                  </a:prstTxWarp>
                </a:bodyPr>
                <a:lstStyle/>
                <a:p>
                  <a:endParaRPr altLang="en-US" lang="zh-CN"/>
                </a:p>
              </p:txBody>
            </p:sp>
            <p:sp>
              <p:nvSpPr>
                <p:cNvPr id="18" name="Freeform 11"/>
                <p:cNvSpPr>
                  <a:spLocks noEditPoints="1"/>
                </p:cNvSpPr>
                <p:nvPr/>
              </p:nvSpPr>
              <p:spPr bwMode="auto">
                <a:xfrm>
                  <a:off x="1244" y="1756"/>
                  <a:ext cx="94" cy="117"/>
                </a:xfrm>
                <a:custGeom>
                  <a:gdLst>
                    <a:gd fmla="*/ 33 w 39" name="T0"/>
                    <a:gd fmla="*/ 31 h 48" name="T1"/>
                    <a:gd fmla="*/ 33 w 39" name="T2"/>
                    <a:gd fmla="*/ 0 h 48" name="T3"/>
                    <a:gd fmla="*/ 27 w 39" name="T4"/>
                    <a:gd fmla="*/ 0 h 48" name="T5"/>
                    <a:gd fmla="*/ 27 w 39" name="T6"/>
                    <a:gd fmla="*/ 31 h 48" name="T7"/>
                    <a:gd fmla="*/ 22 w 39" name="T8"/>
                    <a:gd fmla="*/ 36 h 48" name="T9"/>
                    <a:gd fmla="*/ 0 w 39" name="T10"/>
                    <a:gd fmla="*/ 36 h 48" name="T11"/>
                    <a:gd fmla="*/ 0 w 39" name="T12"/>
                    <a:gd fmla="*/ 42 h 48" name="T13"/>
                    <a:gd fmla="*/ 22 w 39" name="T14"/>
                    <a:gd fmla="*/ 42 h 48" name="T15"/>
                    <a:gd fmla="*/ 30 w 39" name="T16"/>
                    <a:gd fmla="*/ 48 h 48" name="T17"/>
                    <a:gd fmla="*/ 39 w 39" name="T18"/>
                    <a:gd fmla="*/ 39 h 48" name="T19"/>
                    <a:gd fmla="*/ 33 w 39" name="T20"/>
                    <a:gd fmla="*/ 31 h 48" name="T21"/>
                    <a:gd fmla="*/ 30 w 39" name="T22"/>
                    <a:gd fmla="*/ 42 h 48" name="T23"/>
                    <a:gd fmla="*/ 27 w 39" name="T24"/>
                    <a:gd fmla="*/ 39 h 48" name="T25"/>
                    <a:gd fmla="*/ 30 w 39" name="T26"/>
                    <a:gd fmla="*/ 36 h 48" name="T27"/>
                    <a:gd fmla="*/ 33 w 39" name="T28"/>
                    <a:gd fmla="*/ 39 h 48" name="T29"/>
                    <a:gd fmla="*/ 30 w 39" name="T30"/>
                    <a:gd fmla="*/ 42 h 48"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48" w="39">
                      <a:moveTo>
                        <a:pt x="33" y="31"/>
                      </a:moveTo>
                      <a:cubicBezTo>
                        <a:pt x="33" y="0"/>
                        <a:pt x="33" y="0"/>
                        <a:pt x="33" y="0"/>
                      </a:cubicBezTo>
                      <a:cubicBezTo>
                        <a:pt x="27" y="0"/>
                        <a:pt x="27" y="0"/>
                        <a:pt x="27" y="0"/>
                      </a:cubicBezTo>
                      <a:cubicBezTo>
                        <a:pt x="27" y="31"/>
                        <a:pt x="27" y="31"/>
                        <a:pt x="27" y="31"/>
                      </a:cubicBezTo>
                      <a:cubicBezTo>
                        <a:pt x="24" y="31"/>
                        <a:pt x="22" y="33"/>
                        <a:pt x="22" y="36"/>
                      </a:cubicBezTo>
                      <a:cubicBezTo>
                        <a:pt x="0" y="36"/>
                        <a:pt x="0" y="36"/>
                        <a:pt x="0" y="36"/>
                      </a:cubicBezTo>
                      <a:cubicBezTo>
                        <a:pt x="0" y="42"/>
                        <a:pt x="0" y="42"/>
                        <a:pt x="0" y="42"/>
                      </a:cubicBezTo>
                      <a:cubicBezTo>
                        <a:pt x="22" y="42"/>
                        <a:pt x="22" y="42"/>
                        <a:pt x="22" y="42"/>
                      </a:cubicBezTo>
                      <a:cubicBezTo>
                        <a:pt x="23" y="45"/>
                        <a:pt x="26" y="48"/>
                        <a:pt x="30" y="48"/>
                      </a:cubicBezTo>
                      <a:cubicBezTo>
                        <a:pt x="35" y="48"/>
                        <a:pt x="39" y="44"/>
                        <a:pt x="39" y="39"/>
                      </a:cubicBezTo>
                      <a:cubicBezTo>
                        <a:pt x="39" y="35"/>
                        <a:pt x="36" y="32"/>
                        <a:pt x="33" y="31"/>
                      </a:cubicBezTo>
                      <a:close/>
                      <a:moveTo>
                        <a:pt x="30" y="42"/>
                      </a:moveTo>
                      <a:cubicBezTo>
                        <a:pt x="28" y="42"/>
                        <a:pt x="27" y="41"/>
                        <a:pt x="27" y="39"/>
                      </a:cubicBezTo>
                      <a:cubicBezTo>
                        <a:pt x="27" y="37"/>
                        <a:pt x="28" y="36"/>
                        <a:pt x="30" y="36"/>
                      </a:cubicBezTo>
                      <a:cubicBezTo>
                        <a:pt x="32" y="36"/>
                        <a:pt x="33" y="37"/>
                        <a:pt x="33" y="39"/>
                      </a:cubicBezTo>
                      <a:cubicBezTo>
                        <a:pt x="33" y="41"/>
                        <a:pt x="32" y="42"/>
                        <a:pt x="30" y="42"/>
                      </a:cubicBezTo>
                      <a:close/>
                    </a:path>
                  </a:pathLst>
                </a:custGeom>
                <a:grpFill/>
                <a:ln w="9525">
                  <a:noFill/>
                  <a:round/>
                </a:ln>
              </p:spPr>
              <p:txBody>
                <a:bodyPr anchor="t" anchorCtr="0" bIns="45720" compatLnSpc="1" lIns="91440" numCol="1" rIns="91440" tIns="45720" vert="horz" wrap="square">
                  <a:prstTxWarp prst="textNoShape">
                    <a:avLst/>
                  </a:prstTxWarp>
                </a:bodyPr>
                <a:lstStyle/>
                <a:p>
                  <a:endParaRPr altLang="en-US" lang="zh-CN"/>
                </a:p>
              </p:txBody>
            </p:sp>
            <p:sp>
              <p:nvSpPr>
                <p:cNvPr id="19" name="Freeform 12"/>
                <p:cNvSpPr/>
                <p:nvPr/>
              </p:nvSpPr>
              <p:spPr bwMode="auto">
                <a:xfrm>
                  <a:off x="1171" y="1698"/>
                  <a:ext cx="102" cy="99"/>
                </a:xfrm>
                <a:custGeom>
                  <a:gdLst>
                    <a:gd fmla="*/ 6 w 42" name="T0"/>
                    <a:gd fmla="*/ 24 h 41" name="T1"/>
                    <a:gd fmla="*/ 24 w 42" name="T2"/>
                    <a:gd fmla="*/ 6 h 41" name="T3"/>
                    <a:gd fmla="*/ 37 w 42" name="T4"/>
                    <a:gd fmla="*/ 11 h 41" name="T5"/>
                    <a:gd fmla="*/ 42 w 42" name="T6"/>
                    <a:gd fmla="*/ 9 h 41" name="T7"/>
                    <a:gd fmla="*/ 24 w 42" name="T8"/>
                    <a:gd fmla="*/ 0 h 41" name="T9"/>
                    <a:gd fmla="*/ 0 w 42" name="T10"/>
                    <a:gd fmla="*/ 24 h 41" name="T11"/>
                    <a:gd fmla="*/ 7 w 42" name="T12"/>
                    <a:gd fmla="*/ 41 h 41" name="T13"/>
                    <a:gd fmla="*/ 10 w 42" name="T14"/>
                    <a:gd fmla="*/ 35 h 41" name="T15"/>
                    <a:gd fmla="*/ 6 w 42" name="T16"/>
                    <a:gd fmla="*/ 24 h 4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 w="42">
                      <a:moveTo>
                        <a:pt x="6" y="24"/>
                      </a:moveTo>
                      <a:cubicBezTo>
                        <a:pt x="6" y="14"/>
                        <a:pt x="14" y="6"/>
                        <a:pt x="24" y="6"/>
                      </a:cubicBezTo>
                      <a:cubicBezTo>
                        <a:pt x="29" y="6"/>
                        <a:pt x="33" y="8"/>
                        <a:pt x="37" y="11"/>
                      </a:cubicBezTo>
                      <a:cubicBezTo>
                        <a:pt x="38" y="10"/>
                        <a:pt x="40" y="9"/>
                        <a:pt x="42" y="9"/>
                      </a:cubicBezTo>
                      <a:cubicBezTo>
                        <a:pt x="38" y="3"/>
                        <a:pt x="31" y="0"/>
                        <a:pt x="24" y="0"/>
                      </a:cubicBezTo>
                      <a:cubicBezTo>
                        <a:pt x="11" y="0"/>
                        <a:pt x="0" y="11"/>
                        <a:pt x="0" y="24"/>
                      </a:cubicBezTo>
                      <a:cubicBezTo>
                        <a:pt x="0" y="31"/>
                        <a:pt x="3" y="37"/>
                        <a:pt x="7" y="41"/>
                      </a:cubicBezTo>
                      <a:cubicBezTo>
                        <a:pt x="8" y="39"/>
                        <a:pt x="9" y="37"/>
                        <a:pt x="10" y="35"/>
                      </a:cubicBezTo>
                      <a:cubicBezTo>
                        <a:pt x="8" y="32"/>
                        <a:pt x="6" y="28"/>
                        <a:pt x="6" y="24"/>
                      </a:cubicBezTo>
                      <a:close/>
                    </a:path>
                  </a:pathLst>
                </a:custGeom>
                <a:grpFill/>
                <a:ln w="9525">
                  <a:noFill/>
                  <a:round/>
                </a:ln>
              </p:spPr>
              <p:txBody>
                <a:bodyPr anchor="t" anchorCtr="0" bIns="45720" compatLnSpc="1" lIns="91440" numCol="1" rIns="91440" tIns="45720" vert="horz" wrap="square">
                  <a:prstTxWarp prst="textNoShape">
                    <a:avLst/>
                  </a:prstTxWarp>
                </a:bodyPr>
                <a:lstStyle/>
                <a:p>
                  <a:endParaRPr altLang="en-US" lang="zh-CN"/>
                </a:p>
              </p:txBody>
            </p:sp>
            <p:sp>
              <p:nvSpPr>
                <p:cNvPr id="20" name="Freeform 13"/>
                <p:cNvSpPr/>
                <p:nvPr/>
              </p:nvSpPr>
              <p:spPr bwMode="auto">
                <a:xfrm>
                  <a:off x="1360" y="1698"/>
                  <a:ext cx="101" cy="99"/>
                </a:xfrm>
                <a:custGeom>
                  <a:gdLst>
                    <a:gd fmla="*/ 18 w 42" name="T0"/>
                    <a:gd fmla="*/ 0 h 41" name="T1"/>
                    <a:gd fmla="*/ 0 w 42" name="T2"/>
                    <a:gd fmla="*/ 9 h 41" name="T3"/>
                    <a:gd fmla="*/ 5 w 42" name="T4"/>
                    <a:gd fmla="*/ 11 h 41" name="T5"/>
                    <a:gd fmla="*/ 18 w 42" name="T6"/>
                    <a:gd fmla="*/ 6 h 41" name="T7"/>
                    <a:gd fmla="*/ 36 w 42" name="T8"/>
                    <a:gd fmla="*/ 24 h 41" name="T9"/>
                    <a:gd fmla="*/ 32 w 42" name="T10"/>
                    <a:gd fmla="*/ 35 h 41" name="T11"/>
                    <a:gd fmla="*/ 35 w 42" name="T12"/>
                    <a:gd fmla="*/ 41 h 41" name="T13"/>
                    <a:gd fmla="*/ 42 w 42" name="T14"/>
                    <a:gd fmla="*/ 24 h 41" name="T15"/>
                    <a:gd fmla="*/ 18 w 42" name="T16"/>
                    <a:gd fmla="*/ 0 h 4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 w="42">
                      <a:moveTo>
                        <a:pt x="18" y="0"/>
                      </a:moveTo>
                      <a:cubicBezTo>
                        <a:pt x="11" y="0"/>
                        <a:pt x="4" y="3"/>
                        <a:pt x="0" y="9"/>
                      </a:cubicBezTo>
                      <a:cubicBezTo>
                        <a:pt x="2" y="9"/>
                        <a:pt x="4" y="10"/>
                        <a:pt x="5" y="11"/>
                      </a:cubicBezTo>
                      <a:cubicBezTo>
                        <a:pt x="9" y="8"/>
                        <a:pt x="13" y="6"/>
                        <a:pt x="18" y="6"/>
                      </a:cubicBezTo>
                      <a:cubicBezTo>
                        <a:pt x="28" y="6"/>
                        <a:pt x="36" y="14"/>
                        <a:pt x="36" y="24"/>
                      </a:cubicBezTo>
                      <a:cubicBezTo>
                        <a:pt x="36" y="28"/>
                        <a:pt x="34" y="32"/>
                        <a:pt x="32" y="35"/>
                      </a:cubicBezTo>
                      <a:cubicBezTo>
                        <a:pt x="33" y="37"/>
                        <a:pt x="34" y="39"/>
                        <a:pt x="35" y="41"/>
                      </a:cubicBezTo>
                      <a:cubicBezTo>
                        <a:pt x="39" y="37"/>
                        <a:pt x="42" y="31"/>
                        <a:pt x="42" y="24"/>
                      </a:cubicBezTo>
                      <a:cubicBezTo>
                        <a:pt x="42" y="11"/>
                        <a:pt x="31" y="0"/>
                        <a:pt x="18" y="0"/>
                      </a:cubicBezTo>
                      <a:close/>
                    </a:path>
                  </a:pathLst>
                </a:custGeom>
                <a:grpFill/>
                <a:ln w="9525">
                  <a:noFill/>
                  <a:round/>
                </a:ln>
              </p:spPr>
              <p:txBody>
                <a:bodyPr anchor="t" anchorCtr="0" bIns="45720" compatLnSpc="1" lIns="91440" numCol="1" rIns="91440" tIns="45720" vert="horz" wrap="square">
                  <a:prstTxWarp prst="textNoShape">
                    <a:avLst/>
                  </a:prstTxWarp>
                </a:bodyPr>
                <a:lstStyle/>
                <a:p>
                  <a:endParaRPr altLang="en-US" lang="zh-CN"/>
                </a:p>
              </p:txBody>
            </p:sp>
          </p:grpSp>
        </p:grpSp>
        <p:grpSp>
          <p:nvGrpSpPr>
            <p:cNvPr id="3" name="组合 2"/>
            <p:cNvGrpSpPr/>
            <p:nvPr/>
          </p:nvGrpSpPr>
          <p:grpSpPr>
            <a:xfrm>
              <a:off x="4860858" y="3868943"/>
              <a:ext cx="2493274" cy="2493274"/>
              <a:chOff x="4860858" y="3868943"/>
              <a:chExt cx="2493274" cy="2493274"/>
            </a:xfrm>
          </p:grpSpPr>
          <p:sp>
            <p:nvSpPr>
              <p:cNvPr id="11" name="椭圆 10"/>
              <p:cNvSpPr/>
              <p:nvPr/>
            </p:nvSpPr>
            <p:spPr>
              <a:xfrm>
                <a:off x="4860858" y="3868943"/>
                <a:ext cx="2493274" cy="2493274"/>
              </a:xfrm>
              <a:prstGeom prst="ellipse">
                <a:avLst/>
              </a:prstGeom>
              <a:solidFill>
                <a:srgbClr val="00B4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Freeform 17"/>
              <p:cNvSpPr>
                <a:spLocks noEditPoints="1"/>
              </p:cNvSpPr>
              <p:nvPr/>
            </p:nvSpPr>
            <p:spPr bwMode="auto">
              <a:xfrm>
                <a:off x="5966919" y="4298476"/>
                <a:ext cx="258162" cy="258160"/>
              </a:xfrm>
              <a:custGeom>
                <a:gdLst>
                  <a:gd fmla="*/ 114 w 120" name="T0"/>
                  <a:gd fmla="*/ 18 h 120" name="T1"/>
                  <a:gd fmla="*/ 78 w 120" name="T2"/>
                  <a:gd fmla="*/ 18 h 120" name="T3"/>
                  <a:gd fmla="*/ 78 w 120" name="T4"/>
                  <a:gd fmla="*/ 6 h 120" name="T5"/>
                  <a:gd fmla="*/ 72 w 120" name="T6"/>
                  <a:gd fmla="*/ 0 h 120" name="T7"/>
                  <a:gd fmla="*/ 48 w 120" name="T8"/>
                  <a:gd fmla="*/ 0 h 120" name="T9"/>
                  <a:gd fmla="*/ 42 w 120" name="T10"/>
                  <a:gd fmla="*/ 6 h 120" name="T11"/>
                  <a:gd fmla="*/ 42 w 120" name="T12"/>
                  <a:gd fmla="*/ 18 h 120" name="T13"/>
                  <a:gd fmla="*/ 6 w 120" name="T14"/>
                  <a:gd fmla="*/ 18 h 120" name="T15"/>
                  <a:gd fmla="*/ 0 w 120" name="T16"/>
                  <a:gd fmla="*/ 24 h 120" name="T17"/>
                  <a:gd fmla="*/ 0 w 120" name="T18"/>
                  <a:gd fmla="*/ 114 h 120" name="T19"/>
                  <a:gd fmla="*/ 6 w 120" name="T20"/>
                  <a:gd fmla="*/ 120 h 120" name="T21"/>
                  <a:gd fmla="*/ 114 w 120" name="T22"/>
                  <a:gd fmla="*/ 120 h 120" name="T23"/>
                  <a:gd fmla="*/ 120 w 120" name="T24"/>
                  <a:gd fmla="*/ 114 h 120" name="T25"/>
                  <a:gd fmla="*/ 120 w 120" name="T26"/>
                  <a:gd fmla="*/ 24 h 120" name="T27"/>
                  <a:gd fmla="*/ 114 w 120" name="T28"/>
                  <a:gd fmla="*/ 18 h 120" name="T29"/>
                  <a:gd fmla="*/ 48 w 120" name="T30"/>
                  <a:gd fmla="*/ 6 h 120" name="T31"/>
                  <a:gd fmla="*/ 72 w 120" name="T32"/>
                  <a:gd fmla="*/ 6 h 120" name="T33"/>
                  <a:gd fmla="*/ 72 w 120" name="T34"/>
                  <a:gd fmla="*/ 18 h 120" name="T35"/>
                  <a:gd fmla="*/ 48 w 120" name="T36"/>
                  <a:gd fmla="*/ 18 h 120" name="T37"/>
                  <a:gd fmla="*/ 48 w 120" name="T38"/>
                  <a:gd fmla="*/ 6 h 120" name="T39"/>
                  <a:gd fmla="*/ 114 w 120" name="T40"/>
                  <a:gd fmla="*/ 114 h 120" name="T41"/>
                  <a:gd fmla="*/ 6 w 120" name="T42"/>
                  <a:gd fmla="*/ 114 h 120" name="T43"/>
                  <a:gd fmla="*/ 6 w 120" name="T44"/>
                  <a:gd fmla="*/ 54 h 120" name="T45"/>
                  <a:gd fmla="*/ 48 w 120" name="T46"/>
                  <a:gd fmla="*/ 54 h 120" name="T47"/>
                  <a:gd fmla="*/ 48 w 120" name="T48"/>
                  <a:gd fmla="*/ 60 h 120" name="T49"/>
                  <a:gd fmla="*/ 54 w 120" name="T50"/>
                  <a:gd fmla="*/ 66 h 120" name="T51"/>
                  <a:gd fmla="*/ 66 w 120" name="T52"/>
                  <a:gd fmla="*/ 66 h 120" name="T53"/>
                  <a:gd fmla="*/ 72 w 120" name="T54"/>
                  <a:gd fmla="*/ 60 h 120" name="T55"/>
                  <a:gd fmla="*/ 72 w 120" name="T56"/>
                  <a:gd fmla="*/ 54 h 120" name="T57"/>
                  <a:gd fmla="*/ 114 w 120" name="T58"/>
                  <a:gd fmla="*/ 54 h 120" name="T59"/>
                  <a:gd fmla="*/ 114 w 120" name="T60"/>
                  <a:gd fmla="*/ 114 h 120" name="T61"/>
                  <a:gd fmla="*/ 54 w 120" name="T62"/>
                  <a:gd fmla="*/ 54 h 120" name="T63"/>
                  <a:gd fmla="*/ 66 w 120" name="T64"/>
                  <a:gd fmla="*/ 54 h 120" name="T65"/>
                  <a:gd fmla="*/ 66 w 120" name="T66"/>
                  <a:gd fmla="*/ 60 h 120" name="T67"/>
                  <a:gd fmla="*/ 54 w 120" name="T68"/>
                  <a:gd fmla="*/ 60 h 120" name="T69"/>
                  <a:gd fmla="*/ 54 w 120" name="T70"/>
                  <a:gd fmla="*/ 54 h 120" name="T71"/>
                  <a:gd fmla="*/ 6 w 120" name="T72"/>
                  <a:gd fmla="*/ 48 h 120" name="T73"/>
                  <a:gd fmla="*/ 6 w 120" name="T74"/>
                  <a:gd fmla="*/ 24 h 120" name="T75"/>
                  <a:gd fmla="*/ 48 w 120" name="T76"/>
                  <a:gd fmla="*/ 24 h 120" name="T77"/>
                  <a:gd fmla="*/ 72 w 120" name="T78"/>
                  <a:gd fmla="*/ 24 h 120" name="T79"/>
                  <a:gd fmla="*/ 114 w 120" name="T80"/>
                  <a:gd fmla="*/ 24 h 120" name="T81"/>
                  <a:gd fmla="*/ 114 w 120" name="T82"/>
                  <a:gd fmla="*/ 48 h 120" name="T83"/>
                  <a:gd fmla="*/ 6 w 120" name="T84"/>
                  <a:gd fmla="*/ 48 h 120"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20" w="120">
                    <a:moveTo>
                      <a:pt x="114" y="18"/>
                    </a:moveTo>
                    <a:cubicBezTo>
                      <a:pt x="78" y="18"/>
                      <a:pt x="78" y="18"/>
                      <a:pt x="78" y="18"/>
                    </a:cubicBezTo>
                    <a:cubicBezTo>
                      <a:pt x="78" y="6"/>
                      <a:pt x="78" y="6"/>
                      <a:pt x="78" y="6"/>
                    </a:cubicBezTo>
                    <a:cubicBezTo>
                      <a:pt x="78" y="3"/>
                      <a:pt x="75" y="0"/>
                      <a:pt x="72" y="0"/>
                    </a:cubicBezTo>
                    <a:cubicBezTo>
                      <a:pt x="48" y="0"/>
                      <a:pt x="48" y="0"/>
                      <a:pt x="48" y="0"/>
                    </a:cubicBezTo>
                    <a:cubicBezTo>
                      <a:pt x="45" y="0"/>
                      <a:pt x="42" y="3"/>
                      <a:pt x="42" y="6"/>
                    </a:cubicBezTo>
                    <a:cubicBezTo>
                      <a:pt x="42" y="18"/>
                      <a:pt x="42" y="18"/>
                      <a:pt x="42" y="18"/>
                    </a:cubicBezTo>
                    <a:cubicBezTo>
                      <a:pt x="6" y="18"/>
                      <a:pt x="6" y="18"/>
                      <a:pt x="6" y="18"/>
                    </a:cubicBezTo>
                    <a:cubicBezTo>
                      <a:pt x="3" y="18"/>
                      <a:pt x="0" y="21"/>
                      <a:pt x="0" y="24"/>
                    </a:cubicBezTo>
                    <a:cubicBezTo>
                      <a:pt x="0" y="114"/>
                      <a:pt x="0" y="114"/>
                      <a:pt x="0" y="114"/>
                    </a:cubicBezTo>
                    <a:cubicBezTo>
                      <a:pt x="0" y="117"/>
                      <a:pt x="3" y="120"/>
                      <a:pt x="6" y="120"/>
                    </a:cubicBezTo>
                    <a:cubicBezTo>
                      <a:pt x="114" y="120"/>
                      <a:pt x="114" y="120"/>
                      <a:pt x="114" y="120"/>
                    </a:cubicBezTo>
                    <a:cubicBezTo>
                      <a:pt x="117" y="120"/>
                      <a:pt x="120" y="117"/>
                      <a:pt x="120" y="114"/>
                    </a:cubicBezTo>
                    <a:cubicBezTo>
                      <a:pt x="120" y="24"/>
                      <a:pt x="120" y="24"/>
                      <a:pt x="120" y="24"/>
                    </a:cubicBezTo>
                    <a:cubicBezTo>
                      <a:pt x="120" y="21"/>
                      <a:pt x="117" y="18"/>
                      <a:pt x="114" y="18"/>
                    </a:cubicBezTo>
                    <a:close/>
                    <a:moveTo>
                      <a:pt x="48" y="6"/>
                    </a:moveTo>
                    <a:cubicBezTo>
                      <a:pt x="72" y="6"/>
                      <a:pt x="72" y="6"/>
                      <a:pt x="72" y="6"/>
                    </a:cubicBezTo>
                    <a:cubicBezTo>
                      <a:pt x="72" y="18"/>
                      <a:pt x="72" y="18"/>
                      <a:pt x="72" y="18"/>
                    </a:cubicBezTo>
                    <a:cubicBezTo>
                      <a:pt x="48" y="18"/>
                      <a:pt x="48" y="18"/>
                      <a:pt x="48" y="18"/>
                    </a:cubicBezTo>
                    <a:lnTo>
                      <a:pt x="48" y="6"/>
                    </a:lnTo>
                    <a:close/>
                    <a:moveTo>
                      <a:pt x="114" y="114"/>
                    </a:moveTo>
                    <a:cubicBezTo>
                      <a:pt x="6" y="114"/>
                      <a:pt x="6" y="114"/>
                      <a:pt x="6" y="114"/>
                    </a:cubicBezTo>
                    <a:cubicBezTo>
                      <a:pt x="6" y="54"/>
                      <a:pt x="6" y="54"/>
                      <a:pt x="6" y="54"/>
                    </a:cubicBezTo>
                    <a:cubicBezTo>
                      <a:pt x="48" y="54"/>
                      <a:pt x="48" y="54"/>
                      <a:pt x="48" y="54"/>
                    </a:cubicBezTo>
                    <a:cubicBezTo>
                      <a:pt x="48" y="60"/>
                      <a:pt x="48" y="60"/>
                      <a:pt x="48" y="60"/>
                    </a:cubicBezTo>
                    <a:cubicBezTo>
                      <a:pt x="48" y="63"/>
                      <a:pt x="51" y="66"/>
                      <a:pt x="54" y="66"/>
                    </a:cubicBezTo>
                    <a:cubicBezTo>
                      <a:pt x="66" y="66"/>
                      <a:pt x="66" y="66"/>
                      <a:pt x="66" y="66"/>
                    </a:cubicBezTo>
                    <a:cubicBezTo>
                      <a:pt x="69" y="66"/>
                      <a:pt x="72" y="63"/>
                      <a:pt x="72" y="60"/>
                    </a:cubicBezTo>
                    <a:cubicBezTo>
                      <a:pt x="72" y="54"/>
                      <a:pt x="72" y="54"/>
                      <a:pt x="72" y="54"/>
                    </a:cubicBezTo>
                    <a:cubicBezTo>
                      <a:pt x="114" y="54"/>
                      <a:pt x="114" y="54"/>
                      <a:pt x="114" y="54"/>
                    </a:cubicBezTo>
                    <a:lnTo>
                      <a:pt x="114" y="114"/>
                    </a:lnTo>
                    <a:close/>
                    <a:moveTo>
                      <a:pt x="54" y="54"/>
                    </a:moveTo>
                    <a:cubicBezTo>
                      <a:pt x="66" y="54"/>
                      <a:pt x="66" y="54"/>
                      <a:pt x="66" y="54"/>
                    </a:cubicBezTo>
                    <a:cubicBezTo>
                      <a:pt x="66" y="60"/>
                      <a:pt x="66" y="60"/>
                      <a:pt x="66" y="60"/>
                    </a:cubicBezTo>
                    <a:cubicBezTo>
                      <a:pt x="54" y="60"/>
                      <a:pt x="54" y="60"/>
                      <a:pt x="54" y="60"/>
                    </a:cubicBezTo>
                    <a:lnTo>
                      <a:pt x="54" y="54"/>
                    </a:lnTo>
                    <a:close/>
                    <a:moveTo>
                      <a:pt x="6" y="48"/>
                    </a:moveTo>
                    <a:cubicBezTo>
                      <a:pt x="6" y="24"/>
                      <a:pt x="6" y="24"/>
                      <a:pt x="6" y="24"/>
                    </a:cubicBezTo>
                    <a:cubicBezTo>
                      <a:pt x="48" y="24"/>
                      <a:pt x="48" y="24"/>
                      <a:pt x="48" y="24"/>
                    </a:cubicBezTo>
                    <a:cubicBezTo>
                      <a:pt x="72" y="24"/>
                      <a:pt x="72" y="24"/>
                      <a:pt x="72" y="24"/>
                    </a:cubicBezTo>
                    <a:cubicBezTo>
                      <a:pt x="114" y="24"/>
                      <a:pt x="114" y="24"/>
                      <a:pt x="114" y="24"/>
                    </a:cubicBezTo>
                    <a:cubicBezTo>
                      <a:pt x="114" y="48"/>
                      <a:pt x="114" y="48"/>
                      <a:pt x="114" y="48"/>
                    </a:cubicBezTo>
                    <a:lnTo>
                      <a:pt x="6" y="48"/>
                    </a:lnTo>
                    <a:close/>
                  </a:path>
                </a:pathLst>
              </a:custGeom>
              <a:solidFill>
                <a:srgbClr val="E7EDEA"/>
              </a:solidFill>
              <a:ln>
                <a:noFill/>
              </a:ln>
            </p:spPr>
            <p:txBody>
              <a:bodyPr anchor="t" anchorCtr="0" bIns="45720" compatLnSpc="1" lIns="91440" numCol="1" rIns="91440" tIns="45720" vert="horz" wrap="square">
                <a:prstTxWarp prst="textNoShape">
                  <a:avLst/>
                </a:prstTxWarp>
              </a:bodyPr>
              <a:lstStyle/>
              <a:p>
                <a:endParaRPr altLang="en-US" lang="zh-CN"/>
              </a:p>
            </p:txBody>
          </p:sp>
        </p:grpSp>
        <p:grpSp>
          <p:nvGrpSpPr>
            <p:cNvPr id="2" name="组合 1"/>
            <p:cNvGrpSpPr/>
            <p:nvPr/>
          </p:nvGrpSpPr>
          <p:grpSpPr>
            <a:xfrm>
              <a:off x="5393561" y="4934347"/>
              <a:ext cx="1427869" cy="1427869"/>
              <a:chOff x="5393561" y="4934347"/>
              <a:chExt cx="1427869" cy="1427869"/>
            </a:xfrm>
          </p:grpSpPr>
          <p:sp>
            <p:nvSpPr>
              <p:cNvPr id="12" name="椭圆 11"/>
              <p:cNvSpPr/>
              <p:nvPr/>
            </p:nvSpPr>
            <p:spPr>
              <a:xfrm>
                <a:off x="5393561" y="4934347"/>
                <a:ext cx="1427869" cy="1427869"/>
              </a:xfrm>
              <a:prstGeom prst="ellipse">
                <a:avLst/>
              </a:prstGeom>
              <a:solidFill>
                <a:srgbClr val="373B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Freeform 21"/>
              <p:cNvSpPr>
                <a:spLocks noEditPoints="1"/>
              </p:cNvSpPr>
              <p:nvPr/>
            </p:nvSpPr>
            <p:spPr bwMode="auto">
              <a:xfrm>
                <a:off x="5935037" y="5591102"/>
                <a:ext cx="321926" cy="238668"/>
              </a:xfrm>
              <a:custGeom>
                <a:gdLst>
                  <a:gd fmla="*/ 86 w 120" name="T0"/>
                  <a:gd fmla="*/ 1 h 88" name="T1"/>
                  <a:gd fmla="*/ 65 w 120" name="T2"/>
                  <a:gd fmla="*/ 16 h 88" name="T3"/>
                  <a:gd fmla="*/ 69 w 120" name="T4"/>
                  <a:gd fmla="*/ 27 h 88" name="T5"/>
                  <a:gd fmla="*/ 53 w 120" name="T6"/>
                  <a:gd fmla="*/ 25 h 88" name="T7"/>
                  <a:gd fmla="*/ 57 w 120" name="T8"/>
                  <a:gd fmla="*/ 20 h 88" name="T9"/>
                  <a:gd fmla="*/ 41 w 120" name="T10"/>
                  <a:gd fmla="*/ 1 h 88" name="T11"/>
                  <a:gd fmla="*/ 1 w 120" name="T12"/>
                  <a:gd fmla="*/ 34 h 88" name="T13"/>
                  <a:gd fmla="*/ 1 w 120" name="T14"/>
                  <a:gd fmla="*/ 41 h 88" name="T15"/>
                  <a:gd fmla="*/ 20 w 120" name="T16"/>
                  <a:gd fmla="*/ 57 h 88" name="T17"/>
                  <a:gd fmla="*/ 24 w 120" name="T18"/>
                  <a:gd fmla="*/ 54 h 88" name="T19"/>
                  <a:gd fmla="*/ 50 w 120" name="T20"/>
                  <a:gd fmla="*/ 85 h 88" name="T21"/>
                  <a:gd fmla="*/ 61 w 120" name="T22"/>
                  <a:gd fmla="*/ 86 h 88" name="T23"/>
                  <a:gd fmla="*/ 69 w 120" name="T24"/>
                  <a:gd fmla="*/ 80 h 88" name="T25"/>
                  <a:gd fmla="*/ 77 w 120" name="T26"/>
                  <a:gd fmla="*/ 75 h 88" name="T27"/>
                  <a:gd fmla="*/ 85 w 120" name="T28"/>
                  <a:gd fmla="*/ 70 h 88" name="T29"/>
                  <a:gd fmla="*/ 97 w 120" name="T30"/>
                  <a:gd fmla="*/ 55 h 88" name="T31"/>
                  <a:gd fmla="*/ 104 w 120" name="T32"/>
                  <a:gd fmla="*/ 55 h 88" name="T33"/>
                  <a:gd fmla="*/ 119 w 120" name="T34"/>
                  <a:gd fmla="*/ 34 h 88" name="T35"/>
                  <a:gd fmla="*/ 6 w 120" name="T36"/>
                  <a:gd fmla="*/ 37 h 88" name="T37"/>
                  <a:gd fmla="*/ 50 w 120" name="T38"/>
                  <a:gd fmla="*/ 20 h 88" name="T39"/>
                  <a:gd fmla="*/ 81 w 120" name="T40"/>
                  <a:gd fmla="*/ 65 h 88" name="T41"/>
                  <a:gd fmla="*/ 78 w 120" name="T42"/>
                  <a:gd fmla="*/ 65 h 88" name="T43"/>
                  <a:gd fmla="*/ 74 w 120" name="T44"/>
                  <a:gd fmla="*/ 70 h 88" name="T45"/>
                  <a:gd fmla="*/ 72 w 120" name="T46"/>
                  <a:gd fmla="*/ 70 h 88" name="T47"/>
                  <a:gd fmla="*/ 67 w 120" name="T48"/>
                  <a:gd fmla="*/ 71 h 88" name="T49"/>
                  <a:gd fmla="*/ 65 w 120" name="T50"/>
                  <a:gd fmla="*/ 76 h 88" name="T51"/>
                  <a:gd fmla="*/ 62 w 120" name="T52"/>
                  <a:gd fmla="*/ 75 h 88" name="T53"/>
                  <a:gd fmla="*/ 57 w 120" name="T54"/>
                  <a:gd fmla="*/ 80 h 88" name="T55"/>
                  <a:gd fmla="*/ 56 w 120" name="T56"/>
                  <a:gd fmla="*/ 82 h 88" name="T57"/>
                  <a:gd fmla="*/ 46 w 120" name="T58"/>
                  <a:gd fmla="*/ 73 h 88" name="T59"/>
                  <a:gd fmla="*/ 48 w 120" name="T60"/>
                  <a:gd fmla="*/ 30 h 88" name="T61"/>
                  <a:gd fmla="*/ 44 w 120" name="T62"/>
                  <a:gd fmla="*/ 41 h 88" name="T63"/>
                  <a:gd fmla="*/ 40 w 120" name="T64"/>
                  <a:gd fmla="*/ 49 h 88" name="T65"/>
                  <a:gd fmla="*/ 48 w 120" name="T66"/>
                  <a:gd fmla="*/ 55 h 88" name="T67"/>
                  <a:gd fmla="*/ 64 w 120" name="T68"/>
                  <a:gd fmla="*/ 47 h 88" name="T69"/>
                  <a:gd fmla="*/ 81 w 120" name="T70"/>
                  <a:gd fmla="*/ 65 h 88" name="T71"/>
                  <a:gd fmla="*/ 67 w 120" name="T72"/>
                  <a:gd fmla="*/ 42 h 88" name="T73"/>
                  <a:gd fmla="*/ 56 w 120" name="T74"/>
                  <a:gd fmla="*/ 45 h 88" name="T75"/>
                  <a:gd fmla="*/ 46 w 120" name="T76"/>
                  <a:gd fmla="*/ 48 h 88" name="T77"/>
                  <a:gd fmla="*/ 62 w 120" name="T78"/>
                  <a:gd fmla="*/ 34 h 88" name="T79"/>
                  <a:gd fmla="*/ 93 w 120" name="T80"/>
                  <a:gd fmla="*/ 51 h 88" name="T81"/>
                  <a:gd fmla="*/ 83 w 120" name="T82"/>
                  <a:gd fmla="*/ 57 h 88" name="T83"/>
                  <a:gd fmla="*/ 70 w 120" name="T84"/>
                  <a:gd fmla="*/ 20 h 88" name="T85"/>
                  <a:gd fmla="*/ 114 w 120" name="T86"/>
                  <a:gd fmla="*/ 37 h 88"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88" w="120">
                    <a:moveTo>
                      <a:pt x="119" y="34"/>
                    </a:moveTo>
                    <a:cubicBezTo>
                      <a:pt x="86" y="1"/>
                      <a:pt x="86" y="1"/>
                      <a:pt x="86" y="1"/>
                    </a:cubicBezTo>
                    <a:cubicBezTo>
                      <a:pt x="85" y="0"/>
                      <a:pt x="81" y="0"/>
                      <a:pt x="79" y="1"/>
                    </a:cubicBezTo>
                    <a:cubicBezTo>
                      <a:pt x="65" y="16"/>
                      <a:pt x="65" y="16"/>
                      <a:pt x="65" y="16"/>
                    </a:cubicBezTo>
                    <a:cubicBezTo>
                      <a:pt x="63" y="18"/>
                      <a:pt x="63" y="21"/>
                      <a:pt x="65" y="23"/>
                    </a:cubicBezTo>
                    <a:cubicBezTo>
                      <a:pt x="69" y="27"/>
                      <a:pt x="69" y="27"/>
                      <a:pt x="69" y="27"/>
                    </a:cubicBezTo>
                    <a:cubicBezTo>
                      <a:pt x="66" y="27"/>
                      <a:pt x="63" y="28"/>
                      <a:pt x="62" y="28"/>
                    </a:cubicBezTo>
                    <a:cubicBezTo>
                      <a:pt x="53" y="25"/>
                      <a:pt x="53" y="25"/>
                      <a:pt x="53" y="25"/>
                    </a:cubicBezTo>
                    <a:cubicBezTo>
                      <a:pt x="55" y="23"/>
                      <a:pt x="55" y="23"/>
                      <a:pt x="55" y="23"/>
                    </a:cubicBezTo>
                    <a:cubicBezTo>
                      <a:pt x="56" y="22"/>
                      <a:pt x="57" y="21"/>
                      <a:pt x="57" y="20"/>
                    </a:cubicBezTo>
                    <a:cubicBezTo>
                      <a:pt x="57" y="18"/>
                      <a:pt x="56" y="17"/>
                      <a:pt x="55" y="16"/>
                    </a:cubicBezTo>
                    <a:cubicBezTo>
                      <a:pt x="41" y="1"/>
                      <a:pt x="41" y="1"/>
                      <a:pt x="41" y="1"/>
                    </a:cubicBezTo>
                    <a:cubicBezTo>
                      <a:pt x="39" y="0"/>
                      <a:pt x="35" y="0"/>
                      <a:pt x="34" y="1"/>
                    </a:cubicBezTo>
                    <a:cubicBezTo>
                      <a:pt x="1" y="34"/>
                      <a:pt x="1" y="34"/>
                      <a:pt x="1" y="34"/>
                    </a:cubicBezTo>
                    <a:cubicBezTo>
                      <a:pt x="1" y="35"/>
                      <a:pt x="0" y="36"/>
                      <a:pt x="0" y="37"/>
                    </a:cubicBezTo>
                    <a:cubicBezTo>
                      <a:pt x="0" y="38"/>
                      <a:pt x="1" y="40"/>
                      <a:pt x="1" y="41"/>
                    </a:cubicBezTo>
                    <a:cubicBezTo>
                      <a:pt x="16" y="55"/>
                      <a:pt x="16" y="55"/>
                      <a:pt x="16" y="55"/>
                    </a:cubicBezTo>
                    <a:cubicBezTo>
                      <a:pt x="17" y="56"/>
                      <a:pt x="18" y="57"/>
                      <a:pt x="20" y="57"/>
                    </a:cubicBezTo>
                    <a:cubicBezTo>
                      <a:pt x="21" y="57"/>
                      <a:pt x="22" y="56"/>
                      <a:pt x="23" y="55"/>
                    </a:cubicBezTo>
                    <a:cubicBezTo>
                      <a:pt x="24" y="54"/>
                      <a:pt x="24" y="54"/>
                      <a:pt x="24" y="54"/>
                    </a:cubicBezTo>
                    <a:cubicBezTo>
                      <a:pt x="27" y="60"/>
                      <a:pt x="35" y="71"/>
                      <a:pt x="42" y="77"/>
                    </a:cubicBezTo>
                    <a:cubicBezTo>
                      <a:pt x="50" y="85"/>
                      <a:pt x="50" y="85"/>
                      <a:pt x="50" y="85"/>
                    </a:cubicBezTo>
                    <a:cubicBezTo>
                      <a:pt x="52" y="87"/>
                      <a:pt x="54" y="88"/>
                      <a:pt x="56" y="88"/>
                    </a:cubicBezTo>
                    <a:cubicBezTo>
                      <a:pt x="58" y="88"/>
                      <a:pt x="60" y="87"/>
                      <a:pt x="61" y="86"/>
                    </a:cubicBezTo>
                    <a:cubicBezTo>
                      <a:pt x="63" y="84"/>
                      <a:pt x="63" y="83"/>
                      <a:pt x="63" y="82"/>
                    </a:cubicBezTo>
                    <a:cubicBezTo>
                      <a:pt x="65" y="82"/>
                      <a:pt x="68" y="82"/>
                      <a:pt x="69" y="80"/>
                    </a:cubicBezTo>
                    <a:cubicBezTo>
                      <a:pt x="71" y="79"/>
                      <a:pt x="71" y="77"/>
                      <a:pt x="71" y="76"/>
                    </a:cubicBezTo>
                    <a:cubicBezTo>
                      <a:pt x="73" y="77"/>
                      <a:pt x="76" y="77"/>
                      <a:pt x="77" y="75"/>
                    </a:cubicBezTo>
                    <a:cubicBezTo>
                      <a:pt x="79" y="73"/>
                      <a:pt x="79" y="72"/>
                      <a:pt x="79" y="71"/>
                    </a:cubicBezTo>
                    <a:cubicBezTo>
                      <a:pt x="81" y="71"/>
                      <a:pt x="84" y="71"/>
                      <a:pt x="85" y="70"/>
                    </a:cubicBezTo>
                    <a:cubicBezTo>
                      <a:pt x="87" y="68"/>
                      <a:pt x="88" y="66"/>
                      <a:pt x="87" y="62"/>
                    </a:cubicBezTo>
                    <a:cubicBezTo>
                      <a:pt x="89" y="60"/>
                      <a:pt x="93" y="58"/>
                      <a:pt x="97" y="55"/>
                    </a:cubicBezTo>
                    <a:cubicBezTo>
                      <a:pt x="98" y="56"/>
                      <a:pt x="99" y="57"/>
                      <a:pt x="100" y="57"/>
                    </a:cubicBezTo>
                    <a:cubicBezTo>
                      <a:pt x="102" y="57"/>
                      <a:pt x="103" y="56"/>
                      <a:pt x="104" y="55"/>
                    </a:cubicBezTo>
                    <a:cubicBezTo>
                      <a:pt x="119" y="41"/>
                      <a:pt x="119" y="41"/>
                      <a:pt x="119" y="41"/>
                    </a:cubicBezTo>
                    <a:cubicBezTo>
                      <a:pt x="120" y="39"/>
                      <a:pt x="120" y="36"/>
                      <a:pt x="119" y="34"/>
                    </a:cubicBezTo>
                    <a:close/>
                    <a:moveTo>
                      <a:pt x="20" y="50"/>
                    </a:moveTo>
                    <a:cubicBezTo>
                      <a:pt x="6" y="37"/>
                      <a:pt x="6" y="37"/>
                      <a:pt x="6" y="37"/>
                    </a:cubicBezTo>
                    <a:cubicBezTo>
                      <a:pt x="37" y="6"/>
                      <a:pt x="37" y="6"/>
                      <a:pt x="37" y="6"/>
                    </a:cubicBezTo>
                    <a:cubicBezTo>
                      <a:pt x="50" y="20"/>
                      <a:pt x="50" y="20"/>
                      <a:pt x="50" y="20"/>
                    </a:cubicBezTo>
                    <a:lnTo>
                      <a:pt x="20" y="50"/>
                    </a:lnTo>
                    <a:close/>
                    <a:moveTo>
                      <a:pt x="81" y="65"/>
                    </a:moveTo>
                    <a:cubicBezTo>
                      <a:pt x="81" y="65"/>
                      <a:pt x="81" y="65"/>
                      <a:pt x="80" y="65"/>
                    </a:cubicBezTo>
                    <a:cubicBezTo>
                      <a:pt x="80" y="65"/>
                      <a:pt x="79" y="65"/>
                      <a:pt x="78" y="65"/>
                    </a:cubicBezTo>
                    <a:cubicBezTo>
                      <a:pt x="77" y="65"/>
                      <a:pt x="76" y="65"/>
                      <a:pt x="75" y="66"/>
                    </a:cubicBezTo>
                    <a:cubicBezTo>
                      <a:pt x="74" y="67"/>
                      <a:pt x="74" y="69"/>
                      <a:pt x="74" y="70"/>
                    </a:cubicBezTo>
                    <a:cubicBezTo>
                      <a:pt x="73" y="70"/>
                      <a:pt x="73" y="70"/>
                      <a:pt x="73" y="71"/>
                    </a:cubicBezTo>
                    <a:cubicBezTo>
                      <a:pt x="73" y="71"/>
                      <a:pt x="73" y="70"/>
                      <a:pt x="72" y="70"/>
                    </a:cubicBezTo>
                    <a:cubicBezTo>
                      <a:pt x="72" y="70"/>
                      <a:pt x="71" y="70"/>
                      <a:pt x="70" y="70"/>
                    </a:cubicBezTo>
                    <a:cubicBezTo>
                      <a:pt x="69" y="70"/>
                      <a:pt x="68" y="71"/>
                      <a:pt x="67" y="71"/>
                    </a:cubicBezTo>
                    <a:cubicBezTo>
                      <a:pt x="66" y="73"/>
                      <a:pt x="66" y="74"/>
                      <a:pt x="65" y="75"/>
                    </a:cubicBezTo>
                    <a:cubicBezTo>
                      <a:pt x="65" y="76"/>
                      <a:pt x="65" y="76"/>
                      <a:pt x="65" y="76"/>
                    </a:cubicBezTo>
                    <a:cubicBezTo>
                      <a:pt x="65" y="76"/>
                      <a:pt x="65" y="76"/>
                      <a:pt x="64" y="76"/>
                    </a:cubicBezTo>
                    <a:cubicBezTo>
                      <a:pt x="64" y="76"/>
                      <a:pt x="63" y="75"/>
                      <a:pt x="62" y="75"/>
                    </a:cubicBezTo>
                    <a:cubicBezTo>
                      <a:pt x="61" y="75"/>
                      <a:pt x="60" y="76"/>
                      <a:pt x="59" y="77"/>
                    </a:cubicBezTo>
                    <a:cubicBezTo>
                      <a:pt x="58" y="78"/>
                      <a:pt x="58" y="80"/>
                      <a:pt x="57" y="80"/>
                    </a:cubicBezTo>
                    <a:cubicBezTo>
                      <a:pt x="57" y="81"/>
                      <a:pt x="57" y="81"/>
                      <a:pt x="57" y="81"/>
                    </a:cubicBezTo>
                    <a:cubicBezTo>
                      <a:pt x="56" y="82"/>
                      <a:pt x="56" y="82"/>
                      <a:pt x="56" y="82"/>
                    </a:cubicBezTo>
                    <a:cubicBezTo>
                      <a:pt x="55" y="82"/>
                      <a:pt x="55" y="82"/>
                      <a:pt x="54" y="81"/>
                    </a:cubicBezTo>
                    <a:cubicBezTo>
                      <a:pt x="46" y="73"/>
                      <a:pt x="46" y="73"/>
                      <a:pt x="46" y="73"/>
                    </a:cubicBezTo>
                    <a:cubicBezTo>
                      <a:pt x="39" y="66"/>
                      <a:pt x="31" y="55"/>
                      <a:pt x="28" y="50"/>
                    </a:cubicBezTo>
                    <a:cubicBezTo>
                      <a:pt x="48" y="30"/>
                      <a:pt x="48" y="30"/>
                      <a:pt x="48" y="30"/>
                    </a:cubicBezTo>
                    <a:cubicBezTo>
                      <a:pt x="53" y="31"/>
                      <a:pt x="53" y="31"/>
                      <a:pt x="53" y="31"/>
                    </a:cubicBezTo>
                    <a:cubicBezTo>
                      <a:pt x="49" y="34"/>
                      <a:pt x="46" y="38"/>
                      <a:pt x="44" y="41"/>
                    </a:cubicBezTo>
                    <a:cubicBezTo>
                      <a:pt x="43" y="42"/>
                      <a:pt x="42" y="43"/>
                      <a:pt x="42" y="43"/>
                    </a:cubicBezTo>
                    <a:cubicBezTo>
                      <a:pt x="40" y="45"/>
                      <a:pt x="39" y="47"/>
                      <a:pt x="40" y="49"/>
                    </a:cubicBezTo>
                    <a:cubicBezTo>
                      <a:pt x="41" y="51"/>
                      <a:pt x="42" y="52"/>
                      <a:pt x="43" y="53"/>
                    </a:cubicBezTo>
                    <a:cubicBezTo>
                      <a:pt x="45" y="55"/>
                      <a:pt x="46" y="55"/>
                      <a:pt x="48" y="55"/>
                    </a:cubicBezTo>
                    <a:cubicBezTo>
                      <a:pt x="52" y="55"/>
                      <a:pt x="56" y="53"/>
                      <a:pt x="59" y="50"/>
                    </a:cubicBezTo>
                    <a:cubicBezTo>
                      <a:pt x="60" y="49"/>
                      <a:pt x="62" y="48"/>
                      <a:pt x="64" y="47"/>
                    </a:cubicBezTo>
                    <a:cubicBezTo>
                      <a:pt x="70" y="52"/>
                      <a:pt x="75" y="57"/>
                      <a:pt x="79" y="61"/>
                    </a:cubicBezTo>
                    <a:cubicBezTo>
                      <a:pt x="82" y="64"/>
                      <a:pt x="81" y="65"/>
                      <a:pt x="81" y="65"/>
                    </a:cubicBezTo>
                    <a:close/>
                    <a:moveTo>
                      <a:pt x="83" y="57"/>
                    </a:moveTo>
                    <a:cubicBezTo>
                      <a:pt x="78" y="51"/>
                      <a:pt x="72" y="46"/>
                      <a:pt x="67" y="42"/>
                    </a:cubicBezTo>
                    <a:cubicBezTo>
                      <a:pt x="66" y="41"/>
                      <a:pt x="64" y="41"/>
                      <a:pt x="62" y="42"/>
                    </a:cubicBezTo>
                    <a:cubicBezTo>
                      <a:pt x="60" y="42"/>
                      <a:pt x="58" y="43"/>
                      <a:pt x="56" y="45"/>
                    </a:cubicBezTo>
                    <a:cubicBezTo>
                      <a:pt x="53" y="47"/>
                      <a:pt x="50" y="49"/>
                      <a:pt x="48" y="49"/>
                    </a:cubicBezTo>
                    <a:cubicBezTo>
                      <a:pt x="48" y="49"/>
                      <a:pt x="47" y="48"/>
                      <a:pt x="46" y="48"/>
                    </a:cubicBezTo>
                    <a:cubicBezTo>
                      <a:pt x="46" y="48"/>
                      <a:pt x="47" y="46"/>
                      <a:pt x="48" y="45"/>
                    </a:cubicBezTo>
                    <a:cubicBezTo>
                      <a:pt x="52" y="41"/>
                      <a:pt x="56" y="36"/>
                      <a:pt x="62" y="34"/>
                    </a:cubicBezTo>
                    <a:cubicBezTo>
                      <a:pt x="67" y="32"/>
                      <a:pt x="70" y="33"/>
                      <a:pt x="75" y="33"/>
                    </a:cubicBezTo>
                    <a:cubicBezTo>
                      <a:pt x="93" y="51"/>
                      <a:pt x="93" y="51"/>
                      <a:pt x="93" y="51"/>
                    </a:cubicBezTo>
                    <a:cubicBezTo>
                      <a:pt x="89" y="53"/>
                      <a:pt x="86" y="55"/>
                      <a:pt x="84" y="57"/>
                    </a:cubicBezTo>
                    <a:cubicBezTo>
                      <a:pt x="84" y="57"/>
                      <a:pt x="84" y="57"/>
                      <a:pt x="83" y="57"/>
                    </a:cubicBezTo>
                    <a:close/>
                    <a:moveTo>
                      <a:pt x="100" y="50"/>
                    </a:moveTo>
                    <a:cubicBezTo>
                      <a:pt x="70" y="20"/>
                      <a:pt x="70" y="20"/>
                      <a:pt x="70" y="20"/>
                    </a:cubicBezTo>
                    <a:cubicBezTo>
                      <a:pt x="83" y="6"/>
                      <a:pt x="83" y="6"/>
                      <a:pt x="83" y="6"/>
                    </a:cubicBezTo>
                    <a:cubicBezTo>
                      <a:pt x="114" y="37"/>
                      <a:pt x="114" y="37"/>
                      <a:pt x="114" y="37"/>
                    </a:cubicBezTo>
                    <a:lnTo>
                      <a:pt x="100" y="50"/>
                    </a:lnTo>
                    <a:close/>
                  </a:path>
                </a:pathLst>
              </a:custGeom>
              <a:solidFill>
                <a:srgbClr val="E7EDEA"/>
              </a:solid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grpSp>
      </p:grpSp>
      <p:sp>
        <p:nvSpPr>
          <p:cNvPr id="54" name="矩形 53"/>
          <p:cNvSpPr/>
          <p:nvPr/>
        </p:nvSpPr>
        <p:spPr>
          <a:xfrm>
            <a:off x="11873680" y="360642"/>
            <a:ext cx="314696" cy="815015"/>
          </a:xfrm>
          <a:prstGeom prst="rect">
            <a:avLst/>
          </a:prstGeom>
          <a:solidFill>
            <a:srgbClr val="00B4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5" name="文本框 54"/>
          <p:cNvSpPr txBox="1"/>
          <p:nvPr/>
        </p:nvSpPr>
        <p:spPr>
          <a:xfrm rot="16200000">
            <a:off x="11720410" y="630989"/>
            <a:ext cx="656253" cy="274320"/>
          </a:xfrm>
          <a:prstGeom prst="rect">
            <a:avLst/>
          </a:prstGeom>
          <a:noFill/>
        </p:spPr>
        <p:txBody>
          <a:bodyPr rtlCol="0" wrap="none">
            <a:spAutoFit/>
          </a:bodyPr>
          <a:lstStyle/>
          <a:p>
            <a:pPr algn="ctr"/>
            <a:r>
              <a:rPr altLang="zh-CN" lang="en-US" sz="1200">
                <a:solidFill>
                  <a:srgbClr val="E7EDEA"/>
                </a:solidFill>
                <a:latin typeface="+mj-lt"/>
                <a:ea charset="-128" panose="020b0700000000000000" pitchFamily="34" typeface="Adobe 繁黑體 Std B"/>
                <a:cs charset="0" panose="020b0604020202020204" pitchFamily="34" typeface="Arial"/>
              </a:rPr>
              <a:t>Page   7</a:t>
            </a:r>
          </a:p>
        </p:txBody>
      </p:sp>
      <p:sp>
        <p:nvSpPr>
          <p:cNvPr id="50" name="文本框 49"/>
          <p:cNvSpPr txBox="1"/>
          <p:nvPr/>
        </p:nvSpPr>
        <p:spPr>
          <a:xfrm>
            <a:off x="288534" y="360642"/>
            <a:ext cx="3230880" cy="457200"/>
          </a:xfrm>
          <a:prstGeom prst="rect">
            <a:avLst/>
          </a:prstGeom>
          <a:noFill/>
        </p:spPr>
        <p:txBody>
          <a:bodyPr rtlCol="0" wrap="none">
            <a:spAutoFit/>
          </a:bodyPr>
          <a:lstStyle/>
          <a:p>
            <a:r>
              <a:rPr altLang="en-US" lang="zh-CN" smtClean="0" sz="2400">
                <a:solidFill>
                  <a:srgbClr val="00B4D9"/>
                </a:solidFill>
                <a:latin charset="-122" panose="020b0503020204020204" pitchFamily="34" typeface="微软雅黑"/>
                <a:ea charset="-122" panose="020b0503020204020204" pitchFamily="34" typeface="微软雅黑"/>
              </a:rPr>
              <a:t>单击添加标题添加标题</a:t>
            </a:r>
          </a:p>
        </p:txBody>
      </p:sp>
      <p:sp>
        <p:nvSpPr>
          <p:cNvPr id="51" name="文本框 50"/>
          <p:cNvSpPr txBox="1"/>
          <p:nvPr/>
        </p:nvSpPr>
        <p:spPr>
          <a:xfrm>
            <a:off x="288534" y="834439"/>
            <a:ext cx="2011680" cy="365760"/>
          </a:xfrm>
          <a:prstGeom prst="rect">
            <a:avLst/>
          </a:prstGeom>
          <a:noFill/>
        </p:spPr>
        <p:txBody>
          <a:bodyPr rtlCol="0" wrap="none">
            <a:spAutoFit/>
          </a:bodyPr>
          <a:lstStyle/>
          <a:p>
            <a:r>
              <a:rPr altLang="en-US" lang="zh-CN" smtClean="0">
                <a:solidFill>
                  <a:srgbClr val="E7EDEA"/>
                </a:solidFill>
                <a:latin charset="-122" panose="020b0503020204020204" pitchFamily="34" typeface="微软雅黑"/>
                <a:ea charset="-122" panose="020b0503020204020204" pitchFamily="34" typeface="微软雅黑"/>
              </a:rPr>
              <a:t>单击添加文本文字</a:t>
            </a:r>
          </a:p>
        </p:txBody>
      </p:sp>
      <p:grpSp>
        <p:nvGrpSpPr>
          <p:cNvPr id="69" name="组合 68"/>
          <p:cNvGrpSpPr/>
          <p:nvPr/>
        </p:nvGrpSpPr>
        <p:grpSpPr>
          <a:xfrm>
            <a:off x="458305" y="3043517"/>
            <a:ext cx="3028753" cy="2271570"/>
            <a:chOff x="458305" y="3043517"/>
            <a:chExt cx="3028753" cy="2271570"/>
          </a:xfrm>
        </p:grpSpPr>
        <p:grpSp>
          <p:nvGrpSpPr>
            <p:cNvPr id="26" name="组合 25"/>
            <p:cNvGrpSpPr/>
            <p:nvPr/>
          </p:nvGrpSpPr>
          <p:grpSpPr>
            <a:xfrm>
              <a:off x="1147956" y="3044030"/>
              <a:ext cx="2339102" cy="761480"/>
              <a:chOff x="1022339" y="4478437"/>
              <a:chExt cx="2339102" cy="761480"/>
            </a:xfrm>
          </p:grpSpPr>
          <p:sp>
            <p:nvSpPr>
              <p:cNvPr id="30" name="文本框 29"/>
              <p:cNvSpPr txBox="1"/>
              <p:nvPr/>
            </p:nvSpPr>
            <p:spPr>
              <a:xfrm>
                <a:off x="1022339" y="4478437"/>
                <a:ext cx="1605280" cy="304800"/>
              </a:xfrm>
              <a:prstGeom prst="rect">
                <a:avLst/>
              </a:prstGeom>
              <a:noFill/>
            </p:spPr>
            <p:txBody>
              <a:bodyPr rtlCol="0" wrap="none">
                <a:spAutoFit/>
              </a:bodyPr>
              <a:lstStyle/>
              <a:p>
                <a:r>
                  <a:rPr altLang="en-US" lang="zh-CN" sz="1400">
                    <a:solidFill>
                      <a:srgbClr val="00B4D9"/>
                    </a:solidFill>
                    <a:latin charset="-122" panose="020b0503020204020204" pitchFamily="34" typeface="微软雅黑"/>
                    <a:ea charset="-122" panose="020b0503020204020204" pitchFamily="34" typeface="微软雅黑"/>
                  </a:rPr>
                  <a:t>单击此处添加标题</a:t>
                </a:r>
              </a:p>
            </p:txBody>
          </p:sp>
          <p:sp>
            <p:nvSpPr>
              <p:cNvPr id="31" name="文本框 30"/>
              <p:cNvSpPr txBox="1"/>
              <p:nvPr/>
            </p:nvSpPr>
            <p:spPr>
              <a:xfrm>
                <a:off x="1022339" y="4704386"/>
                <a:ext cx="2316480" cy="530352"/>
              </a:xfrm>
              <a:prstGeom prst="rect">
                <a:avLst/>
              </a:prstGeom>
              <a:noFill/>
            </p:spPr>
            <p:txBody>
              <a:bodyPr rtlCol="0" wrap="none">
                <a:spAutoFit/>
              </a:bodyPr>
              <a:lstStyle/>
              <a:p>
                <a:pPr>
                  <a:lnSpc>
                    <a:spcPct val="120000"/>
                  </a:lnSpc>
                </a:pPr>
                <a:r>
                  <a:rPr altLang="en-US" lang="zh-CN" smtClean="0" sz="1200">
                    <a:solidFill>
                      <a:srgbClr val="E7EDEA"/>
                    </a:solidFill>
                    <a:latin charset="-122" panose="020b0503020204020204" pitchFamily="34" typeface="微软雅黑"/>
                    <a:ea charset="-122" panose="020b0503020204020204" pitchFamily="34" typeface="微软雅黑"/>
                  </a:rPr>
                  <a:t>单击添加文本添加文本添加文本</a:t>
                </a:r>
              </a:p>
              <a:p>
                <a:pPr>
                  <a:lnSpc>
                    <a:spcPct val="120000"/>
                  </a:lnSpc>
                </a:pPr>
                <a:r>
                  <a:rPr altLang="en-US" lang="zh-CN" smtClean="0" sz="1200">
                    <a:solidFill>
                      <a:srgbClr val="E7EDEA"/>
                    </a:solidFill>
                    <a:latin charset="-122" panose="020b0503020204020204" pitchFamily="34" typeface="微软雅黑"/>
                    <a:ea charset="-122" panose="020b0503020204020204" pitchFamily="34" typeface="微软雅黑"/>
                  </a:rPr>
                  <a:t>单击添加文本添加文本添加文本</a:t>
                </a:r>
              </a:p>
            </p:txBody>
          </p:sp>
        </p:grpSp>
        <p:grpSp>
          <p:nvGrpSpPr>
            <p:cNvPr id="27" name="组合 26"/>
            <p:cNvGrpSpPr/>
            <p:nvPr/>
          </p:nvGrpSpPr>
          <p:grpSpPr>
            <a:xfrm>
              <a:off x="1147956" y="4553607"/>
              <a:ext cx="2339102" cy="761480"/>
              <a:chOff x="1022339" y="4478437"/>
              <a:chExt cx="2339102" cy="761480"/>
            </a:xfrm>
          </p:grpSpPr>
          <p:sp>
            <p:nvSpPr>
              <p:cNvPr id="28" name="文本框 27"/>
              <p:cNvSpPr txBox="1"/>
              <p:nvPr/>
            </p:nvSpPr>
            <p:spPr>
              <a:xfrm>
                <a:off x="1022339" y="4478437"/>
                <a:ext cx="1605280" cy="304800"/>
              </a:xfrm>
              <a:prstGeom prst="rect">
                <a:avLst/>
              </a:prstGeom>
              <a:noFill/>
            </p:spPr>
            <p:txBody>
              <a:bodyPr rtlCol="0" wrap="none">
                <a:spAutoFit/>
              </a:bodyPr>
              <a:lstStyle/>
              <a:p>
                <a:r>
                  <a:rPr altLang="en-US" lang="zh-CN" sz="1400">
                    <a:solidFill>
                      <a:srgbClr val="00B4D9"/>
                    </a:solidFill>
                    <a:latin charset="-122" panose="020b0503020204020204" pitchFamily="34" typeface="微软雅黑"/>
                    <a:ea charset="-122" panose="020b0503020204020204" pitchFamily="34" typeface="微软雅黑"/>
                  </a:rPr>
                  <a:t>单击此处添加标题</a:t>
                </a:r>
              </a:p>
            </p:txBody>
          </p:sp>
          <p:sp>
            <p:nvSpPr>
              <p:cNvPr id="29" name="文本框 28"/>
              <p:cNvSpPr txBox="1"/>
              <p:nvPr/>
            </p:nvSpPr>
            <p:spPr>
              <a:xfrm>
                <a:off x="1022339" y="4704386"/>
                <a:ext cx="2316480" cy="530352"/>
              </a:xfrm>
              <a:prstGeom prst="rect">
                <a:avLst/>
              </a:prstGeom>
              <a:noFill/>
            </p:spPr>
            <p:txBody>
              <a:bodyPr rtlCol="0" wrap="none">
                <a:spAutoFit/>
              </a:bodyPr>
              <a:lstStyle/>
              <a:p>
                <a:pPr>
                  <a:lnSpc>
                    <a:spcPct val="120000"/>
                  </a:lnSpc>
                </a:pPr>
                <a:r>
                  <a:rPr altLang="en-US" lang="zh-CN" smtClean="0" sz="1200">
                    <a:solidFill>
                      <a:srgbClr val="E7EDEA"/>
                    </a:solidFill>
                    <a:latin charset="-122" panose="020b0503020204020204" pitchFamily="34" typeface="微软雅黑"/>
                    <a:ea charset="-122" panose="020b0503020204020204" pitchFamily="34" typeface="微软雅黑"/>
                  </a:rPr>
                  <a:t>单击添加文本添加文本添加文本</a:t>
                </a:r>
              </a:p>
              <a:p>
                <a:pPr>
                  <a:lnSpc>
                    <a:spcPct val="120000"/>
                  </a:lnSpc>
                </a:pPr>
                <a:r>
                  <a:rPr altLang="en-US" lang="zh-CN" smtClean="0" sz="1200">
                    <a:solidFill>
                      <a:srgbClr val="E7EDEA"/>
                    </a:solidFill>
                    <a:latin charset="-122" panose="020b0503020204020204" pitchFamily="34" typeface="微软雅黑"/>
                    <a:ea charset="-122" panose="020b0503020204020204" pitchFamily="34" typeface="微软雅黑"/>
                  </a:rPr>
                  <a:t>单击添加文本添加文本添加文本</a:t>
                </a:r>
              </a:p>
            </p:txBody>
          </p:sp>
        </p:grpSp>
        <p:grpSp>
          <p:nvGrpSpPr>
            <p:cNvPr id="7" name="组合 6"/>
            <p:cNvGrpSpPr/>
            <p:nvPr/>
          </p:nvGrpSpPr>
          <p:grpSpPr>
            <a:xfrm>
              <a:off x="458305" y="3043517"/>
              <a:ext cx="640081" cy="640079"/>
              <a:chOff x="458306" y="3043517"/>
              <a:chExt cx="640081" cy="640079"/>
            </a:xfrm>
          </p:grpSpPr>
          <p:sp>
            <p:nvSpPr>
              <p:cNvPr id="34" name="椭圆 33"/>
              <p:cNvSpPr/>
              <p:nvPr/>
            </p:nvSpPr>
            <p:spPr>
              <a:xfrm>
                <a:off x="458306" y="3043517"/>
                <a:ext cx="640081" cy="640079"/>
              </a:xfrm>
              <a:prstGeom prst="ellipse">
                <a:avLst/>
              </a:prstGeom>
              <a:noFill/>
              <a:ln w="12700">
                <a:solidFill>
                  <a:srgbClr val="E7EDEA"/>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7" name="Freeform 21"/>
              <p:cNvSpPr>
                <a:spLocks noEditPoints="1"/>
              </p:cNvSpPr>
              <p:nvPr/>
            </p:nvSpPr>
            <p:spPr bwMode="auto">
              <a:xfrm>
                <a:off x="631897" y="3273250"/>
                <a:ext cx="321926" cy="238668"/>
              </a:xfrm>
              <a:custGeom>
                <a:gdLst>
                  <a:gd fmla="*/ 86 w 120" name="T0"/>
                  <a:gd fmla="*/ 1 h 88" name="T1"/>
                  <a:gd fmla="*/ 65 w 120" name="T2"/>
                  <a:gd fmla="*/ 16 h 88" name="T3"/>
                  <a:gd fmla="*/ 69 w 120" name="T4"/>
                  <a:gd fmla="*/ 27 h 88" name="T5"/>
                  <a:gd fmla="*/ 53 w 120" name="T6"/>
                  <a:gd fmla="*/ 25 h 88" name="T7"/>
                  <a:gd fmla="*/ 57 w 120" name="T8"/>
                  <a:gd fmla="*/ 20 h 88" name="T9"/>
                  <a:gd fmla="*/ 41 w 120" name="T10"/>
                  <a:gd fmla="*/ 1 h 88" name="T11"/>
                  <a:gd fmla="*/ 1 w 120" name="T12"/>
                  <a:gd fmla="*/ 34 h 88" name="T13"/>
                  <a:gd fmla="*/ 1 w 120" name="T14"/>
                  <a:gd fmla="*/ 41 h 88" name="T15"/>
                  <a:gd fmla="*/ 20 w 120" name="T16"/>
                  <a:gd fmla="*/ 57 h 88" name="T17"/>
                  <a:gd fmla="*/ 24 w 120" name="T18"/>
                  <a:gd fmla="*/ 54 h 88" name="T19"/>
                  <a:gd fmla="*/ 50 w 120" name="T20"/>
                  <a:gd fmla="*/ 85 h 88" name="T21"/>
                  <a:gd fmla="*/ 61 w 120" name="T22"/>
                  <a:gd fmla="*/ 86 h 88" name="T23"/>
                  <a:gd fmla="*/ 69 w 120" name="T24"/>
                  <a:gd fmla="*/ 80 h 88" name="T25"/>
                  <a:gd fmla="*/ 77 w 120" name="T26"/>
                  <a:gd fmla="*/ 75 h 88" name="T27"/>
                  <a:gd fmla="*/ 85 w 120" name="T28"/>
                  <a:gd fmla="*/ 70 h 88" name="T29"/>
                  <a:gd fmla="*/ 97 w 120" name="T30"/>
                  <a:gd fmla="*/ 55 h 88" name="T31"/>
                  <a:gd fmla="*/ 104 w 120" name="T32"/>
                  <a:gd fmla="*/ 55 h 88" name="T33"/>
                  <a:gd fmla="*/ 119 w 120" name="T34"/>
                  <a:gd fmla="*/ 34 h 88" name="T35"/>
                  <a:gd fmla="*/ 6 w 120" name="T36"/>
                  <a:gd fmla="*/ 37 h 88" name="T37"/>
                  <a:gd fmla="*/ 50 w 120" name="T38"/>
                  <a:gd fmla="*/ 20 h 88" name="T39"/>
                  <a:gd fmla="*/ 81 w 120" name="T40"/>
                  <a:gd fmla="*/ 65 h 88" name="T41"/>
                  <a:gd fmla="*/ 78 w 120" name="T42"/>
                  <a:gd fmla="*/ 65 h 88" name="T43"/>
                  <a:gd fmla="*/ 74 w 120" name="T44"/>
                  <a:gd fmla="*/ 70 h 88" name="T45"/>
                  <a:gd fmla="*/ 72 w 120" name="T46"/>
                  <a:gd fmla="*/ 70 h 88" name="T47"/>
                  <a:gd fmla="*/ 67 w 120" name="T48"/>
                  <a:gd fmla="*/ 71 h 88" name="T49"/>
                  <a:gd fmla="*/ 65 w 120" name="T50"/>
                  <a:gd fmla="*/ 76 h 88" name="T51"/>
                  <a:gd fmla="*/ 62 w 120" name="T52"/>
                  <a:gd fmla="*/ 75 h 88" name="T53"/>
                  <a:gd fmla="*/ 57 w 120" name="T54"/>
                  <a:gd fmla="*/ 80 h 88" name="T55"/>
                  <a:gd fmla="*/ 56 w 120" name="T56"/>
                  <a:gd fmla="*/ 82 h 88" name="T57"/>
                  <a:gd fmla="*/ 46 w 120" name="T58"/>
                  <a:gd fmla="*/ 73 h 88" name="T59"/>
                  <a:gd fmla="*/ 48 w 120" name="T60"/>
                  <a:gd fmla="*/ 30 h 88" name="T61"/>
                  <a:gd fmla="*/ 44 w 120" name="T62"/>
                  <a:gd fmla="*/ 41 h 88" name="T63"/>
                  <a:gd fmla="*/ 40 w 120" name="T64"/>
                  <a:gd fmla="*/ 49 h 88" name="T65"/>
                  <a:gd fmla="*/ 48 w 120" name="T66"/>
                  <a:gd fmla="*/ 55 h 88" name="T67"/>
                  <a:gd fmla="*/ 64 w 120" name="T68"/>
                  <a:gd fmla="*/ 47 h 88" name="T69"/>
                  <a:gd fmla="*/ 81 w 120" name="T70"/>
                  <a:gd fmla="*/ 65 h 88" name="T71"/>
                  <a:gd fmla="*/ 67 w 120" name="T72"/>
                  <a:gd fmla="*/ 42 h 88" name="T73"/>
                  <a:gd fmla="*/ 56 w 120" name="T74"/>
                  <a:gd fmla="*/ 45 h 88" name="T75"/>
                  <a:gd fmla="*/ 46 w 120" name="T76"/>
                  <a:gd fmla="*/ 48 h 88" name="T77"/>
                  <a:gd fmla="*/ 62 w 120" name="T78"/>
                  <a:gd fmla="*/ 34 h 88" name="T79"/>
                  <a:gd fmla="*/ 93 w 120" name="T80"/>
                  <a:gd fmla="*/ 51 h 88" name="T81"/>
                  <a:gd fmla="*/ 83 w 120" name="T82"/>
                  <a:gd fmla="*/ 57 h 88" name="T83"/>
                  <a:gd fmla="*/ 70 w 120" name="T84"/>
                  <a:gd fmla="*/ 20 h 88" name="T85"/>
                  <a:gd fmla="*/ 114 w 120" name="T86"/>
                  <a:gd fmla="*/ 37 h 88"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88" w="120">
                    <a:moveTo>
                      <a:pt x="119" y="34"/>
                    </a:moveTo>
                    <a:cubicBezTo>
                      <a:pt x="86" y="1"/>
                      <a:pt x="86" y="1"/>
                      <a:pt x="86" y="1"/>
                    </a:cubicBezTo>
                    <a:cubicBezTo>
                      <a:pt x="85" y="0"/>
                      <a:pt x="81" y="0"/>
                      <a:pt x="79" y="1"/>
                    </a:cubicBezTo>
                    <a:cubicBezTo>
                      <a:pt x="65" y="16"/>
                      <a:pt x="65" y="16"/>
                      <a:pt x="65" y="16"/>
                    </a:cubicBezTo>
                    <a:cubicBezTo>
                      <a:pt x="63" y="18"/>
                      <a:pt x="63" y="21"/>
                      <a:pt x="65" y="23"/>
                    </a:cubicBezTo>
                    <a:cubicBezTo>
                      <a:pt x="69" y="27"/>
                      <a:pt x="69" y="27"/>
                      <a:pt x="69" y="27"/>
                    </a:cubicBezTo>
                    <a:cubicBezTo>
                      <a:pt x="66" y="27"/>
                      <a:pt x="63" y="28"/>
                      <a:pt x="62" y="28"/>
                    </a:cubicBezTo>
                    <a:cubicBezTo>
                      <a:pt x="53" y="25"/>
                      <a:pt x="53" y="25"/>
                      <a:pt x="53" y="25"/>
                    </a:cubicBezTo>
                    <a:cubicBezTo>
                      <a:pt x="55" y="23"/>
                      <a:pt x="55" y="23"/>
                      <a:pt x="55" y="23"/>
                    </a:cubicBezTo>
                    <a:cubicBezTo>
                      <a:pt x="56" y="22"/>
                      <a:pt x="57" y="21"/>
                      <a:pt x="57" y="20"/>
                    </a:cubicBezTo>
                    <a:cubicBezTo>
                      <a:pt x="57" y="18"/>
                      <a:pt x="56" y="17"/>
                      <a:pt x="55" y="16"/>
                    </a:cubicBezTo>
                    <a:cubicBezTo>
                      <a:pt x="41" y="1"/>
                      <a:pt x="41" y="1"/>
                      <a:pt x="41" y="1"/>
                    </a:cubicBezTo>
                    <a:cubicBezTo>
                      <a:pt x="39" y="0"/>
                      <a:pt x="35" y="0"/>
                      <a:pt x="34" y="1"/>
                    </a:cubicBezTo>
                    <a:cubicBezTo>
                      <a:pt x="1" y="34"/>
                      <a:pt x="1" y="34"/>
                      <a:pt x="1" y="34"/>
                    </a:cubicBezTo>
                    <a:cubicBezTo>
                      <a:pt x="1" y="35"/>
                      <a:pt x="0" y="36"/>
                      <a:pt x="0" y="37"/>
                    </a:cubicBezTo>
                    <a:cubicBezTo>
                      <a:pt x="0" y="38"/>
                      <a:pt x="1" y="40"/>
                      <a:pt x="1" y="41"/>
                    </a:cubicBezTo>
                    <a:cubicBezTo>
                      <a:pt x="16" y="55"/>
                      <a:pt x="16" y="55"/>
                      <a:pt x="16" y="55"/>
                    </a:cubicBezTo>
                    <a:cubicBezTo>
                      <a:pt x="17" y="56"/>
                      <a:pt x="18" y="57"/>
                      <a:pt x="20" y="57"/>
                    </a:cubicBezTo>
                    <a:cubicBezTo>
                      <a:pt x="21" y="57"/>
                      <a:pt x="22" y="56"/>
                      <a:pt x="23" y="55"/>
                    </a:cubicBezTo>
                    <a:cubicBezTo>
                      <a:pt x="24" y="54"/>
                      <a:pt x="24" y="54"/>
                      <a:pt x="24" y="54"/>
                    </a:cubicBezTo>
                    <a:cubicBezTo>
                      <a:pt x="27" y="60"/>
                      <a:pt x="35" y="71"/>
                      <a:pt x="42" y="77"/>
                    </a:cubicBezTo>
                    <a:cubicBezTo>
                      <a:pt x="50" y="85"/>
                      <a:pt x="50" y="85"/>
                      <a:pt x="50" y="85"/>
                    </a:cubicBezTo>
                    <a:cubicBezTo>
                      <a:pt x="52" y="87"/>
                      <a:pt x="54" y="88"/>
                      <a:pt x="56" y="88"/>
                    </a:cubicBezTo>
                    <a:cubicBezTo>
                      <a:pt x="58" y="88"/>
                      <a:pt x="60" y="87"/>
                      <a:pt x="61" y="86"/>
                    </a:cubicBezTo>
                    <a:cubicBezTo>
                      <a:pt x="63" y="84"/>
                      <a:pt x="63" y="83"/>
                      <a:pt x="63" y="82"/>
                    </a:cubicBezTo>
                    <a:cubicBezTo>
                      <a:pt x="65" y="82"/>
                      <a:pt x="68" y="82"/>
                      <a:pt x="69" y="80"/>
                    </a:cubicBezTo>
                    <a:cubicBezTo>
                      <a:pt x="71" y="79"/>
                      <a:pt x="71" y="77"/>
                      <a:pt x="71" y="76"/>
                    </a:cubicBezTo>
                    <a:cubicBezTo>
                      <a:pt x="73" y="77"/>
                      <a:pt x="76" y="77"/>
                      <a:pt x="77" y="75"/>
                    </a:cubicBezTo>
                    <a:cubicBezTo>
                      <a:pt x="79" y="73"/>
                      <a:pt x="79" y="72"/>
                      <a:pt x="79" y="71"/>
                    </a:cubicBezTo>
                    <a:cubicBezTo>
                      <a:pt x="81" y="71"/>
                      <a:pt x="84" y="71"/>
                      <a:pt x="85" y="70"/>
                    </a:cubicBezTo>
                    <a:cubicBezTo>
                      <a:pt x="87" y="68"/>
                      <a:pt x="88" y="66"/>
                      <a:pt x="87" y="62"/>
                    </a:cubicBezTo>
                    <a:cubicBezTo>
                      <a:pt x="89" y="60"/>
                      <a:pt x="93" y="58"/>
                      <a:pt x="97" y="55"/>
                    </a:cubicBezTo>
                    <a:cubicBezTo>
                      <a:pt x="98" y="56"/>
                      <a:pt x="99" y="57"/>
                      <a:pt x="100" y="57"/>
                    </a:cubicBezTo>
                    <a:cubicBezTo>
                      <a:pt x="102" y="57"/>
                      <a:pt x="103" y="56"/>
                      <a:pt x="104" y="55"/>
                    </a:cubicBezTo>
                    <a:cubicBezTo>
                      <a:pt x="119" y="41"/>
                      <a:pt x="119" y="41"/>
                      <a:pt x="119" y="41"/>
                    </a:cubicBezTo>
                    <a:cubicBezTo>
                      <a:pt x="120" y="39"/>
                      <a:pt x="120" y="36"/>
                      <a:pt x="119" y="34"/>
                    </a:cubicBezTo>
                    <a:close/>
                    <a:moveTo>
                      <a:pt x="20" y="50"/>
                    </a:moveTo>
                    <a:cubicBezTo>
                      <a:pt x="6" y="37"/>
                      <a:pt x="6" y="37"/>
                      <a:pt x="6" y="37"/>
                    </a:cubicBezTo>
                    <a:cubicBezTo>
                      <a:pt x="37" y="6"/>
                      <a:pt x="37" y="6"/>
                      <a:pt x="37" y="6"/>
                    </a:cubicBezTo>
                    <a:cubicBezTo>
                      <a:pt x="50" y="20"/>
                      <a:pt x="50" y="20"/>
                      <a:pt x="50" y="20"/>
                    </a:cubicBezTo>
                    <a:lnTo>
                      <a:pt x="20" y="50"/>
                    </a:lnTo>
                    <a:close/>
                    <a:moveTo>
                      <a:pt x="81" y="65"/>
                    </a:moveTo>
                    <a:cubicBezTo>
                      <a:pt x="81" y="65"/>
                      <a:pt x="81" y="65"/>
                      <a:pt x="80" y="65"/>
                    </a:cubicBezTo>
                    <a:cubicBezTo>
                      <a:pt x="80" y="65"/>
                      <a:pt x="79" y="65"/>
                      <a:pt x="78" y="65"/>
                    </a:cubicBezTo>
                    <a:cubicBezTo>
                      <a:pt x="77" y="65"/>
                      <a:pt x="76" y="65"/>
                      <a:pt x="75" y="66"/>
                    </a:cubicBezTo>
                    <a:cubicBezTo>
                      <a:pt x="74" y="67"/>
                      <a:pt x="74" y="69"/>
                      <a:pt x="74" y="70"/>
                    </a:cubicBezTo>
                    <a:cubicBezTo>
                      <a:pt x="73" y="70"/>
                      <a:pt x="73" y="70"/>
                      <a:pt x="73" y="71"/>
                    </a:cubicBezTo>
                    <a:cubicBezTo>
                      <a:pt x="73" y="71"/>
                      <a:pt x="73" y="70"/>
                      <a:pt x="72" y="70"/>
                    </a:cubicBezTo>
                    <a:cubicBezTo>
                      <a:pt x="72" y="70"/>
                      <a:pt x="71" y="70"/>
                      <a:pt x="70" y="70"/>
                    </a:cubicBezTo>
                    <a:cubicBezTo>
                      <a:pt x="69" y="70"/>
                      <a:pt x="68" y="71"/>
                      <a:pt x="67" y="71"/>
                    </a:cubicBezTo>
                    <a:cubicBezTo>
                      <a:pt x="66" y="73"/>
                      <a:pt x="66" y="74"/>
                      <a:pt x="65" y="75"/>
                    </a:cubicBezTo>
                    <a:cubicBezTo>
                      <a:pt x="65" y="76"/>
                      <a:pt x="65" y="76"/>
                      <a:pt x="65" y="76"/>
                    </a:cubicBezTo>
                    <a:cubicBezTo>
                      <a:pt x="65" y="76"/>
                      <a:pt x="65" y="76"/>
                      <a:pt x="64" y="76"/>
                    </a:cubicBezTo>
                    <a:cubicBezTo>
                      <a:pt x="64" y="76"/>
                      <a:pt x="63" y="75"/>
                      <a:pt x="62" y="75"/>
                    </a:cubicBezTo>
                    <a:cubicBezTo>
                      <a:pt x="61" y="75"/>
                      <a:pt x="60" y="76"/>
                      <a:pt x="59" y="77"/>
                    </a:cubicBezTo>
                    <a:cubicBezTo>
                      <a:pt x="58" y="78"/>
                      <a:pt x="58" y="80"/>
                      <a:pt x="57" y="80"/>
                    </a:cubicBezTo>
                    <a:cubicBezTo>
                      <a:pt x="57" y="81"/>
                      <a:pt x="57" y="81"/>
                      <a:pt x="57" y="81"/>
                    </a:cubicBezTo>
                    <a:cubicBezTo>
                      <a:pt x="56" y="82"/>
                      <a:pt x="56" y="82"/>
                      <a:pt x="56" y="82"/>
                    </a:cubicBezTo>
                    <a:cubicBezTo>
                      <a:pt x="55" y="82"/>
                      <a:pt x="55" y="82"/>
                      <a:pt x="54" y="81"/>
                    </a:cubicBezTo>
                    <a:cubicBezTo>
                      <a:pt x="46" y="73"/>
                      <a:pt x="46" y="73"/>
                      <a:pt x="46" y="73"/>
                    </a:cubicBezTo>
                    <a:cubicBezTo>
                      <a:pt x="39" y="66"/>
                      <a:pt x="31" y="55"/>
                      <a:pt x="28" y="50"/>
                    </a:cubicBezTo>
                    <a:cubicBezTo>
                      <a:pt x="48" y="30"/>
                      <a:pt x="48" y="30"/>
                      <a:pt x="48" y="30"/>
                    </a:cubicBezTo>
                    <a:cubicBezTo>
                      <a:pt x="53" y="31"/>
                      <a:pt x="53" y="31"/>
                      <a:pt x="53" y="31"/>
                    </a:cubicBezTo>
                    <a:cubicBezTo>
                      <a:pt x="49" y="34"/>
                      <a:pt x="46" y="38"/>
                      <a:pt x="44" y="41"/>
                    </a:cubicBezTo>
                    <a:cubicBezTo>
                      <a:pt x="43" y="42"/>
                      <a:pt x="42" y="43"/>
                      <a:pt x="42" y="43"/>
                    </a:cubicBezTo>
                    <a:cubicBezTo>
                      <a:pt x="40" y="45"/>
                      <a:pt x="39" y="47"/>
                      <a:pt x="40" y="49"/>
                    </a:cubicBezTo>
                    <a:cubicBezTo>
                      <a:pt x="41" y="51"/>
                      <a:pt x="42" y="52"/>
                      <a:pt x="43" y="53"/>
                    </a:cubicBezTo>
                    <a:cubicBezTo>
                      <a:pt x="45" y="55"/>
                      <a:pt x="46" y="55"/>
                      <a:pt x="48" y="55"/>
                    </a:cubicBezTo>
                    <a:cubicBezTo>
                      <a:pt x="52" y="55"/>
                      <a:pt x="56" y="53"/>
                      <a:pt x="59" y="50"/>
                    </a:cubicBezTo>
                    <a:cubicBezTo>
                      <a:pt x="60" y="49"/>
                      <a:pt x="62" y="48"/>
                      <a:pt x="64" y="47"/>
                    </a:cubicBezTo>
                    <a:cubicBezTo>
                      <a:pt x="70" y="52"/>
                      <a:pt x="75" y="57"/>
                      <a:pt x="79" y="61"/>
                    </a:cubicBezTo>
                    <a:cubicBezTo>
                      <a:pt x="82" y="64"/>
                      <a:pt x="81" y="65"/>
                      <a:pt x="81" y="65"/>
                    </a:cubicBezTo>
                    <a:close/>
                    <a:moveTo>
                      <a:pt x="83" y="57"/>
                    </a:moveTo>
                    <a:cubicBezTo>
                      <a:pt x="78" y="51"/>
                      <a:pt x="72" y="46"/>
                      <a:pt x="67" y="42"/>
                    </a:cubicBezTo>
                    <a:cubicBezTo>
                      <a:pt x="66" y="41"/>
                      <a:pt x="64" y="41"/>
                      <a:pt x="62" y="42"/>
                    </a:cubicBezTo>
                    <a:cubicBezTo>
                      <a:pt x="60" y="42"/>
                      <a:pt x="58" y="43"/>
                      <a:pt x="56" y="45"/>
                    </a:cubicBezTo>
                    <a:cubicBezTo>
                      <a:pt x="53" y="47"/>
                      <a:pt x="50" y="49"/>
                      <a:pt x="48" y="49"/>
                    </a:cubicBezTo>
                    <a:cubicBezTo>
                      <a:pt x="48" y="49"/>
                      <a:pt x="47" y="48"/>
                      <a:pt x="46" y="48"/>
                    </a:cubicBezTo>
                    <a:cubicBezTo>
                      <a:pt x="46" y="48"/>
                      <a:pt x="47" y="46"/>
                      <a:pt x="48" y="45"/>
                    </a:cubicBezTo>
                    <a:cubicBezTo>
                      <a:pt x="52" y="41"/>
                      <a:pt x="56" y="36"/>
                      <a:pt x="62" y="34"/>
                    </a:cubicBezTo>
                    <a:cubicBezTo>
                      <a:pt x="67" y="32"/>
                      <a:pt x="70" y="33"/>
                      <a:pt x="75" y="33"/>
                    </a:cubicBezTo>
                    <a:cubicBezTo>
                      <a:pt x="93" y="51"/>
                      <a:pt x="93" y="51"/>
                      <a:pt x="93" y="51"/>
                    </a:cubicBezTo>
                    <a:cubicBezTo>
                      <a:pt x="89" y="53"/>
                      <a:pt x="86" y="55"/>
                      <a:pt x="84" y="57"/>
                    </a:cubicBezTo>
                    <a:cubicBezTo>
                      <a:pt x="84" y="57"/>
                      <a:pt x="84" y="57"/>
                      <a:pt x="83" y="57"/>
                    </a:cubicBezTo>
                    <a:close/>
                    <a:moveTo>
                      <a:pt x="100" y="50"/>
                    </a:moveTo>
                    <a:cubicBezTo>
                      <a:pt x="70" y="20"/>
                      <a:pt x="70" y="20"/>
                      <a:pt x="70" y="20"/>
                    </a:cubicBezTo>
                    <a:cubicBezTo>
                      <a:pt x="83" y="6"/>
                      <a:pt x="83" y="6"/>
                      <a:pt x="83" y="6"/>
                    </a:cubicBezTo>
                    <a:cubicBezTo>
                      <a:pt x="114" y="37"/>
                      <a:pt x="114" y="37"/>
                      <a:pt x="114" y="37"/>
                    </a:cubicBezTo>
                    <a:lnTo>
                      <a:pt x="100" y="50"/>
                    </a:lnTo>
                    <a:close/>
                  </a:path>
                </a:pathLst>
              </a:custGeom>
              <a:solidFill>
                <a:srgbClr val="00B4D9"/>
              </a:solid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8" name="组合 7"/>
            <p:cNvGrpSpPr/>
            <p:nvPr/>
          </p:nvGrpSpPr>
          <p:grpSpPr>
            <a:xfrm>
              <a:off x="458305" y="4570810"/>
              <a:ext cx="640081" cy="640079"/>
              <a:chOff x="458304" y="4570810"/>
              <a:chExt cx="640081" cy="640079"/>
            </a:xfrm>
          </p:grpSpPr>
          <p:sp>
            <p:nvSpPr>
              <p:cNvPr id="32" name="椭圆 31"/>
              <p:cNvSpPr/>
              <p:nvPr/>
            </p:nvSpPr>
            <p:spPr>
              <a:xfrm>
                <a:off x="458304" y="4570810"/>
                <a:ext cx="640081" cy="640079"/>
              </a:xfrm>
              <a:prstGeom prst="ellipse">
                <a:avLst/>
              </a:prstGeom>
              <a:noFill/>
              <a:ln w="12700">
                <a:solidFill>
                  <a:srgbClr val="E7EDEA"/>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8" name="Freeform 17"/>
              <p:cNvSpPr>
                <a:spLocks noEditPoints="1"/>
              </p:cNvSpPr>
              <p:nvPr/>
            </p:nvSpPr>
            <p:spPr bwMode="auto">
              <a:xfrm>
                <a:off x="649263" y="4761769"/>
                <a:ext cx="258162" cy="258160"/>
              </a:xfrm>
              <a:custGeom>
                <a:gdLst>
                  <a:gd fmla="*/ 114 w 120" name="T0"/>
                  <a:gd fmla="*/ 18 h 120" name="T1"/>
                  <a:gd fmla="*/ 78 w 120" name="T2"/>
                  <a:gd fmla="*/ 18 h 120" name="T3"/>
                  <a:gd fmla="*/ 78 w 120" name="T4"/>
                  <a:gd fmla="*/ 6 h 120" name="T5"/>
                  <a:gd fmla="*/ 72 w 120" name="T6"/>
                  <a:gd fmla="*/ 0 h 120" name="T7"/>
                  <a:gd fmla="*/ 48 w 120" name="T8"/>
                  <a:gd fmla="*/ 0 h 120" name="T9"/>
                  <a:gd fmla="*/ 42 w 120" name="T10"/>
                  <a:gd fmla="*/ 6 h 120" name="T11"/>
                  <a:gd fmla="*/ 42 w 120" name="T12"/>
                  <a:gd fmla="*/ 18 h 120" name="T13"/>
                  <a:gd fmla="*/ 6 w 120" name="T14"/>
                  <a:gd fmla="*/ 18 h 120" name="T15"/>
                  <a:gd fmla="*/ 0 w 120" name="T16"/>
                  <a:gd fmla="*/ 24 h 120" name="T17"/>
                  <a:gd fmla="*/ 0 w 120" name="T18"/>
                  <a:gd fmla="*/ 114 h 120" name="T19"/>
                  <a:gd fmla="*/ 6 w 120" name="T20"/>
                  <a:gd fmla="*/ 120 h 120" name="T21"/>
                  <a:gd fmla="*/ 114 w 120" name="T22"/>
                  <a:gd fmla="*/ 120 h 120" name="T23"/>
                  <a:gd fmla="*/ 120 w 120" name="T24"/>
                  <a:gd fmla="*/ 114 h 120" name="T25"/>
                  <a:gd fmla="*/ 120 w 120" name="T26"/>
                  <a:gd fmla="*/ 24 h 120" name="T27"/>
                  <a:gd fmla="*/ 114 w 120" name="T28"/>
                  <a:gd fmla="*/ 18 h 120" name="T29"/>
                  <a:gd fmla="*/ 48 w 120" name="T30"/>
                  <a:gd fmla="*/ 6 h 120" name="T31"/>
                  <a:gd fmla="*/ 72 w 120" name="T32"/>
                  <a:gd fmla="*/ 6 h 120" name="T33"/>
                  <a:gd fmla="*/ 72 w 120" name="T34"/>
                  <a:gd fmla="*/ 18 h 120" name="T35"/>
                  <a:gd fmla="*/ 48 w 120" name="T36"/>
                  <a:gd fmla="*/ 18 h 120" name="T37"/>
                  <a:gd fmla="*/ 48 w 120" name="T38"/>
                  <a:gd fmla="*/ 6 h 120" name="T39"/>
                  <a:gd fmla="*/ 114 w 120" name="T40"/>
                  <a:gd fmla="*/ 114 h 120" name="T41"/>
                  <a:gd fmla="*/ 6 w 120" name="T42"/>
                  <a:gd fmla="*/ 114 h 120" name="T43"/>
                  <a:gd fmla="*/ 6 w 120" name="T44"/>
                  <a:gd fmla="*/ 54 h 120" name="T45"/>
                  <a:gd fmla="*/ 48 w 120" name="T46"/>
                  <a:gd fmla="*/ 54 h 120" name="T47"/>
                  <a:gd fmla="*/ 48 w 120" name="T48"/>
                  <a:gd fmla="*/ 60 h 120" name="T49"/>
                  <a:gd fmla="*/ 54 w 120" name="T50"/>
                  <a:gd fmla="*/ 66 h 120" name="T51"/>
                  <a:gd fmla="*/ 66 w 120" name="T52"/>
                  <a:gd fmla="*/ 66 h 120" name="T53"/>
                  <a:gd fmla="*/ 72 w 120" name="T54"/>
                  <a:gd fmla="*/ 60 h 120" name="T55"/>
                  <a:gd fmla="*/ 72 w 120" name="T56"/>
                  <a:gd fmla="*/ 54 h 120" name="T57"/>
                  <a:gd fmla="*/ 114 w 120" name="T58"/>
                  <a:gd fmla="*/ 54 h 120" name="T59"/>
                  <a:gd fmla="*/ 114 w 120" name="T60"/>
                  <a:gd fmla="*/ 114 h 120" name="T61"/>
                  <a:gd fmla="*/ 54 w 120" name="T62"/>
                  <a:gd fmla="*/ 54 h 120" name="T63"/>
                  <a:gd fmla="*/ 66 w 120" name="T64"/>
                  <a:gd fmla="*/ 54 h 120" name="T65"/>
                  <a:gd fmla="*/ 66 w 120" name="T66"/>
                  <a:gd fmla="*/ 60 h 120" name="T67"/>
                  <a:gd fmla="*/ 54 w 120" name="T68"/>
                  <a:gd fmla="*/ 60 h 120" name="T69"/>
                  <a:gd fmla="*/ 54 w 120" name="T70"/>
                  <a:gd fmla="*/ 54 h 120" name="T71"/>
                  <a:gd fmla="*/ 6 w 120" name="T72"/>
                  <a:gd fmla="*/ 48 h 120" name="T73"/>
                  <a:gd fmla="*/ 6 w 120" name="T74"/>
                  <a:gd fmla="*/ 24 h 120" name="T75"/>
                  <a:gd fmla="*/ 48 w 120" name="T76"/>
                  <a:gd fmla="*/ 24 h 120" name="T77"/>
                  <a:gd fmla="*/ 72 w 120" name="T78"/>
                  <a:gd fmla="*/ 24 h 120" name="T79"/>
                  <a:gd fmla="*/ 114 w 120" name="T80"/>
                  <a:gd fmla="*/ 24 h 120" name="T81"/>
                  <a:gd fmla="*/ 114 w 120" name="T82"/>
                  <a:gd fmla="*/ 48 h 120" name="T83"/>
                  <a:gd fmla="*/ 6 w 120" name="T84"/>
                  <a:gd fmla="*/ 48 h 120"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20" w="120">
                    <a:moveTo>
                      <a:pt x="114" y="18"/>
                    </a:moveTo>
                    <a:cubicBezTo>
                      <a:pt x="78" y="18"/>
                      <a:pt x="78" y="18"/>
                      <a:pt x="78" y="18"/>
                    </a:cubicBezTo>
                    <a:cubicBezTo>
                      <a:pt x="78" y="6"/>
                      <a:pt x="78" y="6"/>
                      <a:pt x="78" y="6"/>
                    </a:cubicBezTo>
                    <a:cubicBezTo>
                      <a:pt x="78" y="3"/>
                      <a:pt x="75" y="0"/>
                      <a:pt x="72" y="0"/>
                    </a:cubicBezTo>
                    <a:cubicBezTo>
                      <a:pt x="48" y="0"/>
                      <a:pt x="48" y="0"/>
                      <a:pt x="48" y="0"/>
                    </a:cubicBezTo>
                    <a:cubicBezTo>
                      <a:pt x="45" y="0"/>
                      <a:pt x="42" y="3"/>
                      <a:pt x="42" y="6"/>
                    </a:cubicBezTo>
                    <a:cubicBezTo>
                      <a:pt x="42" y="18"/>
                      <a:pt x="42" y="18"/>
                      <a:pt x="42" y="18"/>
                    </a:cubicBezTo>
                    <a:cubicBezTo>
                      <a:pt x="6" y="18"/>
                      <a:pt x="6" y="18"/>
                      <a:pt x="6" y="18"/>
                    </a:cubicBezTo>
                    <a:cubicBezTo>
                      <a:pt x="3" y="18"/>
                      <a:pt x="0" y="21"/>
                      <a:pt x="0" y="24"/>
                    </a:cubicBezTo>
                    <a:cubicBezTo>
                      <a:pt x="0" y="114"/>
                      <a:pt x="0" y="114"/>
                      <a:pt x="0" y="114"/>
                    </a:cubicBezTo>
                    <a:cubicBezTo>
                      <a:pt x="0" y="117"/>
                      <a:pt x="3" y="120"/>
                      <a:pt x="6" y="120"/>
                    </a:cubicBezTo>
                    <a:cubicBezTo>
                      <a:pt x="114" y="120"/>
                      <a:pt x="114" y="120"/>
                      <a:pt x="114" y="120"/>
                    </a:cubicBezTo>
                    <a:cubicBezTo>
                      <a:pt x="117" y="120"/>
                      <a:pt x="120" y="117"/>
                      <a:pt x="120" y="114"/>
                    </a:cubicBezTo>
                    <a:cubicBezTo>
                      <a:pt x="120" y="24"/>
                      <a:pt x="120" y="24"/>
                      <a:pt x="120" y="24"/>
                    </a:cubicBezTo>
                    <a:cubicBezTo>
                      <a:pt x="120" y="21"/>
                      <a:pt x="117" y="18"/>
                      <a:pt x="114" y="18"/>
                    </a:cubicBezTo>
                    <a:close/>
                    <a:moveTo>
                      <a:pt x="48" y="6"/>
                    </a:moveTo>
                    <a:cubicBezTo>
                      <a:pt x="72" y="6"/>
                      <a:pt x="72" y="6"/>
                      <a:pt x="72" y="6"/>
                    </a:cubicBezTo>
                    <a:cubicBezTo>
                      <a:pt x="72" y="18"/>
                      <a:pt x="72" y="18"/>
                      <a:pt x="72" y="18"/>
                    </a:cubicBezTo>
                    <a:cubicBezTo>
                      <a:pt x="48" y="18"/>
                      <a:pt x="48" y="18"/>
                      <a:pt x="48" y="18"/>
                    </a:cubicBezTo>
                    <a:lnTo>
                      <a:pt x="48" y="6"/>
                    </a:lnTo>
                    <a:close/>
                    <a:moveTo>
                      <a:pt x="114" y="114"/>
                    </a:moveTo>
                    <a:cubicBezTo>
                      <a:pt x="6" y="114"/>
                      <a:pt x="6" y="114"/>
                      <a:pt x="6" y="114"/>
                    </a:cubicBezTo>
                    <a:cubicBezTo>
                      <a:pt x="6" y="54"/>
                      <a:pt x="6" y="54"/>
                      <a:pt x="6" y="54"/>
                    </a:cubicBezTo>
                    <a:cubicBezTo>
                      <a:pt x="48" y="54"/>
                      <a:pt x="48" y="54"/>
                      <a:pt x="48" y="54"/>
                    </a:cubicBezTo>
                    <a:cubicBezTo>
                      <a:pt x="48" y="60"/>
                      <a:pt x="48" y="60"/>
                      <a:pt x="48" y="60"/>
                    </a:cubicBezTo>
                    <a:cubicBezTo>
                      <a:pt x="48" y="63"/>
                      <a:pt x="51" y="66"/>
                      <a:pt x="54" y="66"/>
                    </a:cubicBezTo>
                    <a:cubicBezTo>
                      <a:pt x="66" y="66"/>
                      <a:pt x="66" y="66"/>
                      <a:pt x="66" y="66"/>
                    </a:cubicBezTo>
                    <a:cubicBezTo>
                      <a:pt x="69" y="66"/>
                      <a:pt x="72" y="63"/>
                      <a:pt x="72" y="60"/>
                    </a:cubicBezTo>
                    <a:cubicBezTo>
                      <a:pt x="72" y="54"/>
                      <a:pt x="72" y="54"/>
                      <a:pt x="72" y="54"/>
                    </a:cubicBezTo>
                    <a:cubicBezTo>
                      <a:pt x="114" y="54"/>
                      <a:pt x="114" y="54"/>
                      <a:pt x="114" y="54"/>
                    </a:cubicBezTo>
                    <a:lnTo>
                      <a:pt x="114" y="114"/>
                    </a:lnTo>
                    <a:close/>
                    <a:moveTo>
                      <a:pt x="54" y="54"/>
                    </a:moveTo>
                    <a:cubicBezTo>
                      <a:pt x="66" y="54"/>
                      <a:pt x="66" y="54"/>
                      <a:pt x="66" y="54"/>
                    </a:cubicBezTo>
                    <a:cubicBezTo>
                      <a:pt x="66" y="60"/>
                      <a:pt x="66" y="60"/>
                      <a:pt x="66" y="60"/>
                    </a:cubicBezTo>
                    <a:cubicBezTo>
                      <a:pt x="54" y="60"/>
                      <a:pt x="54" y="60"/>
                      <a:pt x="54" y="60"/>
                    </a:cubicBezTo>
                    <a:lnTo>
                      <a:pt x="54" y="54"/>
                    </a:lnTo>
                    <a:close/>
                    <a:moveTo>
                      <a:pt x="6" y="48"/>
                    </a:moveTo>
                    <a:cubicBezTo>
                      <a:pt x="6" y="24"/>
                      <a:pt x="6" y="24"/>
                      <a:pt x="6" y="24"/>
                    </a:cubicBezTo>
                    <a:cubicBezTo>
                      <a:pt x="48" y="24"/>
                      <a:pt x="48" y="24"/>
                      <a:pt x="48" y="24"/>
                    </a:cubicBezTo>
                    <a:cubicBezTo>
                      <a:pt x="72" y="24"/>
                      <a:pt x="72" y="24"/>
                      <a:pt x="72" y="24"/>
                    </a:cubicBezTo>
                    <a:cubicBezTo>
                      <a:pt x="114" y="24"/>
                      <a:pt x="114" y="24"/>
                      <a:pt x="114" y="24"/>
                    </a:cubicBezTo>
                    <a:cubicBezTo>
                      <a:pt x="114" y="48"/>
                      <a:pt x="114" y="48"/>
                      <a:pt x="114" y="48"/>
                    </a:cubicBezTo>
                    <a:lnTo>
                      <a:pt x="6" y="48"/>
                    </a:lnTo>
                    <a:close/>
                  </a:path>
                </a:pathLst>
              </a:custGeom>
              <a:solidFill>
                <a:srgbClr val="00B4D9"/>
              </a:solidFill>
              <a:ln w="9525">
                <a:noFill/>
                <a:round/>
              </a:ln>
            </p:spPr>
            <p:txBody>
              <a:bodyPr anchor="t" anchorCtr="0" bIns="45720" compatLnSpc="1" lIns="91440" numCol="1" rIns="91440" tIns="45720" vert="horz" wrap="square">
                <a:prstTxWarp prst="textNoShape">
                  <a:avLst/>
                </a:prstTxWarp>
              </a:bodyPr>
              <a:lstStyle/>
              <a:p>
                <a:endParaRPr altLang="en-US" lang="zh-CN"/>
              </a:p>
            </p:txBody>
          </p:sp>
        </p:grpSp>
      </p:grpSp>
      <p:grpSp>
        <p:nvGrpSpPr>
          <p:cNvPr id="70" name="组合 69"/>
          <p:cNvGrpSpPr/>
          <p:nvPr/>
        </p:nvGrpSpPr>
        <p:grpSpPr>
          <a:xfrm>
            <a:off x="8668290" y="3043517"/>
            <a:ext cx="3028754" cy="2271570"/>
            <a:chOff x="8668290" y="3043517"/>
            <a:chExt cx="3028754" cy="2271570"/>
          </a:xfrm>
        </p:grpSpPr>
        <p:sp>
          <p:nvSpPr>
            <p:cNvPr id="38" name="椭圆 37"/>
            <p:cNvSpPr/>
            <p:nvPr/>
          </p:nvSpPr>
          <p:spPr>
            <a:xfrm flipH="1">
              <a:off x="11056961" y="3043517"/>
              <a:ext cx="640081" cy="640079"/>
            </a:xfrm>
            <a:prstGeom prst="ellipse">
              <a:avLst/>
            </a:prstGeom>
            <a:noFill/>
            <a:ln w="12700">
              <a:solidFill>
                <a:srgbClr val="E7EDEA"/>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4" name="组合 43"/>
            <p:cNvGrpSpPr/>
            <p:nvPr/>
          </p:nvGrpSpPr>
          <p:grpSpPr>
            <a:xfrm flipH="1">
              <a:off x="8668290" y="3044030"/>
              <a:ext cx="2339102" cy="761480"/>
              <a:chOff x="1022339" y="4478437"/>
              <a:chExt cx="2339102" cy="761480"/>
            </a:xfrm>
          </p:grpSpPr>
          <p:sp>
            <p:nvSpPr>
              <p:cNvPr id="45" name="文本框 44"/>
              <p:cNvSpPr txBox="1"/>
              <p:nvPr/>
            </p:nvSpPr>
            <p:spPr>
              <a:xfrm>
                <a:off x="1022340" y="4478437"/>
                <a:ext cx="1605280" cy="304800"/>
              </a:xfrm>
              <a:prstGeom prst="rect">
                <a:avLst/>
              </a:prstGeom>
              <a:noFill/>
            </p:spPr>
            <p:txBody>
              <a:bodyPr rtlCol="0" wrap="none">
                <a:spAutoFit/>
              </a:bodyPr>
              <a:lstStyle/>
              <a:p>
                <a:r>
                  <a:rPr altLang="en-US" lang="zh-CN" smtClean="0" sz="1400">
                    <a:solidFill>
                      <a:srgbClr val="00B4D9"/>
                    </a:solidFill>
                    <a:latin charset="-122" panose="020b0503020204020204" pitchFamily="34" typeface="微软雅黑"/>
                    <a:ea charset="-122" panose="020b0503020204020204" pitchFamily="34" typeface="微软雅黑"/>
                  </a:rPr>
                  <a:t>单击此处添加标题</a:t>
                </a:r>
              </a:p>
            </p:txBody>
          </p:sp>
          <p:sp>
            <p:nvSpPr>
              <p:cNvPr id="46" name="文本框 45"/>
              <p:cNvSpPr txBox="1"/>
              <p:nvPr/>
            </p:nvSpPr>
            <p:spPr>
              <a:xfrm>
                <a:off x="1022338" y="4704386"/>
                <a:ext cx="2316480" cy="530352"/>
              </a:xfrm>
              <a:prstGeom prst="rect">
                <a:avLst/>
              </a:prstGeom>
              <a:noFill/>
            </p:spPr>
            <p:txBody>
              <a:bodyPr rtlCol="0" wrap="none">
                <a:spAutoFit/>
              </a:bodyPr>
              <a:lstStyle/>
              <a:p>
                <a:pPr>
                  <a:lnSpc>
                    <a:spcPct val="120000"/>
                  </a:lnSpc>
                </a:pPr>
                <a:r>
                  <a:rPr altLang="en-US" lang="zh-CN" smtClean="0" sz="1200">
                    <a:solidFill>
                      <a:srgbClr val="E7EDEA"/>
                    </a:solidFill>
                    <a:latin charset="-122" panose="020b0503020204020204" pitchFamily="34" typeface="微软雅黑"/>
                    <a:ea charset="-122" panose="020b0503020204020204" pitchFamily="34" typeface="微软雅黑"/>
                  </a:rPr>
                  <a:t>单击添加文本添加文本添加文本</a:t>
                </a:r>
              </a:p>
              <a:p>
                <a:pPr>
                  <a:lnSpc>
                    <a:spcPct val="120000"/>
                  </a:lnSpc>
                </a:pPr>
                <a:r>
                  <a:rPr altLang="en-US" lang="zh-CN" smtClean="0" sz="1200">
                    <a:solidFill>
                      <a:srgbClr val="E7EDEA"/>
                    </a:solidFill>
                    <a:latin charset="-122" panose="020b0503020204020204" pitchFamily="34" typeface="微软雅黑"/>
                    <a:ea charset="-122" panose="020b0503020204020204" pitchFamily="34" typeface="微软雅黑"/>
                  </a:rPr>
                  <a:t>单击添加文本添加文本添加文本</a:t>
                </a:r>
              </a:p>
            </p:txBody>
          </p:sp>
        </p:grpSp>
        <p:grpSp>
          <p:nvGrpSpPr>
            <p:cNvPr id="47" name="组合 46"/>
            <p:cNvGrpSpPr/>
            <p:nvPr/>
          </p:nvGrpSpPr>
          <p:grpSpPr>
            <a:xfrm flipH="1">
              <a:off x="8668290" y="4553607"/>
              <a:ext cx="2339102" cy="761480"/>
              <a:chOff x="1022339" y="4478437"/>
              <a:chExt cx="2339102" cy="761480"/>
            </a:xfrm>
          </p:grpSpPr>
          <p:sp>
            <p:nvSpPr>
              <p:cNvPr id="48" name="文本框 47"/>
              <p:cNvSpPr txBox="1"/>
              <p:nvPr/>
            </p:nvSpPr>
            <p:spPr>
              <a:xfrm>
                <a:off x="1022340" y="4478437"/>
                <a:ext cx="1605280" cy="304800"/>
              </a:xfrm>
              <a:prstGeom prst="rect">
                <a:avLst/>
              </a:prstGeom>
              <a:noFill/>
            </p:spPr>
            <p:txBody>
              <a:bodyPr rtlCol="0" wrap="none">
                <a:spAutoFit/>
              </a:bodyPr>
              <a:lstStyle/>
              <a:p>
                <a:r>
                  <a:rPr altLang="en-US" lang="zh-CN" sz="1400">
                    <a:solidFill>
                      <a:srgbClr val="00B4D9"/>
                    </a:solidFill>
                    <a:latin charset="-122" panose="020b0503020204020204" pitchFamily="34" typeface="微软雅黑"/>
                    <a:ea charset="-122" panose="020b0503020204020204" pitchFamily="34" typeface="微软雅黑"/>
                  </a:rPr>
                  <a:t>单击此处添加标题</a:t>
                </a:r>
              </a:p>
            </p:txBody>
          </p:sp>
          <p:sp>
            <p:nvSpPr>
              <p:cNvPr id="49" name="文本框 48"/>
              <p:cNvSpPr txBox="1"/>
              <p:nvPr/>
            </p:nvSpPr>
            <p:spPr>
              <a:xfrm>
                <a:off x="1022338" y="4704386"/>
                <a:ext cx="2316480" cy="530352"/>
              </a:xfrm>
              <a:prstGeom prst="rect">
                <a:avLst/>
              </a:prstGeom>
              <a:noFill/>
            </p:spPr>
            <p:txBody>
              <a:bodyPr rtlCol="0" wrap="none">
                <a:spAutoFit/>
              </a:bodyPr>
              <a:lstStyle/>
              <a:p>
                <a:pPr>
                  <a:lnSpc>
                    <a:spcPct val="120000"/>
                  </a:lnSpc>
                </a:pPr>
                <a:r>
                  <a:rPr altLang="en-US" lang="zh-CN" smtClean="0" sz="1200">
                    <a:solidFill>
                      <a:srgbClr val="E7EDEA"/>
                    </a:solidFill>
                    <a:latin charset="-122" panose="020b0503020204020204" pitchFamily="34" typeface="微软雅黑"/>
                    <a:ea charset="-122" panose="020b0503020204020204" pitchFamily="34" typeface="微软雅黑"/>
                  </a:rPr>
                  <a:t>单击添加文本添加文本添加文本</a:t>
                </a:r>
              </a:p>
              <a:p>
                <a:pPr>
                  <a:lnSpc>
                    <a:spcPct val="120000"/>
                  </a:lnSpc>
                </a:pPr>
                <a:r>
                  <a:rPr altLang="en-US" lang="zh-CN" smtClean="0" sz="1200">
                    <a:solidFill>
                      <a:srgbClr val="E7EDEA"/>
                    </a:solidFill>
                    <a:latin charset="-122" panose="020b0503020204020204" pitchFamily="34" typeface="微软雅黑"/>
                    <a:ea charset="-122" panose="020b0503020204020204" pitchFamily="34" typeface="微软雅黑"/>
                  </a:rPr>
                  <a:t>单击添加文本添加文本添加文本</a:t>
                </a:r>
              </a:p>
            </p:txBody>
          </p:sp>
        </p:grpSp>
        <p:grpSp>
          <p:nvGrpSpPr>
            <p:cNvPr id="62" name="组合 61"/>
            <p:cNvGrpSpPr/>
            <p:nvPr/>
          </p:nvGrpSpPr>
          <p:grpSpPr>
            <a:xfrm>
              <a:off x="11236990" y="3254007"/>
              <a:ext cx="280022" cy="279058"/>
              <a:chOff x="6108389" y="2500382"/>
              <a:chExt cx="280022" cy="279058"/>
            </a:xfrm>
          </p:grpSpPr>
          <p:sp>
            <p:nvSpPr>
              <p:cNvPr id="60" name="Freeform 5"/>
              <p:cNvSpPr>
                <a:spLocks noEditPoints="1"/>
              </p:cNvSpPr>
              <p:nvPr/>
            </p:nvSpPr>
            <p:spPr bwMode="auto">
              <a:xfrm flipH="1">
                <a:off x="6108389" y="2500382"/>
                <a:ext cx="280022" cy="279058"/>
              </a:xfrm>
              <a:custGeom>
                <a:gdLst>
                  <a:gd fmla="*/ 114 w 120" name="T0"/>
                  <a:gd fmla="*/ 0 h 120" name="T1"/>
                  <a:gd fmla="*/ 6 w 120" name="T2"/>
                  <a:gd fmla="*/ 0 h 120" name="T3"/>
                  <a:gd fmla="*/ 0 w 120" name="T4"/>
                  <a:gd fmla="*/ 6 h 120" name="T5"/>
                  <a:gd fmla="*/ 0 w 120" name="T6"/>
                  <a:gd fmla="*/ 84 h 120" name="T7"/>
                  <a:gd fmla="*/ 6 w 120" name="T8"/>
                  <a:gd fmla="*/ 90 h 120" name="T9"/>
                  <a:gd fmla="*/ 45 w 120" name="T10"/>
                  <a:gd fmla="*/ 90 h 120" name="T11"/>
                  <a:gd fmla="*/ 30 w 120" name="T12"/>
                  <a:gd fmla="*/ 115 h 120" name="T13"/>
                  <a:gd fmla="*/ 32 w 120" name="T14"/>
                  <a:gd fmla="*/ 120 h 120" name="T15"/>
                  <a:gd fmla="*/ 36 w 120" name="T16"/>
                  <a:gd fmla="*/ 118 h 120" name="T17"/>
                  <a:gd fmla="*/ 52 w 120" name="T18"/>
                  <a:gd fmla="*/ 90 h 120" name="T19"/>
                  <a:gd fmla="*/ 68 w 120" name="T20"/>
                  <a:gd fmla="*/ 90 h 120" name="T21"/>
                  <a:gd fmla="*/ 84 w 120" name="T22"/>
                  <a:gd fmla="*/ 118 h 120" name="T23"/>
                  <a:gd fmla="*/ 88 w 120" name="T24"/>
                  <a:gd fmla="*/ 120 h 120" name="T25"/>
                  <a:gd fmla="*/ 90 w 120" name="T26"/>
                  <a:gd fmla="*/ 115 h 120" name="T27"/>
                  <a:gd fmla="*/ 75 w 120" name="T28"/>
                  <a:gd fmla="*/ 90 h 120" name="T29"/>
                  <a:gd fmla="*/ 114 w 120" name="T30"/>
                  <a:gd fmla="*/ 90 h 120" name="T31"/>
                  <a:gd fmla="*/ 120 w 120" name="T32"/>
                  <a:gd fmla="*/ 84 h 120" name="T33"/>
                  <a:gd fmla="*/ 120 w 120" name="T34"/>
                  <a:gd fmla="*/ 6 h 120" name="T35"/>
                  <a:gd fmla="*/ 114 w 120" name="T36"/>
                  <a:gd fmla="*/ 0 h 120" name="T37"/>
                  <a:gd fmla="*/ 114 w 120" name="T38"/>
                  <a:gd fmla="*/ 84 h 120" name="T39"/>
                  <a:gd fmla="*/ 6 w 120" name="T40"/>
                  <a:gd fmla="*/ 84 h 120" name="T41"/>
                  <a:gd fmla="*/ 6 w 120" name="T42"/>
                  <a:gd fmla="*/ 6 h 120" name="T43"/>
                  <a:gd fmla="*/ 114 w 120" name="T44"/>
                  <a:gd fmla="*/ 6 h 120" name="T45"/>
                  <a:gd fmla="*/ 114 w 120" name="T46"/>
                  <a:gd fmla="*/ 84 h 120"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120" w="120">
                    <a:moveTo>
                      <a:pt x="114" y="0"/>
                    </a:moveTo>
                    <a:cubicBezTo>
                      <a:pt x="6" y="0"/>
                      <a:pt x="6" y="0"/>
                      <a:pt x="6" y="0"/>
                    </a:cubicBezTo>
                    <a:cubicBezTo>
                      <a:pt x="3" y="0"/>
                      <a:pt x="0" y="3"/>
                      <a:pt x="0" y="6"/>
                    </a:cubicBezTo>
                    <a:cubicBezTo>
                      <a:pt x="0" y="84"/>
                      <a:pt x="0" y="84"/>
                      <a:pt x="0" y="84"/>
                    </a:cubicBezTo>
                    <a:cubicBezTo>
                      <a:pt x="0" y="87"/>
                      <a:pt x="3" y="90"/>
                      <a:pt x="6" y="90"/>
                    </a:cubicBezTo>
                    <a:cubicBezTo>
                      <a:pt x="45" y="90"/>
                      <a:pt x="45" y="90"/>
                      <a:pt x="45" y="90"/>
                    </a:cubicBezTo>
                    <a:cubicBezTo>
                      <a:pt x="30" y="115"/>
                      <a:pt x="30" y="115"/>
                      <a:pt x="30" y="115"/>
                    </a:cubicBezTo>
                    <a:cubicBezTo>
                      <a:pt x="30" y="117"/>
                      <a:pt x="30" y="119"/>
                      <a:pt x="32" y="120"/>
                    </a:cubicBezTo>
                    <a:cubicBezTo>
                      <a:pt x="33" y="120"/>
                      <a:pt x="35" y="120"/>
                      <a:pt x="36" y="118"/>
                    </a:cubicBezTo>
                    <a:cubicBezTo>
                      <a:pt x="52" y="90"/>
                      <a:pt x="52" y="90"/>
                      <a:pt x="52" y="90"/>
                    </a:cubicBezTo>
                    <a:cubicBezTo>
                      <a:pt x="68" y="90"/>
                      <a:pt x="68" y="90"/>
                      <a:pt x="68" y="90"/>
                    </a:cubicBezTo>
                    <a:cubicBezTo>
                      <a:pt x="84" y="118"/>
                      <a:pt x="84" y="118"/>
                      <a:pt x="84" y="118"/>
                    </a:cubicBezTo>
                    <a:cubicBezTo>
                      <a:pt x="85" y="120"/>
                      <a:pt x="87" y="120"/>
                      <a:pt x="88" y="120"/>
                    </a:cubicBezTo>
                    <a:cubicBezTo>
                      <a:pt x="90" y="119"/>
                      <a:pt x="90" y="117"/>
                      <a:pt x="90" y="115"/>
                    </a:cubicBezTo>
                    <a:cubicBezTo>
                      <a:pt x="75" y="90"/>
                      <a:pt x="75" y="90"/>
                      <a:pt x="75" y="90"/>
                    </a:cubicBezTo>
                    <a:cubicBezTo>
                      <a:pt x="114" y="90"/>
                      <a:pt x="114" y="90"/>
                      <a:pt x="114" y="90"/>
                    </a:cubicBezTo>
                    <a:cubicBezTo>
                      <a:pt x="117" y="90"/>
                      <a:pt x="120" y="87"/>
                      <a:pt x="120" y="84"/>
                    </a:cubicBezTo>
                    <a:cubicBezTo>
                      <a:pt x="120" y="6"/>
                      <a:pt x="120" y="6"/>
                      <a:pt x="120" y="6"/>
                    </a:cubicBezTo>
                    <a:cubicBezTo>
                      <a:pt x="120" y="3"/>
                      <a:pt x="117" y="0"/>
                      <a:pt x="114" y="0"/>
                    </a:cubicBezTo>
                    <a:close/>
                    <a:moveTo>
                      <a:pt x="114" y="84"/>
                    </a:moveTo>
                    <a:cubicBezTo>
                      <a:pt x="6" y="84"/>
                      <a:pt x="6" y="84"/>
                      <a:pt x="6" y="84"/>
                    </a:cubicBezTo>
                    <a:cubicBezTo>
                      <a:pt x="6" y="6"/>
                      <a:pt x="6" y="6"/>
                      <a:pt x="6" y="6"/>
                    </a:cubicBezTo>
                    <a:cubicBezTo>
                      <a:pt x="114" y="6"/>
                      <a:pt x="114" y="6"/>
                      <a:pt x="114" y="6"/>
                    </a:cubicBezTo>
                    <a:lnTo>
                      <a:pt x="114" y="84"/>
                    </a:lnTo>
                    <a:close/>
                  </a:path>
                </a:pathLst>
              </a:custGeom>
              <a:solidFill>
                <a:srgbClr val="00B4D9"/>
              </a:solidFill>
              <a:ln w="9525">
                <a:noFill/>
                <a:round/>
              </a:ln>
            </p:spPr>
            <p:txBody>
              <a:bodyPr anchor="t" anchorCtr="0" bIns="45720" compatLnSpc="1" lIns="91440" numCol="1" rIns="91440" tIns="45720" vert="horz" wrap="square">
                <a:prstTxWarp prst="textNoShape">
                  <a:avLst/>
                </a:prstTxWarp>
              </a:bodyPr>
              <a:lstStyle/>
              <a:p>
                <a:endParaRPr altLang="en-US" lang="zh-CN"/>
              </a:p>
            </p:txBody>
          </p:sp>
          <p:sp>
            <p:nvSpPr>
              <p:cNvPr id="61" name="Freeform 6"/>
              <p:cNvSpPr/>
              <p:nvPr/>
            </p:nvSpPr>
            <p:spPr bwMode="auto">
              <a:xfrm flipH="1">
                <a:off x="6157465" y="2549458"/>
                <a:ext cx="181870" cy="111623"/>
              </a:xfrm>
              <a:custGeom>
                <a:gdLst>
                  <a:gd fmla="*/ 3 w 78" name="T0"/>
                  <a:gd fmla="*/ 48 h 48" name="T1"/>
                  <a:gd fmla="*/ 5 w 78" name="T2"/>
                  <a:gd fmla="*/ 47 h 48" name="T3"/>
                  <a:gd fmla="*/ 28 w 78" name="T4"/>
                  <a:gd fmla="*/ 13 h 48" name="T5"/>
                  <a:gd fmla="*/ 55 w 78" name="T6"/>
                  <a:gd fmla="*/ 35 h 48" name="T7"/>
                  <a:gd fmla="*/ 58 w 78" name="T8"/>
                  <a:gd fmla="*/ 36 h 48" name="T9"/>
                  <a:gd fmla="*/ 60 w 78" name="T10"/>
                  <a:gd fmla="*/ 35 h 48" name="T11"/>
                  <a:gd fmla="*/ 78 w 78" name="T12"/>
                  <a:gd fmla="*/ 5 h 48" name="T13"/>
                  <a:gd fmla="*/ 77 w 78" name="T14"/>
                  <a:gd fmla="*/ 0 h 48" name="T15"/>
                  <a:gd fmla="*/ 72 w 78" name="T16"/>
                  <a:gd fmla="*/ 1 h 48" name="T17"/>
                  <a:gd fmla="*/ 56 w 78" name="T18"/>
                  <a:gd fmla="*/ 29 h 48" name="T19"/>
                  <a:gd fmla="*/ 29 w 78" name="T20"/>
                  <a:gd fmla="*/ 7 h 48" name="T21"/>
                  <a:gd fmla="*/ 27 w 78" name="T22"/>
                  <a:gd fmla="*/ 6 h 48" name="T23"/>
                  <a:gd fmla="*/ 25 w 78" name="T24"/>
                  <a:gd fmla="*/ 7 h 48" name="T25"/>
                  <a:gd fmla="*/ 1 w 78" name="T26"/>
                  <a:gd fmla="*/ 43 h 48" name="T27"/>
                  <a:gd fmla="*/ 1 w 78" name="T28"/>
                  <a:gd fmla="*/ 47 h 48" name="T29"/>
                  <a:gd fmla="*/ 3 w 78" name="T30"/>
                  <a:gd fmla="*/ 48 h 48"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48" w="78">
                    <a:moveTo>
                      <a:pt x="3" y="48"/>
                    </a:moveTo>
                    <a:cubicBezTo>
                      <a:pt x="4" y="48"/>
                      <a:pt x="5" y="48"/>
                      <a:pt x="5" y="47"/>
                    </a:cubicBezTo>
                    <a:cubicBezTo>
                      <a:pt x="28" y="13"/>
                      <a:pt x="28" y="13"/>
                      <a:pt x="28" y="13"/>
                    </a:cubicBezTo>
                    <a:cubicBezTo>
                      <a:pt x="55" y="35"/>
                      <a:pt x="55" y="35"/>
                      <a:pt x="55" y="35"/>
                    </a:cubicBezTo>
                    <a:cubicBezTo>
                      <a:pt x="56" y="36"/>
                      <a:pt x="57" y="36"/>
                      <a:pt x="58" y="36"/>
                    </a:cubicBezTo>
                    <a:cubicBezTo>
                      <a:pt x="58" y="36"/>
                      <a:pt x="59" y="35"/>
                      <a:pt x="60" y="35"/>
                    </a:cubicBezTo>
                    <a:cubicBezTo>
                      <a:pt x="78" y="5"/>
                      <a:pt x="78" y="5"/>
                      <a:pt x="78" y="5"/>
                    </a:cubicBezTo>
                    <a:cubicBezTo>
                      <a:pt x="78" y="3"/>
                      <a:pt x="78" y="1"/>
                      <a:pt x="77" y="0"/>
                    </a:cubicBezTo>
                    <a:cubicBezTo>
                      <a:pt x="75" y="0"/>
                      <a:pt x="73" y="0"/>
                      <a:pt x="72" y="1"/>
                    </a:cubicBezTo>
                    <a:cubicBezTo>
                      <a:pt x="56" y="29"/>
                      <a:pt x="56" y="29"/>
                      <a:pt x="56" y="29"/>
                    </a:cubicBezTo>
                    <a:cubicBezTo>
                      <a:pt x="29" y="7"/>
                      <a:pt x="29" y="7"/>
                      <a:pt x="29" y="7"/>
                    </a:cubicBezTo>
                    <a:cubicBezTo>
                      <a:pt x="28" y="6"/>
                      <a:pt x="27" y="6"/>
                      <a:pt x="27" y="6"/>
                    </a:cubicBezTo>
                    <a:cubicBezTo>
                      <a:pt x="26" y="6"/>
                      <a:pt x="25" y="7"/>
                      <a:pt x="25" y="7"/>
                    </a:cubicBezTo>
                    <a:cubicBezTo>
                      <a:pt x="1" y="43"/>
                      <a:pt x="1" y="43"/>
                      <a:pt x="1" y="43"/>
                    </a:cubicBezTo>
                    <a:cubicBezTo>
                      <a:pt x="0" y="45"/>
                      <a:pt x="0" y="47"/>
                      <a:pt x="1" y="47"/>
                    </a:cubicBezTo>
                    <a:cubicBezTo>
                      <a:pt x="2" y="48"/>
                      <a:pt x="2" y="48"/>
                      <a:pt x="3" y="48"/>
                    </a:cubicBezTo>
                    <a:close/>
                  </a:path>
                </a:pathLst>
              </a:custGeom>
              <a:solidFill>
                <a:srgbClr val="00B4D9"/>
              </a:solidFill>
              <a:ln w="9525">
                <a:noFill/>
                <a:round/>
              </a:ln>
            </p:spPr>
            <p:txBody>
              <a:bodyPr anchor="t" anchorCtr="0" bIns="45720" compatLnSpc="1" lIns="91440" numCol="1" rIns="91440" tIns="45720" vert="horz" wrap="square">
                <a:prstTxWarp prst="textNoShape">
                  <a:avLst/>
                </a:prstTxWarp>
              </a:bodyPr>
              <a:lstStyle/>
              <a:p>
                <a:endParaRPr altLang="en-US" lang="zh-CN"/>
              </a:p>
            </p:txBody>
          </p:sp>
        </p:grpSp>
        <p:grpSp>
          <p:nvGrpSpPr>
            <p:cNvPr id="68" name="组合 67"/>
            <p:cNvGrpSpPr/>
            <p:nvPr/>
          </p:nvGrpSpPr>
          <p:grpSpPr>
            <a:xfrm>
              <a:off x="11056963" y="4570810"/>
              <a:ext cx="640081" cy="640079"/>
              <a:chOff x="11056963" y="4570810"/>
              <a:chExt cx="640081" cy="640079"/>
            </a:xfrm>
          </p:grpSpPr>
          <p:sp>
            <p:nvSpPr>
              <p:cNvPr id="42" name="椭圆 41"/>
              <p:cNvSpPr/>
              <p:nvPr/>
            </p:nvSpPr>
            <p:spPr>
              <a:xfrm flipH="1">
                <a:off x="11056963" y="4570810"/>
                <a:ext cx="640081" cy="640079"/>
              </a:xfrm>
              <a:prstGeom prst="ellipse">
                <a:avLst/>
              </a:prstGeom>
              <a:noFill/>
              <a:ln w="12700">
                <a:solidFill>
                  <a:srgbClr val="E7EDEA"/>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67" name="组合 66"/>
              <p:cNvGrpSpPr/>
              <p:nvPr/>
            </p:nvGrpSpPr>
            <p:grpSpPr>
              <a:xfrm>
                <a:off x="11236071" y="4749432"/>
                <a:ext cx="281864" cy="282835"/>
                <a:chOff x="6107468" y="3463915"/>
                <a:chExt cx="281864" cy="282835"/>
              </a:xfrm>
            </p:grpSpPr>
            <p:sp>
              <p:nvSpPr>
                <p:cNvPr id="63" name="Freeform 10"/>
                <p:cNvSpPr>
                  <a:spLocks noEditPoints="1"/>
                </p:cNvSpPr>
                <p:nvPr/>
              </p:nvSpPr>
              <p:spPr bwMode="auto">
                <a:xfrm>
                  <a:off x="6128851" y="3492101"/>
                  <a:ext cx="239098" cy="254649"/>
                </a:xfrm>
                <a:custGeom>
                  <a:gdLst>
                    <a:gd fmla="*/ 102 w 102" name="T0"/>
                    <a:gd fmla="*/ 51 h 108" name="T1"/>
                    <a:gd fmla="*/ 51 w 102" name="T2"/>
                    <a:gd fmla="*/ 0 h 108" name="T3"/>
                    <a:gd fmla="*/ 0 w 102" name="T4"/>
                    <a:gd fmla="*/ 51 h 108" name="T5"/>
                    <a:gd fmla="*/ 17 w 102" name="T6"/>
                    <a:gd fmla="*/ 89 h 108" name="T7"/>
                    <a:gd fmla="*/ 4 w 102" name="T8"/>
                    <a:gd fmla="*/ 103 h 108" name="T9"/>
                    <a:gd fmla="*/ 4 w 102" name="T10"/>
                    <a:gd fmla="*/ 107 h 108" name="T11"/>
                    <a:gd fmla="*/ 8 w 102" name="T12"/>
                    <a:gd fmla="*/ 107 h 108" name="T13"/>
                    <a:gd fmla="*/ 22 w 102" name="T14"/>
                    <a:gd fmla="*/ 93 h 108" name="T15"/>
                    <a:gd fmla="*/ 51 w 102" name="T16"/>
                    <a:gd fmla="*/ 102 h 108" name="T17"/>
                    <a:gd fmla="*/ 80 w 102" name="T18"/>
                    <a:gd fmla="*/ 93 h 108" name="T19"/>
                    <a:gd fmla="*/ 94 w 102" name="T20"/>
                    <a:gd fmla="*/ 107 h 108" name="T21"/>
                    <a:gd fmla="*/ 98 w 102" name="T22"/>
                    <a:gd fmla="*/ 107 h 108" name="T23"/>
                    <a:gd fmla="*/ 98 w 102" name="T24"/>
                    <a:gd fmla="*/ 103 h 108" name="T25"/>
                    <a:gd fmla="*/ 85 w 102" name="T26"/>
                    <a:gd fmla="*/ 89 h 108" name="T27"/>
                    <a:gd fmla="*/ 102 w 102" name="T28"/>
                    <a:gd fmla="*/ 51 h 108" name="T29"/>
                    <a:gd fmla="*/ 51 w 102" name="T30"/>
                    <a:gd fmla="*/ 96 h 108" name="T31"/>
                    <a:gd fmla="*/ 6 w 102" name="T32"/>
                    <a:gd fmla="*/ 51 h 108" name="T33"/>
                    <a:gd fmla="*/ 51 w 102" name="T34"/>
                    <a:gd fmla="*/ 6 h 108" name="T35"/>
                    <a:gd fmla="*/ 96 w 102" name="T36"/>
                    <a:gd fmla="*/ 51 h 108" name="T37"/>
                    <a:gd fmla="*/ 51 w 102" name="T38"/>
                    <a:gd fmla="*/ 96 h 108"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08" w="102">
                      <a:moveTo>
                        <a:pt x="102" y="51"/>
                      </a:moveTo>
                      <a:cubicBezTo>
                        <a:pt x="102" y="23"/>
                        <a:pt x="79" y="0"/>
                        <a:pt x="51" y="0"/>
                      </a:cubicBezTo>
                      <a:cubicBezTo>
                        <a:pt x="23" y="0"/>
                        <a:pt x="0" y="23"/>
                        <a:pt x="0" y="51"/>
                      </a:cubicBezTo>
                      <a:cubicBezTo>
                        <a:pt x="0" y="66"/>
                        <a:pt x="7" y="80"/>
                        <a:pt x="17" y="89"/>
                      </a:cubicBezTo>
                      <a:cubicBezTo>
                        <a:pt x="4" y="103"/>
                        <a:pt x="4" y="103"/>
                        <a:pt x="4" y="103"/>
                      </a:cubicBezTo>
                      <a:cubicBezTo>
                        <a:pt x="3" y="104"/>
                        <a:pt x="3" y="106"/>
                        <a:pt x="4" y="107"/>
                      </a:cubicBezTo>
                      <a:cubicBezTo>
                        <a:pt x="5" y="108"/>
                        <a:pt x="7" y="108"/>
                        <a:pt x="8" y="107"/>
                      </a:cubicBezTo>
                      <a:cubicBezTo>
                        <a:pt x="22" y="93"/>
                        <a:pt x="22" y="93"/>
                        <a:pt x="22" y="93"/>
                      </a:cubicBezTo>
                      <a:cubicBezTo>
                        <a:pt x="30" y="99"/>
                        <a:pt x="40" y="102"/>
                        <a:pt x="51" y="102"/>
                      </a:cubicBezTo>
                      <a:cubicBezTo>
                        <a:pt x="62" y="102"/>
                        <a:pt x="72" y="99"/>
                        <a:pt x="80" y="93"/>
                      </a:cubicBezTo>
                      <a:cubicBezTo>
                        <a:pt x="94" y="107"/>
                        <a:pt x="94" y="107"/>
                        <a:pt x="94" y="107"/>
                      </a:cubicBezTo>
                      <a:cubicBezTo>
                        <a:pt x="95" y="108"/>
                        <a:pt x="97" y="108"/>
                        <a:pt x="98" y="107"/>
                      </a:cubicBezTo>
                      <a:cubicBezTo>
                        <a:pt x="99" y="106"/>
                        <a:pt x="99" y="104"/>
                        <a:pt x="98" y="103"/>
                      </a:cubicBezTo>
                      <a:cubicBezTo>
                        <a:pt x="85" y="89"/>
                        <a:pt x="85" y="89"/>
                        <a:pt x="85" y="89"/>
                      </a:cubicBezTo>
                      <a:cubicBezTo>
                        <a:pt x="95" y="80"/>
                        <a:pt x="102" y="66"/>
                        <a:pt x="102" y="51"/>
                      </a:cubicBezTo>
                      <a:close/>
                      <a:moveTo>
                        <a:pt x="51" y="96"/>
                      </a:moveTo>
                      <a:cubicBezTo>
                        <a:pt x="26" y="96"/>
                        <a:pt x="6" y="76"/>
                        <a:pt x="6" y="51"/>
                      </a:cubicBezTo>
                      <a:cubicBezTo>
                        <a:pt x="6" y="26"/>
                        <a:pt x="26" y="6"/>
                        <a:pt x="51" y="6"/>
                      </a:cubicBezTo>
                      <a:cubicBezTo>
                        <a:pt x="76" y="6"/>
                        <a:pt x="96" y="26"/>
                        <a:pt x="96" y="51"/>
                      </a:cubicBezTo>
                      <a:cubicBezTo>
                        <a:pt x="96" y="76"/>
                        <a:pt x="76" y="96"/>
                        <a:pt x="51" y="96"/>
                      </a:cubicBezTo>
                      <a:close/>
                    </a:path>
                  </a:pathLst>
                </a:custGeom>
                <a:solidFill>
                  <a:srgbClr val="00B4D9"/>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64" name="Freeform 11"/>
                <p:cNvSpPr>
                  <a:spLocks noEditPoints="1"/>
                </p:cNvSpPr>
                <p:nvPr/>
              </p:nvSpPr>
              <p:spPr bwMode="auto">
                <a:xfrm>
                  <a:off x="6178420" y="3520288"/>
                  <a:ext cx="91363" cy="113717"/>
                </a:xfrm>
                <a:custGeom>
                  <a:gdLst>
                    <a:gd fmla="*/ 33 w 39" name="T0"/>
                    <a:gd fmla="*/ 31 h 48" name="T1"/>
                    <a:gd fmla="*/ 33 w 39" name="T2"/>
                    <a:gd fmla="*/ 0 h 48" name="T3"/>
                    <a:gd fmla="*/ 27 w 39" name="T4"/>
                    <a:gd fmla="*/ 0 h 48" name="T5"/>
                    <a:gd fmla="*/ 27 w 39" name="T6"/>
                    <a:gd fmla="*/ 31 h 48" name="T7"/>
                    <a:gd fmla="*/ 22 w 39" name="T8"/>
                    <a:gd fmla="*/ 36 h 48" name="T9"/>
                    <a:gd fmla="*/ 0 w 39" name="T10"/>
                    <a:gd fmla="*/ 36 h 48" name="T11"/>
                    <a:gd fmla="*/ 0 w 39" name="T12"/>
                    <a:gd fmla="*/ 42 h 48" name="T13"/>
                    <a:gd fmla="*/ 22 w 39" name="T14"/>
                    <a:gd fmla="*/ 42 h 48" name="T15"/>
                    <a:gd fmla="*/ 30 w 39" name="T16"/>
                    <a:gd fmla="*/ 48 h 48" name="T17"/>
                    <a:gd fmla="*/ 39 w 39" name="T18"/>
                    <a:gd fmla="*/ 39 h 48" name="T19"/>
                    <a:gd fmla="*/ 33 w 39" name="T20"/>
                    <a:gd fmla="*/ 31 h 48" name="T21"/>
                    <a:gd fmla="*/ 30 w 39" name="T22"/>
                    <a:gd fmla="*/ 42 h 48" name="T23"/>
                    <a:gd fmla="*/ 27 w 39" name="T24"/>
                    <a:gd fmla="*/ 39 h 48" name="T25"/>
                    <a:gd fmla="*/ 30 w 39" name="T26"/>
                    <a:gd fmla="*/ 36 h 48" name="T27"/>
                    <a:gd fmla="*/ 33 w 39" name="T28"/>
                    <a:gd fmla="*/ 39 h 48" name="T29"/>
                    <a:gd fmla="*/ 30 w 39" name="T30"/>
                    <a:gd fmla="*/ 42 h 48"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48" w="39">
                      <a:moveTo>
                        <a:pt x="33" y="31"/>
                      </a:moveTo>
                      <a:cubicBezTo>
                        <a:pt x="33" y="0"/>
                        <a:pt x="33" y="0"/>
                        <a:pt x="33" y="0"/>
                      </a:cubicBezTo>
                      <a:cubicBezTo>
                        <a:pt x="27" y="0"/>
                        <a:pt x="27" y="0"/>
                        <a:pt x="27" y="0"/>
                      </a:cubicBezTo>
                      <a:cubicBezTo>
                        <a:pt x="27" y="31"/>
                        <a:pt x="27" y="31"/>
                        <a:pt x="27" y="31"/>
                      </a:cubicBezTo>
                      <a:cubicBezTo>
                        <a:pt x="24" y="31"/>
                        <a:pt x="22" y="33"/>
                        <a:pt x="22" y="36"/>
                      </a:cubicBezTo>
                      <a:cubicBezTo>
                        <a:pt x="0" y="36"/>
                        <a:pt x="0" y="36"/>
                        <a:pt x="0" y="36"/>
                      </a:cubicBezTo>
                      <a:cubicBezTo>
                        <a:pt x="0" y="42"/>
                        <a:pt x="0" y="42"/>
                        <a:pt x="0" y="42"/>
                      </a:cubicBezTo>
                      <a:cubicBezTo>
                        <a:pt x="22" y="42"/>
                        <a:pt x="22" y="42"/>
                        <a:pt x="22" y="42"/>
                      </a:cubicBezTo>
                      <a:cubicBezTo>
                        <a:pt x="23" y="45"/>
                        <a:pt x="26" y="48"/>
                        <a:pt x="30" y="48"/>
                      </a:cubicBezTo>
                      <a:cubicBezTo>
                        <a:pt x="35" y="48"/>
                        <a:pt x="39" y="44"/>
                        <a:pt x="39" y="39"/>
                      </a:cubicBezTo>
                      <a:cubicBezTo>
                        <a:pt x="39" y="35"/>
                        <a:pt x="36" y="32"/>
                        <a:pt x="33" y="31"/>
                      </a:cubicBezTo>
                      <a:close/>
                      <a:moveTo>
                        <a:pt x="30" y="42"/>
                      </a:moveTo>
                      <a:cubicBezTo>
                        <a:pt x="28" y="42"/>
                        <a:pt x="27" y="41"/>
                        <a:pt x="27" y="39"/>
                      </a:cubicBezTo>
                      <a:cubicBezTo>
                        <a:pt x="27" y="37"/>
                        <a:pt x="28" y="36"/>
                        <a:pt x="30" y="36"/>
                      </a:cubicBezTo>
                      <a:cubicBezTo>
                        <a:pt x="32" y="36"/>
                        <a:pt x="33" y="37"/>
                        <a:pt x="33" y="39"/>
                      </a:cubicBezTo>
                      <a:cubicBezTo>
                        <a:pt x="33" y="41"/>
                        <a:pt x="32" y="42"/>
                        <a:pt x="30" y="42"/>
                      </a:cubicBezTo>
                      <a:close/>
                    </a:path>
                  </a:pathLst>
                </a:custGeom>
                <a:solidFill>
                  <a:srgbClr val="00B4D9"/>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65" name="Freeform 12"/>
                <p:cNvSpPr/>
                <p:nvPr/>
              </p:nvSpPr>
              <p:spPr bwMode="auto">
                <a:xfrm>
                  <a:off x="6107468" y="3463915"/>
                  <a:ext cx="99138" cy="96222"/>
                </a:xfrm>
                <a:custGeom>
                  <a:gdLst>
                    <a:gd fmla="*/ 6 w 42" name="T0"/>
                    <a:gd fmla="*/ 24 h 41" name="T1"/>
                    <a:gd fmla="*/ 24 w 42" name="T2"/>
                    <a:gd fmla="*/ 6 h 41" name="T3"/>
                    <a:gd fmla="*/ 37 w 42" name="T4"/>
                    <a:gd fmla="*/ 11 h 41" name="T5"/>
                    <a:gd fmla="*/ 42 w 42" name="T6"/>
                    <a:gd fmla="*/ 9 h 41" name="T7"/>
                    <a:gd fmla="*/ 24 w 42" name="T8"/>
                    <a:gd fmla="*/ 0 h 41" name="T9"/>
                    <a:gd fmla="*/ 0 w 42" name="T10"/>
                    <a:gd fmla="*/ 24 h 41" name="T11"/>
                    <a:gd fmla="*/ 7 w 42" name="T12"/>
                    <a:gd fmla="*/ 41 h 41" name="T13"/>
                    <a:gd fmla="*/ 10 w 42" name="T14"/>
                    <a:gd fmla="*/ 35 h 41" name="T15"/>
                    <a:gd fmla="*/ 6 w 42" name="T16"/>
                    <a:gd fmla="*/ 24 h 4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 w="42">
                      <a:moveTo>
                        <a:pt x="6" y="24"/>
                      </a:moveTo>
                      <a:cubicBezTo>
                        <a:pt x="6" y="14"/>
                        <a:pt x="14" y="6"/>
                        <a:pt x="24" y="6"/>
                      </a:cubicBezTo>
                      <a:cubicBezTo>
                        <a:pt x="29" y="6"/>
                        <a:pt x="33" y="8"/>
                        <a:pt x="37" y="11"/>
                      </a:cubicBezTo>
                      <a:cubicBezTo>
                        <a:pt x="38" y="10"/>
                        <a:pt x="40" y="9"/>
                        <a:pt x="42" y="9"/>
                      </a:cubicBezTo>
                      <a:cubicBezTo>
                        <a:pt x="38" y="3"/>
                        <a:pt x="31" y="0"/>
                        <a:pt x="24" y="0"/>
                      </a:cubicBezTo>
                      <a:cubicBezTo>
                        <a:pt x="11" y="0"/>
                        <a:pt x="0" y="11"/>
                        <a:pt x="0" y="24"/>
                      </a:cubicBezTo>
                      <a:cubicBezTo>
                        <a:pt x="0" y="31"/>
                        <a:pt x="3" y="37"/>
                        <a:pt x="7" y="41"/>
                      </a:cubicBezTo>
                      <a:cubicBezTo>
                        <a:pt x="8" y="39"/>
                        <a:pt x="9" y="37"/>
                        <a:pt x="10" y="35"/>
                      </a:cubicBezTo>
                      <a:cubicBezTo>
                        <a:pt x="8" y="32"/>
                        <a:pt x="6" y="28"/>
                        <a:pt x="6" y="24"/>
                      </a:cubicBezTo>
                      <a:close/>
                    </a:path>
                  </a:pathLst>
                </a:custGeom>
                <a:solidFill>
                  <a:srgbClr val="00B4D9"/>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66" name="Freeform 13"/>
                <p:cNvSpPr/>
                <p:nvPr/>
              </p:nvSpPr>
              <p:spPr bwMode="auto">
                <a:xfrm>
                  <a:off x="6291166" y="3463915"/>
                  <a:ext cx="98166" cy="96222"/>
                </a:xfrm>
                <a:custGeom>
                  <a:gdLst>
                    <a:gd fmla="*/ 18 w 42" name="T0"/>
                    <a:gd fmla="*/ 0 h 41" name="T1"/>
                    <a:gd fmla="*/ 0 w 42" name="T2"/>
                    <a:gd fmla="*/ 9 h 41" name="T3"/>
                    <a:gd fmla="*/ 5 w 42" name="T4"/>
                    <a:gd fmla="*/ 11 h 41" name="T5"/>
                    <a:gd fmla="*/ 18 w 42" name="T6"/>
                    <a:gd fmla="*/ 6 h 41" name="T7"/>
                    <a:gd fmla="*/ 36 w 42" name="T8"/>
                    <a:gd fmla="*/ 24 h 41" name="T9"/>
                    <a:gd fmla="*/ 32 w 42" name="T10"/>
                    <a:gd fmla="*/ 35 h 41" name="T11"/>
                    <a:gd fmla="*/ 35 w 42" name="T12"/>
                    <a:gd fmla="*/ 41 h 41" name="T13"/>
                    <a:gd fmla="*/ 42 w 42" name="T14"/>
                    <a:gd fmla="*/ 24 h 41" name="T15"/>
                    <a:gd fmla="*/ 18 w 42" name="T16"/>
                    <a:gd fmla="*/ 0 h 4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 w="42">
                      <a:moveTo>
                        <a:pt x="18" y="0"/>
                      </a:moveTo>
                      <a:cubicBezTo>
                        <a:pt x="11" y="0"/>
                        <a:pt x="4" y="3"/>
                        <a:pt x="0" y="9"/>
                      </a:cubicBezTo>
                      <a:cubicBezTo>
                        <a:pt x="2" y="9"/>
                        <a:pt x="4" y="10"/>
                        <a:pt x="5" y="11"/>
                      </a:cubicBezTo>
                      <a:cubicBezTo>
                        <a:pt x="9" y="8"/>
                        <a:pt x="13" y="6"/>
                        <a:pt x="18" y="6"/>
                      </a:cubicBezTo>
                      <a:cubicBezTo>
                        <a:pt x="28" y="6"/>
                        <a:pt x="36" y="14"/>
                        <a:pt x="36" y="24"/>
                      </a:cubicBezTo>
                      <a:cubicBezTo>
                        <a:pt x="36" y="28"/>
                        <a:pt x="34" y="32"/>
                        <a:pt x="32" y="35"/>
                      </a:cubicBezTo>
                      <a:cubicBezTo>
                        <a:pt x="33" y="37"/>
                        <a:pt x="34" y="39"/>
                        <a:pt x="35" y="41"/>
                      </a:cubicBezTo>
                      <a:cubicBezTo>
                        <a:pt x="39" y="37"/>
                        <a:pt x="42" y="31"/>
                        <a:pt x="42" y="24"/>
                      </a:cubicBezTo>
                      <a:cubicBezTo>
                        <a:pt x="42" y="11"/>
                        <a:pt x="31" y="0"/>
                        <a:pt x="18" y="0"/>
                      </a:cubicBezTo>
                      <a:close/>
                    </a:path>
                  </a:pathLst>
                </a:custGeom>
                <a:solidFill>
                  <a:srgbClr val="00B4D9"/>
                </a:solidFill>
                <a:ln>
                  <a:noFill/>
                </a:ln>
              </p:spPr>
              <p:txBody>
                <a:bodyPr anchor="t" anchorCtr="0" bIns="45720" compatLnSpc="1" lIns="91440" numCol="1" rIns="91440" tIns="45720" vert="horz" wrap="square">
                  <a:prstTxWarp prst="textNoShape">
                    <a:avLst/>
                  </a:prstTxWarp>
                </a:bodyPr>
                <a:lstStyle/>
                <a:p>
                  <a:endParaRPr altLang="en-US" lang="zh-CN"/>
                </a:p>
              </p:txBody>
            </p:sp>
          </p:grpSp>
        </p:grpSp>
      </p:grpSp>
    </p:spTree>
    <p:extLst>
      <p:ext uri="{BB962C8B-B14F-4D97-AF65-F5344CB8AC3E}">
        <p14:creationId val="4028091801"/>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50"/>
                                        </p:tgtEl>
                                        <p:attrNameLst>
                                          <p:attrName>style.visibility</p:attrName>
                                        </p:attrNameLst>
                                      </p:cBhvr>
                                      <p:to>
                                        <p:strVal val="visible"/>
                                      </p:to>
                                    </p:set>
                                    <p:anim calcmode="lin" valueType="num">
                                      <p:cBhvr additive="base">
                                        <p:cTn dur="500" fill="hold" id="7"/>
                                        <p:tgtEl>
                                          <p:spTgt spid="50"/>
                                        </p:tgtEl>
                                        <p:attrNameLst>
                                          <p:attrName>ppt_x</p:attrName>
                                        </p:attrNameLst>
                                      </p:cBhvr>
                                      <p:tavLst>
                                        <p:tav tm="0">
                                          <p:val>
                                            <p:strVal val="0-#ppt_w/2"/>
                                          </p:val>
                                        </p:tav>
                                        <p:tav tm="100000">
                                          <p:val>
                                            <p:strVal val="#ppt_x"/>
                                          </p:val>
                                        </p:tav>
                                      </p:tavLst>
                                    </p:anim>
                                    <p:anim calcmode="lin" valueType="num">
                                      <p:cBhvr additive="base">
                                        <p:cTn dur="500" fill="hold" id="8"/>
                                        <p:tgtEl>
                                          <p:spTgt spid="50"/>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10" presetSubtype="0">
                                  <p:stCondLst>
                                    <p:cond delay="0"/>
                                  </p:stCondLst>
                                  <p:childTnLst>
                                    <p:set>
                                      <p:cBhvr>
                                        <p:cTn dur="1" fill="hold" id="11">
                                          <p:stCondLst>
                                            <p:cond delay="0"/>
                                          </p:stCondLst>
                                        </p:cTn>
                                        <p:tgtEl>
                                          <p:spTgt spid="51"/>
                                        </p:tgtEl>
                                        <p:attrNameLst>
                                          <p:attrName>style.visibility</p:attrName>
                                        </p:attrNameLst>
                                      </p:cBhvr>
                                      <p:to>
                                        <p:strVal val="visible"/>
                                      </p:to>
                                    </p:set>
                                    <p:animEffect filter="fade" transition="in">
                                      <p:cBhvr>
                                        <p:cTn dur="500" id="12"/>
                                        <p:tgtEl>
                                          <p:spTgt spid="51"/>
                                        </p:tgtEl>
                                      </p:cBhvr>
                                    </p:animEffect>
                                  </p:childTnLst>
                                </p:cTn>
                              </p:par>
                            </p:childTnLst>
                          </p:cTn>
                        </p:par>
                        <p:par>
                          <p:cTn fill="hold" id="13" nodeType="afterGroup">
                            <p:stCondLst>
                              <p:cond delay="1000"/>
                            </p:stCondLst>
                            <p:childTnLst>
                              <p:par>
                                <p:cTn fill="hold" id="14" nodeType="afterEffect" presetClass="entr" presetID="2" presetSubtype="4">
                                  <p:stCondLst>
                                    <p:cond delay="0"/>
                                  </p:stCondLst>
                                  <p:childTnLst>
                                    <p:set>
                                      <p:cBhvr>
                                        <p:cTn dur="1" fill="hold" id="15">
                                          <p:stCondLst>
                                            <p:cond delay="0"/>
                                          </p:stCondLst>
                                        </p:cTn>
                                        <p:tgtEl>
                                          <p:spTgt spid="71"/>
                                        </p:tgtEl>
                                        <p:attrNameLst>
                                          <p:attrName>style.visibility</p:attrName>
                                        </p:attrNameLst>
                                      </p:cBhvr>
                                      <p:to>
                                        <p:strVal val="visible"/>
                                      </p:to>
                                    </p:set>
                                    <p:anim calcmode="lin" valueType="num">
                                      <p:cBhvr additive="base">
                                        <p:cTn dur="500" fill="hold" id="16"/>
                                        <p:tgtEl>
                                          <p:spTgt spid="71"/>
                                        </p:tgtEl>
                                        <p:attrNameLst>
                                          <p:attrName>ppt_x</p:attrName>
                                        </p:attrNameLst>
                                      </p:cBhvr>
                                      <p:tavLst>
                                        <p:tav tm="0">
                                          <p:val>
                                            <p:strVal val="#ppt_x"/>
                                          </p:val>
                                        </p:tav>
                                        <p:tav tm="100000">
                                          <p:val>
                                            <p:strVal val="#ppt_x"/>
                                          </p:val>
                                        </p:tav>
                                      </p:tavLst>
                                    </p:anim>
                                    <p:anim calcmode="lin" valueType="num">
                                      <p:cBhvr additive="base">
                                        <p:cTn dur="500" fill="hold" id="17"/>
                                        <p:tgtEl>
                                          <p:spTgt spid="71"/>
                                        </p:tgtEl>
                                        <p:attrNameLst>
                                          <p:attrName>ppt_y</p:attrName>
                                        </p:attrNameLst>
                                      </p:cBhvr>
                                      <p:tavLst>
                                        <p:tav tm="0">
                                          <p:val>
                                            <p:strVal val="1+#ppt_h/2"/>
                                          </p:val>
                                        </p:tav>
                                        <p:tav tm="100000">
                                          <p:val>
                                            <p:strVal val="#ppt_y"/>
                                          </p:val>
                                        </p:tav>
                                      </p:tavLst>
                                    </p:anim>
                                  </p:childTnLst>
                                </p:cTn>
                              </p:par>
                            </p:childTnLst>
                          </p:cTn>
                        </p:par>
                        <p:par>
                          <p:cTn fill="hold" id="18" nodeType="afterGroup">
                            <p:stCondLst>
                              <p:cond delay="1500"/>
                            </p:stCondLst>
                            <p:childTnLst>
                              <p:par>
                                <p:cTn fill="hold" id="19" nodeType="afterEffect" presetClass="entr" presetID="2" presetSubtype="2">
                                  <p:stCondLst>
                                    <p:cond delay="0"/>
                                  </p:stCondLst>
                                  <p:childTnLst>
                                    <p:set>
                                      <p:cBhvr>
                                        <p:cTn dur="1" fill="hold" id="20">
                                          <p:stCondLst>
                                            <p:cond delay="0"/>
                                          </p:stCondLst>
                                        </p:cTn>
                                        <p:tgtEl>
                                          <p:spTgt spid="69"/>
                                        </p:tgtEl>
                                        <p:attrNameLst>
                                          <p:attrName>style.visibility</p:attrName>
                                        </p:attrNameLst>
                                      </p:cBhvr>
                                      <p:to>
                                        <p:strVal val="visible"/>
                                      </p:to>
                                    </p:set>
                                    <p:anim calcmode="lin" valueType="num">
                                      <p:cBhvr additive="base">
                                        <p:cTn dur="500" fill="hold" id="21"/>
                                        <p:tgtEl>
                                          <p:spTgt spid="69"/>
                                        </p:tgtEl>
                                        <p:attrNameLst>
                                          <p:attrName>ppt_x</p:attrName>
                                        </p:attrNameLst>
                                      </p:cBhvr>
                                      <p:tavLst>
                                        <p:tav tm="0">
                                          <p:val>
                                            <p:strVal val="1+#ppt_w/2"/>
                                          </p:val>
                                        </p:tav>
                                        <p:tav tm="100000">
                                          <p:val>
                                            <p:strVal val="#ppt_x"/>
                                          </p:val>
                                        </p:tav>
                                      </p:tavLst>
                                    </p:anim>
                                    <p:anim calcmode="lin" valueType="num">
                                      <p:cBhvr additive="base">
                                        <p:cTn dur="500" fill="hold" id="22"/>
                                        <p:tgtEl>
                                          <p:spTgt spid="69"/>
                                        </p:tgtEl>
                                        <p:attrNameLst>
                                          <p:attrName>ppt_y</p:attrName>
                                        </p:attrNameLst>
                                      </p:cBhvr>
                                      <p:tavLst>
                                        <p:tav tm="0">
                                          <p:val>
                                            <p:strVal val="#ppt_y"/>
                                          </p:val>
                                        </p:tav>
                                        <p:tav tm="100000">
                                          <p:val>
                                            <p:strVal val="#ppt_y"/>
                                          </p:val>
                                        </p:tav>
                                      </p:tavLst>
                                    </p:anim>
                                  </p:childTnLst>
                                </p:cTn>
                              </p:par>
                              <p:par>
                                <p:cTn fill="hold" id="23" nodeType="withEffect" presetClass="entr" presetID="2" presetSubtype="8">
                                  <p:stCondLst>
                                    <p:cond delay="0"/>
                                  </p:stCondLst>
                                  <p:childTnLst>
                                    <p:set>
                                      <p:cBhvr>
                                        <p:cTn dur="1" fill="hold" id="24">
                                          <p:stCondLst>
                                            <p:cond delay="0"/>
                                          </p:stCondLst>
                                        </p:cTn>
                                        <p:tgtEl>
                                          <p:spTgt spid="70"/>
                                        </p:tgtEl>
                                        <p:attrNameLst>
                                          <p:attrName>style.visibility</p:attrName>
                                        </p:attrNameLst>
                                      </p:cBhvr>
                                      <p:to>
                                        <p:strVal val="visible"/>
                                      </p:to>
                                    </p:set>
                                    <p:anim calcmode="lin" valueType="num">
                                      <p:cBhvr additive="base">
                                        <p:cTn dur="500" fill="hold" id="25"/>
                                        <p:tgtEl>
                                          <p:spTgt spid="70"/>
                                        </p:tgtEl>
                                        <p:attrNameLst>
                                          <p:attrName>ppt_x</p:attrName>
                                        </p:attrNameLst>
                                      </p:cBhvr>
                                      <p:tavLst>
                                        <p:tav tm="0">
                                          <p:val>
                                            <p:strVal val="0-#ppt_w/2"/>
                                          </p:val>
                                        </p:tav>
                                        <p:tav tm="100000">
                                          <p:val>
                                            <p:strVal val="#ppt_x"/>
                                          </p:val>
                                        </p:tav>
                                      </p:tavLst>
                                    </p:anim>
                                    <p:anim calcmode="lin" valueType="num">
                                      <p:cBhvr additive="base">
                                        <p:cTn dur="500" fill="hold" id="26"/>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0"/>
      <p:bldP grpId="0" spid="51"/>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2" name="矩形 11"/>
          <p:cNvSpPr/>
          <p:nvPr/>
        </p:nvSpPr>
        <p:spPr>
          <a:xfrm>
            <a:off x="11873680" y="360642"/>
            <a:ext cx="314696" cy="815015"/>
          </a:xfrm>
          <a:prstGeom prst="rect">
            <a:avLst/>
          </a:prstGeom>
          <a:solidFill>
            <a:srgbClr val="00B4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文本框 12"/>
          <p:cNvSpPr txBox="1"/>
          <p:nvPr/>
        </p:nvSpPr>
        <p:spPr>
          <a:xfrm rot="16200000">
            <a:off x="11720411" y="630989"/>
            <a:ext cx="656253" cy="274320"/>
          </a:xfrm>
          <a:prstGeom prst="rect">
            <a:avLst/>
          </a:prstGeom>
          <a:noFill/>
        </p:spPr>
        <p:txBody>
          <a:bodyPr rtlCol="0" wrap="none">
            <a:spAutoFit/>
          </a:bodyPr>
          <a:lstStyle/>
          <a:p>
            <a:pPr algn="ctr"/>
            <a:r>
              <a:rPr altLang="zh-CN" lang="en-US" sz="1200">
                <a:solidFill>
                  <a:srgbClr val="E7EDEA"/>
                </a:solidFill>
                <a:latin typeface="+mj-lt"/>
                <a:ea charset="-128" panose="020b0700000000000000" pitchFamily="34" typeface="Adobe 繁黑體 Std B"/>
                <a:cs charset="0" panose="020b0604020202020204" pitchFamily="34" typeface="Arial"/>
              </a:rPr>
              <a:t>Page   8</a:t>
            </a:r>
          </a:p>
        </p:txBody>
      </p:sp>
      <p:pic>
        <p:nvPicPr>
          <p:cNvPr id="14" name="图片 13"/>
          <p:cNvPicPr>
            <a:picLocks noChangeAspect="1"/>
          </p:cNvPicPr>
          <p:nvPr/>
        </p:nvPicPr>
        <p:blipFill>
          <a:blip r:embed="rId3">
            <a:extLst>
              <a:ext uri="{BEBA8EAE-BF5A-486C-A8C5-ECC9F3942E4B}">
                <a14:imgProps>
                  <a14:imgLayer xmlns:d3p1="http://schemas.openxmlformats.org/officeDocument/2006/relationships" d3p1:embed="">
                    <a14:imgEffect>
                      <a14:saturation sat="0"/>
                    </a14:imgEffect>
                  </a14:imgLayer>
                </a14:imgProps>
              </a:ext>
              <a:ext uri="{28A0092B-C50C-407E-A947-70E740481C1C}">
                <a14:useLocalDpi val="0"/>
              </a:ext>
            </a:extLst>
          </a:blip>
          <a:srcRect b="8799"/>
          <a:stretch>
            <a:fillRect/>
          </a:stretch>
        </p:blipFill>
        <p:spPr>
          <a:xfrm>
            <a:off x="6519031" y="2487452"/>
            <a:ext cx="4986423" cy="3266712"/>
          </a:xfrm>
          <a:prstGeom prst="rect">
            <a:avLst/>
          </a:prstGeom>
          <a:ln w="12700">
            <a:solidFill>
              <a:srgbClr val="00B4D9"/>
            </a:solidFill>
          </a:ln>
        </p:spPr>
      </p:pic>
      <p:grpSp>
        <p:nvGrpSpPr>
          <p:cNvPr id="5" name="组合 4"/>
          <p:cNvGrpSpPr/>
          <p:nvPr/>
        </p:nvGrpSpPr>
        <p:grpSpPr>
          <a:xfrm>
            <a:off x="732916" y="2487452"/>
            <a:ext cx="5263036" cy="1598455"/>
            <a:chOff x="732916" y="2247609"/>
            <a:chExt cx="5263036" cy="1598455"/>
          </a:xfrm>
        </p:grpSpPr>
        <p:sp>
          <p:nvSpPr>
            <p:cNvPr id="4" name="矩形 3"/>
            <p:cNvSpPr/>
            <p:nvPr/>
          </p:nvSpPr>
          <p:spPr>
            <a:xfrm>
              <a:off x="1640336" y="2247609"/>
              <a:ext cx="4355616" cy="1598455"/>
            </a:xfrm>
            <a:prstGeom prst="rect">
              <a:avLst/>
            </a:prstGeom>
            <a:solidFill>
              <a:srgbClr val="E7ED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 name="组合 2"/>
            <p:cNvGrpSpPr/>
            <p:nvPr/>
          </p:nvGrpSpPr>
          <p:grpSpPr>
            <a:xfrm>
              <a:off x="732916" y="2247609"/>
              <a:ext cx="914400" cy="1598455"/>
              <a:chOff x="732916" y="2247609"/>
              <a:chExt cx="914400" cy="1598455"/>
            </a:xfrm>
          </p:grpSpPr>
          <p:sp>
            <p:nvSpPr>
              <p:cNvPr id="2" name="矩形 1"/>
              <p:cNvSpPr/>
              <p:nvPr/>
            </p:nvSpPr>
            <p:spPr>
              <a:xfrm>
                <a:off x="732916" y="2247609"/>
                <a:ext cx="914400" cy="1598455"/>
              </a:xfrm>
              <a:prstGeom prst="rect">
                <a:avLst/>
              </a:prstGeom>
              <a:solidFill>
                <a:srgbClr val="7E7E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Freeform 10"/>
              <p:cNvSpPr>
                <a:spLocks noEditPoints="1"/>
              </p:cNvSpPr>
              <p:nvPr/>
            </p:nvSpPr>
            <p:spPr bwMode="auto">
              <a:xfrm>
                <a:off x="1069062" y="2929804"/>
                <a:ext cx="242108" cy="234064"/>
              </a:xfrm>
              <a:custGeom>
                <a:gdLst>
                  <a:gd fmla="*/ 62 w 124" name="T0"/>
                  <a:gd fmla="*/ 0 h 120" name="T1"/>
                  <a:gd fmla="*/ 104 w 124" name="T2"/>
                  <a:gd fmla="*/ 42 h 120" name="T3"/>
                  <a:gd fmla="*/ 120 w 124" name="T4"/>
                  <a:gd fmla="*/ 86 h 120" name="T5"/>
                  <a:gd fmla="*/ 116 w 124" name="T6"/>
                  <a:gd fmla="*/ 96 h 120" name="T7"/>
                  <a:gd fmla="*/ 83 w 124" name="T8"/>
                  <a:gd fmla="*/ 96 h 120" name="T9"/>
                  <a:gd fmla="*/ 83 w 124" name="T10"/>
                  <a:gd fmla="*/ 99 h 120" name="T11"/>
                  <a:gd fmla="*/ 62 w 124" name="T12"/>
                  <a:gd fmla="*/ 120 h 120" name="T13"/>
                  <a:gd fmla="*/ 41 w 124" name="T14"/>
                  <a:gd fmla="*/ 99 h 120" name="T15"/>
                  <a:gd fmla="*/ 41 w 124" name="T16"/>
                  <a:gd fmla="*/ 96 h 120" name="T17"/>
                  <a:gd fmla="*/ 8 w 124" name="T18"/>
                  <a:gd fmla="*/ 96 h 120" name="T19"/>
                  <a:gd fmla="*/ 4 w 124" name="T20"/>
                  <a:gd fmla="*/ 86 h 120" name="T21"/>
                  <a:gd fmla="*/ 18 w 124" name="T22"/>
                  <a:gd fmla="*/ 64 h 120" name="T23"/>
                  <a:gd fmla="*/ 20 w 124" name="T24"/>
                  <a:gd fmla="*/ 42 h 120" name="T25"/>
                  <a:gd fmla="*/ 62 w 124" name="T26"/>
                  <a:gd fmla="*/ 0 h 120" name="T27"/>
                  <a:gd fmla="*/ 62 w 124" name="T28"/>
                  <a:gd fmla="*/ 6 h 120" name="T29"/>
                  <a:gd fmla="*/ 26 w 124" name="T30"/>
                  <a:gd fmla="*/ 42 h 120" name="T31"/>
                  <a:gd fmla="*/ 8 w 124" name="T32"/>
                  <a:gd fmla="*/ 90 h 120" name="T33"/>
                  <a:gd fmla="*/ 116 w 124" name="T34"/>
                  <a:gd fmla="*/ 90 h 120" name="T35"/>
                  <a:gd fmla="*/ 98 w 124" name="T36"/>
                  <a:gd fmla="*/ 42 h 120" name="T37"/>
                  <a:gd fmla="*/ 62 w 124" name="T38"/>
                  <a:gd fmla="*/ 6 h 120" name="T39"/>
                  <a:gd fmla="*/ 77 w 124" name="T40"/>
                  <a:gd fmla="*/ 96 h 120" name="T41"/>
                  <a:gd fmla="*/ 47 w 124" name="T42"/>
                  <a:gd fmla="*/ 96 h 120" name="T43"/>
                  <a:gd fmla="*/ 47 w 124" name="T44"/>
                  <a:gd fmla="*/ 99 h 120" name="T45"/>
                  <a:gd fmla="*/ 62 w 124" name="T46"/>
                  <a:gd fmla="*/ 114 h 120" name="T47"/>
                  <a:gd fmla="*/ 77 w 124" name="T48"/>
                  <a:gd fmla="*/ 99 h 120" name="T49"/>
                  <a:gd fmla="*/ 77 w 124" name="T50"/>
                  <a:gd fmla="*/ 96 h 120"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120" w="124">
                    <a:moveTo>
                      <a:pt x="62" y="0"/>
                    </a:moveTo>
                    <a:cubicBezTo>
                      <a:pt x="85" y="0"/>
                      <a:pt x="104" y="19"/>
                      <a:pt x="104" y="42"/>
                    </a:cubicBezTo>
                    <a:cubicBezTo>
                      <a:pt x="104" y="65"/>
                      <a:pt x="106" y="72"/>
                      <a:pt x="120" y="86"/>
                    </a:cubicBezTo>
                    <a:cubicBezTo>
                      <a:pt x="124" y="90"/>
                      <a:pt x="121" y="96"/>
                      <a:pt x="116" y="96"/>
                    </a:cubicBezTo>
                    <a:cubicBezTo>
                      <a:pt x="83" y="96"/>
                      <a:pt x="83" y="96"/>
                      <a:pt x="83" y="96"/>
                    </a:cubicBezTo>
                    <a:cubicBezTo>
                      <a:pt x="83" y="99"/>
                      <a:pt x="83" y="99"/>
                      <a:pt x="83" y="99"/>
                    </a:cubicBezTo>
                    <a:cubicBezTo>
                      <a:pt x="83" y="111"/>
                      <a:pt x="74" y="120"/>
                      <a:pt x="62" y="120"/>
                    </a:cubicBezTo>
                    <a:cubicBezTo>
                      <a:pt x="50" y="120"/>
                      <a:pt x="41" y="111"/>
                      <a:pt x="41" y="99"/>
                    </a:cubicBezTo>
                    <a:cubicBezTo>
                      <a:pt x="41" y="96"/>
                      <a:pt x="41" y="96"/>
                      <a:pt x="41" y="96"/>
                    </a:cubicBezTo>
                    <a:cubicBezTo>
                      <a:pt x="8" y="96"/>
                      <a:pt x="8" y="96"/>
                      <a:pt x="8" y="96"/>
                    </a:cubicBezTo>
                    <a:cubicBezTo>
                      <a:pt x="3" y="96"/>
                      <a:pt x="0" y="90"/>
                      <a:pt x="4" y="86"/>
                    </a:cubicBezTo>
                    <a:cubicBezTo>
                      <a:pt x="12" y="78"/>
                      <a:pt x="16" y="71"/>
                      <a:pt x="18" y="64"/>
                    </a:cubicBezTo>
                    <a:cubicBezTo>
                      <a:pt x="20" y="59"/>
                      <a:pt x="20" y="54"/>
                      <a:pt x="20" y="42"/>
                    </a:cubicBezTo>
                    <a:cubicBezTo>
                      <a:pt x="20" y="19"/>
                      <a:pt x="39" y="0"/>
                      <a:pt x="62" y="0"/>
                    </a:cubicBezTo>
                    <a:close/>
                    <a:moveTo>
                      <a:pt x="62" y="6"/>
                    </a:moveTo>
                    <a:cubicBezTo>
                      <a:pt x="42" y="6"/>
                      <a:pt x="26" y="22"/>
                      <a:pt x="26" y="42"/>
                    </a:cubicBezTo>
                    <a:cubicBezTo>
                      <a:pt x="26" y="60"/>
                      <a:pt x="26" y="72"/>
                      <a:pt x="8" y="90"/>
                    </a:cubicBezTo>
                    <a:cubicBezTo>
                      <a:pt x="116" y="90"/>
                      <a:pt x="116" y="90"/>
                      <a:pt x="116" y="90"/>
                    </a:cubicBezTo>
                    <a:cubicBezTo>
                      <a:pt x="98" y="72"/>
                      <a:pt x="98" y="60"/>
                      <a:pt x="98" y="42"/>
                    </a:cubicBezTo>
                    <a:cubicBezTo>
                      <a:pt x="98" y="22"/>
                      <a:pt x="82" y="6"/>
                      <a:pt x="62" y="6"/>
                    </a:cubicBezTo>
                    <a:close/>
                    <a:moveTo>
                      <a:pt x="77" y="96"/>
                    </a:moveTo>
                    <a:cubicBezTo>
                      <a:pt x="47" y="96"/>
                      <a:pt x="47" y="96"/>
                      <a:pt x="47" y="96"/>
                    </a:cubicBezTo>
                    <a:cubicBezTo>
                      <a:pt x="47" y="99"/>
                      <a:pt x="47" y="99"/>
                      <a:pt x="47" y="99"/>
                    </a:cubicBezTo>
                    <a:cubicBezTo>
                      <a:pt x="47" y="107"/>
                      <a:pt x="54" y="114"/>
                      <a:pt x="62" y="114"/>
                    </a:cubicBezTo>
                    <a:cubicBezTo>
                      <a:pt x="70" y="114"/>
                      <a:pt x="77" y="107"/>
                      <a:pt x="77" y="99"/>
                    </a:cubicBezTo>
                    <a:lnTo>
                      <a:pt x="77" y="96"/>
                    </a:lnTo>
                    <a:close/>
                  </a:path>
                </a:pathLst>
              </a:custGeom>
              <a:solidFill>
                <a:srgbClr val="E7EDEA"/>
              </a:solidFill>
              <a:ln>
                <a:solidFill>
                  <a:srgbClr val="E7EDEA"/>
                </a:solidFill>
              </a:ln>
            </p:spPr>
            <p:txBody>
              <a:bodyPr anchor="t" anchorCtr="0" bIns="45720" compatLnSpc="1" lIns="91440" numCol="1" rIns="91440" tIns="45720" vert="horz" wrap="square">
                <a:prstTxWarp prst="textNoShape">
                  <a:avLst/>
                </a:prstTxWarp>
              </a:bodyPr>
              <a:lstStyle/>
              <a:p>
                <a:endParaRPr altLang="en-US" lang="zh-CN"/>
              </a:p>
            </p:txBody>
          </p:sp>
        </p:grpSp>
        <p:grpSp>
          <p:nvGrpSpPr>
            <p:cNvPr id="31" name="组合 30"/>
            <p:cNvGrpSpPr/>
            <p:nvPr/>
          </p:nvGrpSpPr>
          <p:grpSpPr>
            <a:xfrm>
              <a:off x="1886285" y="2459996"/>
              <a:ext cx="3863719" cy="1173680"/>
              <a:chOff x="1936190" y="2530485"/>
              <a:chExt cx="3863719" cy="1173680"/>
            </a:xfrm>
          </p:grpSpPr>
          <p:sp>
            <p:nvSpPr>
              <p:cNvPr id="29" name="文本框 28"/>
              <p:cNvSpPr txBox="1"/>
              <p:nvPr/>
            </p:nvSpPr>
            <p:spPr>
              <a:xfrm>
                <a:off x="1936190" y="2530485"/>
                <a:ext cx="1808480" cy="335280"/>
              </a:xfrm>
              <a:prstGeom prst="rect">
                <a:avLst/>
              </a:prstGeom>
              <a:noFill/>
            </p:spPr>
            <p:txBody>
              <a:bodyPr rtlCol="0" wrap="none">
                <a:spAutoFit/>
              </a:bodyPr>
              <a:lstStyle/>
              <a:p>
                <a:r>
                  <a:rPr altLang="en-US" lang="zh-CN" smtClean="0" sz="1600">
                    <a:solidFill>
                      <a:srgbClr val="373B44"/>
                    </a:solidFill>
                    <a:latin charset="-122" panose="020b0503020204020204" pitchFamily="34" typeface="微软雅黑"/>
                    <a:ea charset="-122" panose="020b0503020204020204" pitchFamily="34" typeface="微软雅黑"/>
                  </a:rPr>
                  <a:t>单击此处添加标题</a:t>
                </a:r>
              </a:p>
            </p:txBody>
          </p:sp>
          <p:sp>
            <p:nvSpPr>
              <p:cNvPr id="30" name="文本框 29"/>
              <p:cNvSpPr txBox="1"/>
              <p:nvPr/>
            </p:nvSpPr>
            <p:spPr>
              <a:xfrm>
                <a:off x="1936190" y="2891635"/>
                <a:ext cx="3863719" cy="804672"/>
              </a:xfrm>
              <a:prstGeom prst="rect">
                <a:avLst/>
              </a:prstGeom>
              <a:noFill/>
            </p:spPr>
            <p:txBody>
              <a:bodyPr rtlCol="0" wrap="square">
                <a:spAutoFit/>
              </a:bodyPr>
              <a:lstStyle/>
              <a:p>
                <a:pPr>
                  <a:lnSpc>
                    <a:spcPct val="130000"/>
                  </a:lnSpc>
                </a:pPr>
                <a:r>
                  <a:rPr altLang="en-US" lang="zh-CN" smtClean="0" sz="1200">
                    <a:solidFill>
                      <a:srgbClr val="373B44"/>
                    </a:solidFill>
                    <a:latin charset="-122" panose="020b0503020204020204" pitchFamily="34" typeface="微软雅黑"/>
                    <a:ea charset="-122" panose="020b0503020204020204" pitchFamily="34" typeface="微软雅黑"/>
                  </a:rPr>
                  <a:t>单击此处添加文本单击此处添加文本单击此处添加文本 </a:t>
                </a:r>
              </a:p>
              <a:p>
                <a:pPr>
                  <a:lnSpc>
                    <a:spcPct val="130000"/>
                  </a:lnSpc>
                </a:pPr>
                <a:r>
                  <a:rPr altLang="en-US" lang="zh-CN" smtClean="0" sz="1200">
                    <a:solidFill>
                      <a:srgbClr val="373B44"/>
                    </a:solidFill>
                    <a:latin charset="-122" panose="020b0503020204020204" pitchFamily="34" typeface="微软雅黑"/>
                    <a:ea charset="-122" panose="020b0503020204020204" pitchFamily="34" typeface="微软雅黑"/>
                  </a:rPr>
                  <a:t>单击此处添加文本单击此处添加文本单击此处添加文本单击此处添加文本单击此处添加文本单击此处添加文本 </a:t>
                </a:r>
              </a:p>
            </p:txBody>
          </p:sp>
        </p:grpSp>
      </p:grpSp>
      <p:grpSp>
        <p:nvGrpSpPr>
          <p:cNvPr id="6" name="组合 5"/>
          <p:cNvGrpSpPr/>
          <p:nvPr/>
        </p:nvGrpSpPr>
        <p:grpSpPr>
          <a:xfrm>
            <a:off x="732916" y="4155709"/>
            <a:ext cx="5263036" cy="1598455"/>
            <a:chOff x="732916" y="3915866"/>
            <a:chExt cx="5263036" cy="1598455"/>
          </a:xfrm>
        </p:grpSpPr>
        <p:sp>
          <p:nvSpPr>
            <p:cNvPr id="7" name="矩形 6"/>
            <p:cNvSpPr/>
            <p:nvPr/>
          </p:nvSpPr>
          <p:spPr>
            <a:xfrm>
              <a:off x="1640336" y="3915866"/>
              <a:ext cx="4355616" cy="1598455"/>
            </a:xfrm>
            <a:prstGeom prst="rect">
              <a:avLst/>
            </a:prstGeom>
            <a:solidFill>
              <a:srgbClr val="E7ED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p:cNvSpPr/>
            <p:nvPr/>
          </p:nvSpPr>
          <p:spPr>
            <a:xfrm>
              <a:off x="732916" y="3915866"/>
              <a:ext cx="914400" cy="1598455"/>
            </a:xfrm>
            <a:prstGeom prst="rect">
              <a:avLst/>
            </a:prstGeom>
            <a:solidFill>
              <a:srgbClr val="00B4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4" name="Group 17"/>
            <p:cNvGrpSpPr>
              <a:grpSpLocks noChangeAspect="1"/>
            </p:cNvGrpSpPr>
            <p:nvPr/>
          </p:nvGrpSpPr>
          <p:grpSpPr>
            <a:xfrm>
              <a:off x="1042139" y="4588547"/>
              <a:ext cx="295954" cy="253092"/>
              <a:chOff x="3695" y="2036"/>
              <a:chExt cx="290" cy="248"/>
            </a:xfrm>
            <a:solidFill>
              <a:srgbClr val="E7EDEA"/>
            </a:solidFill>
          </p:grpSpPr>
          <p:sp>
            <p:nvSpPr>
              <p:cNvPr id="25" name="Freeform 18"/>
              <p:cNvSpPr>
                <a:spLocks noEditPoints="1"/>
              </p:cNvSpPr>
              <p:nvPr/>
            </p:nvSpPr>
            <p:spPr bwMode="auto">
              <a:xfrm>
                <a:off x="3743" y="2053"/>
                <a:ext cx="136" cy="170"/>
              </a:xfrm>
              <a:custGeom>
                <a:gdLst>
                  <a:gd fmla="*/ 28 w 56" name="T0"/>
                  <a:gd fmla="*/ 70 h 70" name="T1"/>
                  <a:gd fmla="*/ 56 w 56" name="T2"/>
                  <a:gd fmla="*/ 35 h 70" name="T3"/>
                  <a:gd fmla="*/ 28 w 56" name="T4"/>
                  <a:gd fmla="*/ 0 h 70" name="T5"/>
                  <a:gd fmla="*/ 0 w 56" name="T6"/>
                  <a:gd fmla="*/ 35 h 70" name="T7"/>
                  <a:gd fmla="*/ 28 w 56" name="T8"/>
                  <a:gd fmla="*/ 70 h 70" name="T9"/>
                  <a:gd fmla="*/ 28 w 56" name="T10"/>
                  <a:gd fmla="*/ 6 h 70" name="T11"/>
                  <a:gd fmla="*/ 50 w 56" name="T12"/>
                  <a:gd fmla="*/ 35 h 70" name="T13"/>
                  <a:gd fmla="*/ 28 w 56" name="T14"/>
                  <a:gd fmla="*/ 64 h 70" name="T15"/>
                  <a:gd fmla="*/ 6 w 56" name="T16"/>
                  <a:gd fmla="*/ 35 h 70" name="T17"/>
                  <a:gd fmla="*/ 28 w 56" name="T18"/>
                  <a:gd fmla="*/ 6 h 7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70" w="56">
                    <a:moveTo>
                      <a:pt x="28" y="70"/>
                    </a:moveTo>
                    <a:cubicBezTo>
                      <a:pt x="43" y="70"/>
                      <a:pt x="56" y="55"/>
                      <a:pt x="56" y="35"/>
                    </a:cubicBezTo>
                    <a:cubicBezTo>
                      <a:pt x="56" y="16"/>
                      <a:pt x="43" y="0"/>
                      <a:pt x="28" y="0"/>
                    </a:cubicBezTo>
                    <a:cubicBezTo>
                      <a:pt x="13" y="0"/>
                      <a:pt x="0" y="16"/>
                      <a:pt x="0" y="35"/>
                    </a:cubicBezTo>
                    <a:cubicBezTo>
                      <a:pt x="0" y="55"/>
                      <a:pt x="13" y="70"/>
                      <a:pt x="28" y="70"/>
                    </a:cubicBezTo>
                    <a:close/>
                    <a:moveTo>
                      <a:pt x="28" y="6"/>
                    </a:moveTo>
                    <a:cubicBezTo>
                      <a:pt x="40" y="6"/>
                      <a:pt x="50" y="19"/>
                      <a:pt x="50" y="35"/>
                    </a:cubicBezTo>
                    <a:cubicBezTo>
                      <a:pt x="50" y="51"/>
                      <a:pt x="40" y="64"/>
                      <a:pt x="28" y="64"/>
                    </a:cubicBezTo>
                    <a:cubicBezTo>
                      <a:pt x="16" y="64"/>
                      <a:pt x="6" y="51"/>
                      <a:pt x="6" y="35"/>
                    </a:cubicBezTo>
                    <a:cubicBezTo>
                      <a:pt x="6" y="19"/>
                      <a:pt x="16" y="6"/>
                      <a:pt x="28" y="6"/>
                    </a:cubicBezTo>
                    <a:close/>
                  </a:path>
                </a:pathLst>
              </a:custGeom>
              <a:grpFill/>
              <a:ln w="9525">
                <a:solidFill>
                  <a:srgbClr val="E7EDEA"/>
                </a:solidFill>
                <a:round/>
              </a:ln>
            </p:spPr>
            <p:txBody>
              <a:bodyPr anchor="t" anchorCtr="0" bIns="45720" compatLnSpc="1" lIns="91440" numCol="1" rIns="91440" tIns="45720" vert="horz" wrap="square">
                <a:prstTxWarp prst="textNoShape">
                  <a:avLst/>
                </a:prstTxWarp>
              </a:bodyPr>
              <a:lstStyle/>
              <a:p>
                <a:endParaRPr altLang="en-US" lang="zh-CN"/>
              </a:p>
            </p:txBody>
          </p:sp>
          <p:sp>
            <p:nvSpPr>
              <p:cNvPr id="26" name="Freeform 19"/>
              <p:cNvSpPr/>
              <p:nvPr/>
            </p:nvSpPr>
            <p:spPr bwMode="auto">
              <a:xfrm>
                <a:off x="3847" y="2036"/>
                <a:ext cx="95" cy="146"/>
              </a:xfrm>
              <a:custGeom>
                <a:gdLst>
                  <a:gd fmla="*/ 15 w 39" name="T0"/>
                  <a:gd fmla="*/ 6 h 60" name="T1"/>
                  <a:gd fmla="*/ 33 w 39" name="T2"/>
                  <a:gd fmla="*/ 30 h 60" name="T3"/>
                  <a:gd fmla="*/ 18 w 39" name="T4"/>
                  <a:gd fmla="*/ 54 h 60" name="T5"/>
                  <a:gd fmla="*/ 15 w 39" name="T6"/>
                  <a:gd fmla="*/ 60 h 60" name="T7"/>
                  <a:gd fmla="*/ 39 w 39" name="T8"/>
                  <a:gd fmla="*/ 30 h 60" name="T9"/>
                  <a:gd fmla="*/ 15 w 39" name="T10"/>
                  <a:gd fmla="*/ 0 h 60" name="T11"/>
                  <a:gd fmla="*/ 0 w 39" name="T12"/>
                  <a:gd fmla="*/ 6 h 60" name="T13"/>
                  <a:gd fmla="*/ 5 w 39" name="T14"/>
                  <a:gd fmla="*/ 10 h 60" name="T15"/>
                  <a:gd fmla="*/ 15 w 39" name="T16"/>
                  <a:gd fmla="*/ 6 h 6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0" w="39">
                    <a:moveTo>
                      <a:pt x="15" y="6"/>
                    </a:moveTo>
                    <a:cubicBezTo>
                      <a:pt x="25" y="6"/>
                      <a:pt x="33" y="17"/>
                      <a:pt x="33" y="30"/>
                    </a:cubicBezTo>
                    <a:cubicBezTo>
                      <a:pt x="33" y="42"/>
                      <a:pt x="26" y="52"/>
                      <a:pt x="18" y="54"/>
                    </a:cubicBezTo>
                    <a:cubicBezTo>
                      <a:pt x="17" y="56"/>
                      <a:pt x="16" y="58"/>
                      <a:pt x="15" y="60"/>
                    </a:cubicBezTo>
                    <a:cubicBezTo>
                      <a:pt x="28" y="60"/>
                      <a:pt x="39" y="47"/>
                      <a:pt x="39" y="30"/>
                    </a:cubicBezTo>
                    <a:cubicBezTo>
                      <a:pt x="39" y="14"/>
                      <a:pt x="28" y="0"/>
                      <a:pt x="15" y="0"/>
                    </a:cubicBezTo>
                    <a:cubicBezTo>
                      <a:pt x="9" y="0"/>
                      <a:pt x="4" y="2"/>
                      <a:pt x="0" y="6"/>
                    </a:cubicBezTo>
                    <a:cubicBezTo>
                      <a:pt x="2" y="7"/>
                      <a:pt x="4" y="8"/>
                      <a:pt x="5" y="10"/>
                    </a:cubicBezTo>
                    <a:cubicBezTo>
                      <a:pt x="8" y="7"/>
                      <a:pt x="11" y="6"/>
                      <a:pt x="15" y="6"/>
                    </a:cubicBezTo>
                    <a:close/>
                  </a:path>
                </a:pathLst>
              </a:custGeom>
              <a:grpFill/>
              <a:ln w="9525">
                <a:solidFill>
                  <a:srgbClr val="E7EDEA"/>
                </a:solidFill>
                <a:round/>
              </a:ln>
            </p:spPr>
            <p:txBody>
              <a:bodyPr anchor="t" anchorCtr="0" bIns="45720" compatLnSpc="1" lIns="91440" numCol="1" rIns="91440" tIns="45720" vert="horz" wrap="square">
                <a:prstTxWarp prst="textNoShape">
                  <a:avLst/>
                </a:prstTxWarp>
              </a:bodyPr>
              <a:lstStyle/>
              <a:p>
                <a:endParaRPr altLang="en-US" lang="zh-CN"/>
              </a:p>
            </p:txBody>
          </p:sp>
          <p:sp>
            <p:nvSpPr>
              <p:cNvPr id="27" name="Freeform 20"/>
              <p:cNvSpPr/>
              <p:nvPr/>
            </p:nvSpPr>
            <p:spPr bwMode="auto">
              <a:xfrm>
                <a:off x="3920" y="2172"/>
                <a:ext cx="65" cy="66"/>
              </a:xfrm>
              <a:custGeom>
                <a:gdLst>
                  <a:gd fmla="*/ 13 w 27" name="T0"/>
                  <a:gd fmla="*/ 3 h 27" name="T1"/>
                  <a:gd fmla="*/ 6 w 27" name="T2"/>
                  <a:gd fmla="*/ 0 h 27" name="T3"/>
                  <a:gd fmla="*/ 1 w 27" name="T4"/>
                  <a:gd fmla="*/ 5 h 27" name="T5"/>
                  <a:gd fmla="*/ 21 w 27" name="T6"/>
                  <a:gd fmla="*/ 17 h 27" name="T7"/>
                  <a:gd fmla="*/ 13 w 27" name="T8"/>
                  <a:gd fmla="*/ 21 h 27" name="T9"/>
                  <a:gd fmla="*/ 0 w 27" name="T10"/>
                  <a:gd fmla="*/ 21 h 27" name="T11"/>
                  <a:gd fmla="*/ 7 w 27" name="T12"/>
                  <a:gd fmla="*/ 27 h 27" name="T13"/>
                  <a:gd fmla="*/ 13 w 27" name="T14"/>
                  <a:gd fmla="*/ 27 h 27" name="T15"/>
                  <a:gd fmla="*/ 27 w 27" name="T16"/>
                  <a:gd fmla="*/ 17 h 27" name="T17"/>
                  <a:gd fmla="*/ 13 w 27" name="T18"/>
                  <a:gd fmla="*/ 3 h 2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7" w="27">
                    <a:moveTo>
                      <a:pt x="13" y="3"/>
                    </a:moveTo>
                    <a:cubicBezTo>
                      <a:pt x="11" y="3"/>
                      <a:pt x="8" y="1"/>
                      <a:pt x="6" y="0"/>
                    </a:cubicBezTo>
                    <a:cubicBezTo>
                      <a:pt x="4" y="2"/>
                      <a:pt x="3" y="3"/>
                      <a:pt x="1" y="5"/>
                    </a:cubicBezTo>
                    <a:cubicBezTo>
                      <a:pt x="18" y="13"/>
                      <a:pt x="21" y="13"/>
                      <a:pt x="21" y="17"/>
                    </a:cubicBezTo>
                    <a:cubicBezTo>
                      <a:pt x="21" y="21"/>
                      <a:pt x="17" y="21"/>
                      <a:pt x="13" y="21"/>
                    </a:cubicBezTo>
                    <a:cubicBezTo>
                      <a:pt x="12" y="21"/>
                      <a:pt x="7" y="21"/>
                      <a:pt x="0" y="21"/>
                    </a:cubicBezTo>
                    <a:cubicBezTo>
                      <a:pt x="3" y="22"/>
                      <a:pt x="5" y="24"/>
                      <a:pt x="7" y="27"/>
                    </a:cubicBezTo>
                    <a:cubicBezTo>
                      <a:pt x="13" y="27"/>
                      <a:pt x="13" y="27"/>
                      <a:pt x="13" y="27"/>
                    </a:cubicBezTo>
                    <a:cubicBezTo>
                      <a:pt x="16" y="27"/>
                      <a:pt x="27" y="27"/>
                      <a:pt x="27" y="17"/>
                    </a:cubicBezTo>
                    <a:cubicBezTo>
                      <a:pt x="27" y="10"/>
                      <a:pt x="23" y="8"/>
                      <a:pt x="13" y="3"/>
                    </a:cubicBezTo>
                    <a:close/>
                  </a:path>
                </a:pathLst>
              </a:custGeom>
              <a:grpFill/>
              <a:ln w="9525">
                <a:solidFill>
                  <a:srgbClr val="E7EDEA"/>
                </a:solidFill>
                <a:round/>
              </a:ln>
            </p:spPr>
            <p:txBody>
              <a:bodyPr anchor="t" anchorCtr="0" bIns="45720" compatLnSpc="1" lIns="91440" numCol="1" rIns="91440" tIns="45720" vert="horz" wrap="square">
                <a:prstTxWarp prst="textNoShape">
                  <a:avLst/>
                </a:prstTxWarp>
              </a:bodyPr>
              <a:lstStyle/>
              <a:p>
                <a:endParaRPr altLang="en-US" lang="zh-CN"/>
              </a:p>
            </p:txBody>
          </p:sp>
          <p:sp>
            <p:nvSpPr>
              <p:cNvPr id="28" name="Freeform 21"/>
              <p:cNvSpPr/>
              <p:nvPr/>
            </p:nvSpPr>
            <p:spPr bwMode="auto">
              <a:xfrm>
                <a:off x="3695" y="2213"/>
                <a:ext cx="232" cy="71"/>
              </a:xfrm>
              <a:custGeom>
                <a:gdLst>
                  <a:gd fmla="*/ 80 w 96" name="T0"/>
                  <a:gd fmla="*/ 4 h 29" name="T1"/>
                  <a:gd fmla="*/ 71 w 96" name="T2"/>
                  <a:gd fmla="*/ 0 h 29" name="T3"/>
                  <a:gd fmla="*/ 66 w 96" name="T4"/>
                  <a:gd fmla="*/ 4 h 29" name="T5"/>
                  <a:gd fmla="*/ 90 w 96" name="T6"/>
                  <a:gd fmla="*/ 18 h 29" name="T7"/>
                  <a:gd fmla="*/ 81 w 96" name="T8"/>
                  <a:gd fmla="*/ 23 h 29" name="T9"/>
                  <a:gd fmla="*/ 15 w 96" name="T10"/>
                  <a:gd fmla="*/ 23 h 29" name="T11"/>
                  <a:gd fmla="*/ 6 w 96" name="T12"/>
                  <a:gd fmla="*/ 18 h 29" name="T13"/>
                  <a:gd fmla="*/ 30 w 96" name="T14"/>
                  <a:gd fmla="*/ 4 h 29" name="T15"/>
                  <a:gd fmla="*/ 25 w 96" name="T16"/>
                  <a:gd fmla="*/ 0 h 29" name="T17"/>
                  <a:gd fmla="*/ 16 w 96" name="T18"/>
                  <a:gd fmla="*/ 4 h 29" name="T19"/>
                  <a:gd fmla="*/ 0 w 96" name="T20"/>
                  <a:gd fmla="*/ 18 h 29" name="T21"/>
                  <a:gd fmla="*/ 15 w 96" name="T22"/>
                  <a:gd fmla="*/ 29 h 29" name="T23"/>
                  <a:gd fmla="*/ 81 w 96" name="T24"/>
                  <a:gd fmla="*/ 29 h 29" name="T25"/>
                  <a:gd fmla="*/ 96 w 96" name="T26"/>
                  <a:gd fmla="*/ 18 h 29" name="T27"/>
                  <a:gd fmla="*/ 80 w 96" name="T28"/>
                  <a:gd fmla="*/ 4 h 29"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28" w="96">
                    <a:moveTo>
                      <a:pt x="80" y="4"/>
                    </a:moveTo>
                    <a:cubicBezTo>
                      <a:pt x="78" y="3"/>
                      <a:pt x="74" y="1"/>
                      <a:pt x="71" y="0"/>
                    </a:cubicBezTo>
                    <a:cubicBezTo>
                      <a:pt x="69" y="1"/>
                      <a:pt x="68" y="3"/>
                      <a:pt x="66" y="4"/>
                    </a:cubicBezTo>
                    <a:cubicBezTo>
                      <a:pt x="86" y="14"/>
                      <a:pt x="90" y="14"/>
                      <a:pt x="90" y="18"/>
                    </a:cubicBezTo>
                    <a:cubicBezTo>
                      <a:pt x="90" y="23"/>
                      <a:pt x="85" y="23"/>
                      <a:pt x="81" y="23"/>
                    </a:cubicBezTo>
                    <a:cubicBezTo>
                      <a:pt x="76" y="23"/>
                      <a:pt x="20" y="23"/>
                      <a:pt x="15" y="23"/>
                    </a:cubicBezTo>
                    <a:cubicBezTo>
                      <a:pt x="11" y="23"/>
                      <a:pt x="6" y="23"/>
                      <a:pt x="6" y="18"/>
                    </a:cubicBezTo>
                    <a:cubicBezTo>
                      <a:pt x="6" y="14"/>
                      <a:pt x="10" y="14"/>
                      <a:pt x="30" y="4"/>
                    </a:cubicBezTo>
                    <a:cubicBezTo>
                      <a:pt x="28" y="3"/>
                      <a:pt x="27" y="1"/>
                      <a:pt x="25" y="0"/>
                    </a:cubicBezTo>
                    <a:cubicBezTo>
                      <a:pt x="22" y="1"/>
                      <a:pt x="18" y="3"/>
                      <a:pt x="16" y="4"/>
                    </a:cubicBezTo>
                    <a:cubicBezTo>
                      <a:pt x="5" y="9"/>
                      <a:pt x="0" y="11"/>
                      <a:pt x="0" y="18"/>
                    </a:cubicBezTo>
                    <a:cubicBezTo>
                      <a:pt x="0" y="29"/>
                      <a:pt x="11" y="29"/>
                      <a:pt x="15" y="29"/>
                    </a:cubicBezTo>
                    <a:cubicBezTo>
                      <a:pt x="81" y="29"/>
                      <a:pt x="81" y="29"/>
                      <a:pt x="81" y="29"/>
                    </a:cubicBezTo>
                    <a:cubicBezTo>
                      <a:pt x="85" y="29"/>
                      <a:pt x="96" y="29"/>
                      <a:pt x="96" y="18"/>
                    </a:cubicBezTo>
                    <a:cubicBezTo>
                      <a:pt x="96" y="11"/>
                      <a:pt x="91" y="9"/>
                      <a:pt x="80" y="4"/>
                    </a:cubicBezTo>
                    <a:close/>
                  </a:path>
                </a:pathLst>
              </a:custGeom>
              <a:grpFill/>
              <a:ln w="9525">
                <a:solidFill>
                  <a:srgbClr val="E7EDEA"/>
                </a:solidFill>
                <a:round/>
              </a:ln>
            </p:spPr>
            <p:txBody>
              <a:bodyPr anchor="t" anchorCtr="0" bIns="45720" compatLnSpc="1" lIns="91440" numCol="1" rIns="91440" tIns="45720" vert="horz" wrap="square">
                <a:prstTxWarp prst="textNoShape">
                  <a:avLst/>
                </a:prstTxWarp>
              </a:bodyPr>
              <a:lstStyle/>
              <a:p>
                <a:endParaRPr altLang="en-US" lang="zh-CN"/>
              </a:p>
            </p:txBody>
          </p:sp>
        </p:grpSp>
        <p:grpSp>
          <p:nvGrpSpPr>
            <p:cNvPr id="32" name="组合 31"/>
            <p:cNvGrpSpPr/>
            <p:nvPr/>
          </p:nvGrpSpPr>
          <p:grpSpPr>
            <a:xfrm>
              <a:off x="1886285" y="4128253"/>
              <a:ext cx="3863719" cy="1173680"/>
              <a:chOff x="1936190" y="2530485"/>
              <a:chExt cx="3863719" cy="1173680"/>
            </a:xfrm>
          </p:grpSpPr>
          <p:sp>
            <p:nvSpPr>
              <p:cNvPr id="33" name="文本框 32"/>
              <p:cNvSpPr txBox="1"/>
              <p:nvPr/>
            </p:nvSpPr>
            <p:spPr>
              <a:xfrm>
                <a:off x="1936190" y="2530485"/>
                <a:ext cx="1808480" cy="335280"/>
              </a:xfrm>
              <a:prstGeom prst="rect">
                <a:avLst/>
              </a:prstGeom>
              <a:noFill/>
            </p:spPr>
            <p:txBody>
              <a:bodyPr rtlCol="0" wrap="none">
                <a:spAutoFit/>
              </a:bodyPr>
              <a:lstStyle/>
              <a:p>
                <a:r>
                  <a:rPr altLang="en-US" lang="zh-CN" smtClean="0" sz="1600">
                    <a:solidFill>
                      <a:srgbClr val="373B44"/>
                    </a:solidFill>
                    <a:latin charset="-122" panose="020b0503020204020204" pitchFamily="34" typeface="微软雅黑"/>
                    <a:ea charset="-122" panose="020b0503020204020204" pitchFamily="34" typeface="微软雅黑"/>
                  </a:rPr>
                  <a:t>单击此处添加标题</a:t>
                </a:r>
              </a:p>
            </p:txBody>
          </p:sp>
          <p:sp>
            <p:nvSpPr>
              <p:cNvPr id="34" name="文本框 33"/>
              <p:cNvSpPr txBox="1"/>
              <p:nvPr/>
            </p:nvSpPr>
            <p:spPr>
              <a:xfrm>
                <a:off x="1936190" y="2891636"/>
                <a:ext cx="3863719" cy="804672"/>
              </a:xfrm>
              <a:prstGeom prst="rect">
                <a:avLst/>
              </a:prstGeom>
              <a:noFill/>
            </p:spPr>
            <p:txBody>
              <a:bodyPr rtlCol="0" wrap="square">
                <a:spAutoFit/>
              </a:bodyPr>
              <a:lstStyle/>
              <a:p>
                <a:pPr>
                  <a:lnSpc>
                    <a:spcPct val="130000"/>
                  </a:lnSpc>
                </a:pPr>
                <a:r>
                  <a:rPr altLang="en-US" lang="zh-CN" smtClean="0" sz="1200">
                    <a:solidFill>
                      <a:srgbClr val="373B44"/>
                    </a:solidFill>
                    <a:latin charset="-122" panose="020b0503020204020204" pitchFamily="34" typeface="微软雅黑"/>
                    <a:ea charset="-122" panose="020b0503020204020204" pitchFamily="34" typeface="微软雅黑"/>
                  </a:rPr>
                  <a:t>单击此处添加文本单击此处添加文本单击此处添加文本 </a:t>
                </a:r>
              </a:p>
              <a:p>
                <a:pPr>
                  <a:lnSpc>
                    <a:spcPct val="130000"/>
                  </a:lnSpc>
                </a:pPr>
                <a:r>
                  <a:rPr altLang="en-US" lang="zh-CN" smtClean="0" sz="1200">
                    <a:solidFill>
                      <a:srgbClr val="373B44"/>
                    </a:solidFill>
                    <a:latin charset="-122" panose="020b0503020204020204" pitchFamily="34" typeface="微软雅黑"/>
                    <a:ea charset="-122" panose="020b0503020204020204" pitchFamily="34" typeface="微软雅黑"/>
                  </a:rPr>
                  <a:t>单击此处添加文本单击此处添加文本单击此处添加文本单击此处添加文本单击此处添加文本单击此处添加文本 </a:t>
                </a:r>
              </a:p>
            </p:txBody>
          </p:sp>
        </p:grpSp>
      </p:grpSp>
      <p:sp>
        <p:nvSpPr>
          <p:cNvPr id="35" name="文本框 34"/>
          <p:cNvSpPr txBox="1"/>
          <p:nvPr/>
        </p:nvSpPr>
        <p:spPr>
          <a:xfrm>
            <a:off x="288534" y="360642"/>
            <a:ext cx="3230880" cy="457200"/>
          </a:xfrm>
          <a:prstGeom prst="rect">
            <a:avLst/>
          </a:prstGeom>
          <a:noFill/>
        </p:spPr>
        <p:txBody>
          <a:bodyPr rtlCol="0" wrap="none">
            <a:spAutoFit/>
          </a:bodyPr>
          <a:lstStyle/>
          <a:p>
            <a:r>
              <a:rPr altLang="en-US" lang="zh-CN" smtClean="0" sz="2400">
                <a:solidFill>
                  <a:srgbClr val="00B4D9"/>
                </a:solidFill>
                <a:latin charset="-122" panose="020b0503020204020204" pitchFamily="34" typeface="微软雅黑"/>
                <a:ea charset="-122" panose="020b0503020204020204" pitchFamily="34" typeface="微软雅黑"/>
              </a:rPr>
              <a:t>单击添加标题添加标题</a:t>
            </a:r>
          </a:p>
        </p:txBody>
      </p:sp>
      <p:sp>
        <p:nvSpPr>
          <p:cNvPr id="36" name="文本框 35"/>
          <p:cNvSpPr txBox="1"/>
          <p:nvPr/>
        </p:nvSpPr>
        <p:spPr>
          <a:xfrm>
            <a:off x="288534" y="834439"/>
            <a:ext cx="2011680" cy="365760"/>
          </a:xfrm>
          <a:prstGeom prst="rect">
            <a:avLst/>
          </a:prstGeom>
          <a:noFill/>
        </p:spPr>
        <p:txBody>
          <a:bodyPr rtlCol="0" wrap="none">
            <a:spAutoFit/>
          </a:bodyPr>
          <a:lstStyle/>
          <a:p>
            <a:r>
              <a:rPr altLang="en-US" lang="zh-CN" smtClean="0">
                <a:solidFill>
                  <a:srgbClr val="E7EDEA"/>
                </a:solidFill>
                <a:latin charset="-122" panose="020b0503020204020204" pitchFamily="34" typeface="微软雅黑"/>
                <a:ea charset="-122" panose="020b0503020204020204" pitchFamily="34" typeface="微软雅黑"/>
              </a:rPr>
              <a:t>单击添加文本文字</a:t>
            </a:r>
          </a:p>
        </p:txBody>
      </p:sp>
    </p:spTree>
    <p:extLst>
      <p:ext uri="{BB962C8B-B14F-4D97-AF65-F5344CB8AC3E}">
        <p14:creationId val="2683257565"/>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35"/>
                                        </p:tgtEl>
                                        <p:attrNameLst>
                                          <p:attrName>style.visibility</p:attrName>
                                        </p:attrNameLst>
                                      </p:cBhvr>
                                      <p:to>
                                        <p:strVal val="visible"/>
                                      </p:to>
                                    </p:set>
                                    <p:anim calcmode="lin" valueType="num">
                                      <p:cBhvr additive="base">
                                        <p:cTn dur="500" fill="hold" id="7"/>
                                        <p:tgtEl>
                                          <p:spTgt spid="35"/>
                                        </p:tgtEl>
                                        <p:attrNameLst>
                                          <p:attrName>ppt_x</p:attrName>
                                        </p:attrNameLst>
                                      </p:cBhvr>
                                      <p:tavLst>
                                        <p:tav tm="0">
                                          <p:val>
                                            <p:strVal val="0-#ppt_w/2"/>
                                          </p:val>
                                        </p:tav>
                                        <p:tav tm="100000">
                                          <p:val>
                                            <p:strVal val="#ppt_x"/>
                                          </p:val>
                                        </p:tav>
                                      </p:tavLst>
                                    </p:anim>
                                    <p:anim calcmode="lin" valueType="num">
                                      <p:cBhvr additive="base">
                                        <p:cTn dur="500" fill="hold" id="8"/>
                                        <p:tgtEl>
                                          <p:spTgt spid="35"/>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10" presetSubtype="0">
                                  <p:stCondLst>
                                    <p:cond delay="0"/>
                                  </p:stCondLst>
                                  <p:childTnLst>
                                    <p:set>
                                      <p:cBhvr>
                                        <p:cTn dur="1" fill="hold" id="11">
                                          <p:stCondLst>
                                            <p:cond delay="0"/>
                                          </p:stCondLst>
                                        </p:cTn>
                                        <p:tgtEl>
                                          <p:spTgt spid="36"/>
                                        </p:tgtEl>
                                        <p:attrNameLst>
                                          <p:attrName>style.visibility</p:attrName>
                                        </p:attrNameLst>
                                      </p:cBhvr>
                                      <p:to>
                                        <p:strVal val="visible"/>
                                      </p:to>
                                    </p:set>
                                    <p:animEffect filter="fade" transition="in">
                                      <p:cBhvr>
                                        <p:cTn dur="500" id="12"/>
                                        <p:tgtEl>
                                          <p:spTgt spid="36"/>
                                        </p:tgtEl>
                                      </p:cBhvr>
                                    </p:animEffect>
                                  </p:childTnLst>
                                </p:cTn>
                              </p:par>
                            </p:childTnLst>
                          </p:cTn>
                        </p:par>
                        <p:par>
                          <p:cTn fill="hold" id="13" nodeType="afterGroup">
                            <p:stCondLst>
                              <p:cond delay="1000"/>
                            </p:stCondLst>
                            <p:childTnLst>
                              <p:par>
                                <p:cTn fill="hold" id="14" nodeType="afterEffect" presetClass="entr" presetID="2" presetSubtype="2">
                                  <p:stCondLst>
                                    <p:cond delay="0"/>
                                  </p:stCondLst>
                                  <p:childTnLst>
                                    <p:set>
                                      <p:cBhvr>
                                        <p:cTn dur="1" fill="hold" id="15">
                                          <p:stCondLst>
                                            <p:cond delay="0"/>
                                          </p:stCondLst>
                                        </p:cTn>
                                        <p:tgtEl>
                                          <p:spTgt spid="5"/>
                                        </p:tgtEl>
                                        <p:attrNameLst>
                                          <p:attrName>style.visibility</p:attrName>
                                        </p:attrNameLst>
                                      </p:cBhvr>
                                      <p:to>
                                        <p:strVal val="visible"/>
                                      </p:to>
                                    </p:set>
                                    <p:anim calcmode="lin" valueType="num">
                                      <p:cBhvr additive="base">
                                        <p:cTn dur="500" fill="hold" id="16"/>
                                        <p:tgtEl>
                                          <p:spTgt spid="5"/>
                                        </p:tgtEl>
                                        <p:attrNameLst>
                                          <p:attrName>ppt_x</p:attrName>
                                        </p:attrNameLst>
                                      </p:cBhvr>
                                      <p:tavLst>
                                        <p:tav tm="0">
                                          <p:val>
                                            <p:strVal val="1+#ppt_w/2"/>
                                          </p:val>
                                        </p:tav>
                                        <p:tav tm="100000">
                                          <p:val>
                                            <p:strVal val="#ppt_x"/>
                                          </p:val>
                                        </p:tav>
                                      </p:tavLst>
                                    </p:anim>
                                    <p:anim calcmode="lin" valueType="num">
                                      <p:cBhvr additive="base">
                                        <p:cTn dur="500" fill="hold" id="17"/>
                                        <p:tgtEl>
                                          <p:spTgt spid="5"/>
                                        </p:tgtEl>
                                        <p:attrNameLst>
                                          <p:attrName>ppt_y</p:attrName>
                                        </p:attrNameLst>
                                      </p:cBhvr>
                                      <p:tavLst>
                                        <p:tav tm="0">
                                          <p:val>
                                            <p:strVal val="#ppt_y"/>
                                          </p:val>
                                        </p:tav>
                                        <p:tav tm="100000">
                                          <p:val>
                                            <p:strVal val="#ppt_y"/>
                                          </p:val>
                                        </p:tav>
                                      </p:tavLst>
                                    </p:anim>
                                  </p:childTnLst>
                                </p:cTn>
                              </p:par>
                            </p:childTnLst>
                          </p:cTn>
                        </p:par>
                        <p:par>
                          <p:cTn fill="hold" id="18" nodeType="afterGroup">
                            <p:stCondLst>
                              <p:cond delay="1500"/>
                            </p:stCondLst>
                            <p:childTnLst>
                              <p:par>
                                <p:cTn fill="hold" id="19" nodeType="afterEffect" presetClass="entr" presetID="2" presetSubtype="2">
                                  <p:stCondLst>
                                    <p:cond delay="0"/>
                                  </p:stCondLst>
                                  <p:childTnLst>
                                    <p:set>
                                      <p:cBhvr>
                                        <p:cTn dur="1" fill="hold" id="20">
                                          <p:stCondLst>
                                            <p:cond delay="0"/>
                                          </p:stCondLst>
                                        </p:cTn>
                                        <p:tgtEl>
                                          <p:spTgt spid="6"/>
                                        </p:tgtEl>
                                        <p:attrNameLst>
                                          <p:attrName>style.visibility</p:attrName>
                                        </p:attrNameLst>
                                      </p:cBhvr>
                                      <p:to>
                                        <p:strVal val="visible"/>
                                      </p:to>
                                    </p:set>
                                    <p:anim calcmode="lin" valueType="num">
                                      <p:cBhvr additive="base">
                                        <p:cTn dur="500" fill="hold" id="21"/>
                                        <p:tgtEl>
                                          <p:spTgt spid="6"/>
                                        </p:tgtEl>
                                        <p:attrNameLst>
                                          <p:attrName>ppt_x</p:attrName>
                                        </p:attrNameLst>
                                      </p:cBhvr>
                                      <p:tavLst>
                                        <p:tav tm="0">
                                          <p:val>
                                            <p:strVal val="1+#ppt_w/2"/>
                                          </p:val>
                                        </p:tav>
                                        <p:tav tm="100000">
                                          <p:val>
                                            <p:strVal val="#ppt_x"/>
                                          </p:val>
                                        </p:tav>
                                      </p:tavLst>
                                    </p:anim>
                                    <p:anim calcmode="lin" valueType="num">
                                      <p:cBhvr additive="base">
                                        <p:cTn dur="500" fill="hold" id="22"/>
                                        <p:tgtEl>
                                          <p:spTgt spid="6"/>
                                        </p:tgtEl>
                                        <p:attrNameLst>
                                          <p:attrName>ppt_y</p:attrName>
                                        </p:attrNameLst>
                                      </p:cBhvr>
                                      <p:tavLst>
                                        <p:tav tm="0">
                                          <p:val>
                                            <p:strVal val="#ppt_y"/>
                                          </p:val>
                                        </p:tav>
                                        <p:tav tm="100000">
                                          <p:val>
                                            <p:strVal val="#ppt_y"/>
                                          </p:val>
                                        </p:tav>
                                      </p:tavLst>
                                    </p:anim>
                                  </p:childTnLst>
                                </p:cTn>
                              </p:par>
                            </p:childTnLst>
                          </p:cTn>
                        </p:par>
                        <p:par>
                          <p:cTn fill="hold" id="23" nodeType="afterGroup">
                            <p:stCondLst>
                              <p:cond delay="2000"/>
                            </p:stCondLst>
                            <p:childTnLst>
                              <p:par>
                                <p:cTn fill="hold" id="24" nodeType="afterEffect" presetClass="entr" presetID="53" presetSubtype="0">
                                  <p:stCondLst>
                                    <p:cond delay="0"/>
                                  </p:stCondLst>
                                  <p:childTnLst>
                                    <p:set>
                                      <p:cBhvr>
                                        <p:cTn dur="1" fill="hold" id="25">
                                          <p:stCondLst>
                                            <p:cond delay="0"/>
                                          </p:stCondLst>
                                        </p:cTn>
                                        <p:tgtEl>
                                          <p:spTgt spid="14"/>
                                        </p:tgtEl>
                                        <p:attrNameLst>
                                          <p:attrName>style.visibility</p:attrName>
                                        </p:attrNameLst>
                                      </p:cBhvr>
                                      <p:to>
                                        <p:strVal val="visible"/>
                                      </p:to>
                                    </p:set>
                                    <p:anim calcmode="lin" valueType="num">
                                      <p:cBhvr>
                                        <p:cTn dur="500" fill="hold" id="26"/>
                                        <p:tgtEl>
                                          <p:spTgt spid="14"/>
                                        </p:tgtEl>
                                        <p:attrNameLst>
                                          <p:attrName>ppt_w</p:attrName>
                                        </p:attrNameLst>
                                      </p:cBhvr>
                                      <p:tavLst>
                                        <p:tav tm="0">
                                          <p:val>
                                            <p:fltVal val="0"/>
                                          </p:val>
                                        </p:tav>
                                        <p:tav tm="100000">
                                          <p:val>
                                            <p:strVal val="#ppt_w"/>
                                          </p:val>
                                        </p:tav>
                                      </p:tavLst>
                                    </p:anim>
                                    <p:anim calcmode="lin" valueType="num">
                                      <p:cBhvr>
                                        <p:cTn dur="500" fill="hold" id="27"/>
                                        <p:tgtEl>
                                          <p:spTgt spid="14"/>
                                        </p:tgtEl>
                                        <p:attrNameLst>
                                          <p:attrName>ppt_h</p:attrName>
                                        </p:attrNameLst>
                                      </p:cBhvr>
                                      <p:tavLst>
                                        <p:tav tm="0">
                                          <p:val>
                                            <p:fltVal val="0"/>
                                          </p:val>
                                        </p:tav>
                                        <p:tav tm="100000">
                                          <p:val>
                                            <p:strVal val="#ppt_h"/>
                                          </p:val>
                                        </p:tav>
                                      </p:tavLst>
                                    </p:anim>
                                    <p:animEffect filter="fade" transition="in">
                                      <p:cBhvr>
                                        <p:cTn dur="500" id="28"/>
                                        <p:tgtEl>
                                          <p:spTgt spid="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5"/>
      <p:bldP grpId="0" spid="36"/>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1" name="组合 10"/>
          <p:cNvGrpSpPr/>
          <p:nvPr/>
        </p:nvGrpSpPr>
        <p:grpSpPr>
          <a:xfrm>
            <a:off x="9054362" y="1965638"/>
            <a:ext cx="2625635" cy="4010297"/>
            <a:chOff x="9054362" y="1815737"/>
            <a:chExt cx="2625635" cy="4010297"/>
          </a:xfrm>
        </p:grpSpPr>
        <p:sp>
          <p:nvSpPr>
            <p:cNvPr id="78" name="矩形 77"/>
            <p:cNvSpPr/>
            <p:nvPr/>
          </p:nvSpPr>
          <p:spPr>
            <a:xfrm>
              <a:off x="9054362" y="1815737"/>
              <a:ext cx="2625635" cy="4010297"/>
            </a:xfrm>
            <a:prstGeom prst="rect">
              <a:avLst/>
            </a:prstGeom>
            <a:solidFill>
              <a:srgbClr val="7E7E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3" name="椭圆 82"/>
            <p:cNvSpPr/>
            <p:nvPr/>
          </p:nvSpPr>
          <p:spPr>
            <a:xfrm>
              <a:off x="9949167" y="2272936"/>
              <a:ext cx="836024" cy="836024"/>
            </a:xfrm>
            <a:prstGeom prst="ellipse">
              <a:avLst/>
            </a:prstGeom>
            <a:solidFill>
              <a:srgbClr val="E7ED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80" name="组合 79"/>
            <p:cNvGrpSpPr/>
            <p:nvPr/>
          </p:nvGrpSpPr>
          <p:grpSpPr>
            <a:xfrm>
              <a:off x="9377165" y="3382453"/>
              <a:ext cx="1980029" cy="2132322"/>
              <a:chOff x="1022339" y="4463156"/>
              <a:chExt cx="1980029" cy="2132322"/>
            </a:xfrm>
          </p:grpSpPr>
          <p:sp>
            <p:nvSpPr>
              <p:cNvPr id="81" name="文本框 80"/>
              <p:cNvSpPr txBox="1"/>
              <p:nvPr/>
            </p:nvSpPr>
            <p:spPr>
              <a:xfrm>
                <a:off x="1235113" y="4463155"/>
                <a:ext cx="1554480" cy="365760"/>
              </a:xfrm>
              <a:prstGeom prst="rect">
                <a:avLst/>
              </a:prstGeom>
              <a:noFill/>
            </p:spPr>
            <p:txBody>
              <a:bodyPr rtlCol="0" wrap="none">
                <a:spAutoFit/>
              </a:bodyPr>
              <a:lstStyle/>
              <a:p>
                <a:pPr algn="ctr"/>
                <a:r>
                  <a:rPr altLang="en-US" lang="zh-CN" smtClean="0">
                    <a:solidFill>
                      <a:srgbClr val="E7EDEA"/>
                    </a:solidFill>
                    <a:latin charset="-122" panose="020b0503020204020204" pitchFamily="34" typeface="微软雅黑"/>
                    <a:ea charset="-122" panose="020b0503020204020204" pitchFamily="34" typeface="微软雅黑"/>
                  </a:rPr>
                  <a:t>单击添加标题</a:t>
                </a:r>
              </a:p>
            </p:txBody>
          </p:sp>
          <p:sp>
            <p:nvSpPr>
              <p:cNvPr id="82" name="文本框 81"/>
              <p:cNvSpPr txBox="1"/>
              <p:nvPr/>
            </p:nvSpPr>
            <p:spPr>
              <a:xfrm>
                <a:off x="1031914" y="4822685"/>
                <a:ext cx="1960880" cy="1755648"/>
              </a:xfrm>
              <a:prstGeom prst="rect">
                <a:avLst/>
              </a:prstGeom>
              <a:noFill/>
            </p:spPr>
            <p:txBody>
              <a:bodyPr rtlCol="0" wrap="none">
                <a:spAutoFit/>
              </a:bodyPr>
              <a:lstStyle/>
              <a:p>
                <a:pPr algn="ctr">
                  <a:lnSpc>
                    <a:spcPct val="130000"/>
                  </a:lnSpc>
                </a:pPr>
                <a:r>
                  <a:rPr altLang="en-US" lang="zh-CN" sz="1400">
                    <a:solidFill>
                      <a:srgbClr val="E7EDEA"/>
                    </a:solidFill>
                    <a:latin charset="-122" panose="020b0503020204020204" pitchFamily="34" typeface="微软雅黑"/>
                    <a:ea charset="-122" panose="020b0503020204020204" pitchFamily="34" typeface="微软雅黑"/>
                  </a:rPr>
                  <a:t>单击此处添加文本内容</a:t>
                </a:r>
              </a:p>
              <a:p>
                <a:pPr algn="ctr">
                  <a:lnSpc>
                    <a:spcPct val="130000"/>
                  </a:lnSpc>
                </a:pPr>
                <a:r>
                  <a:rPr altLang="en-US" lang="zh-CN" sz="1400">
                    <a:solidFill>
                      <a:srgbClr val="E7EDEA"/>
                    </a:solidFill>
                    <a:latin charset="-122" panose="020b0503020204020204" pitchFamily="34" typeface="微软雅黑"/>
                    <a:ea charset="-122" panose="020b0503020204020204" pitchFamily="34" typeface="微软雅黑"/>
                  </a:rPr>
                  <a:t>单击此处添加文本内容</a:t>
                </a:r>
              </a:p>
              <a:p>
                <a:pPr algn="ctr">
                  <a:lnSpc>
                    <a:spcPct val="130000"/>
                  </a:lnSpc>
                </a:pPr>
                <a:r>
                  <a:rPr altLang="en-US" lang="zh-CN" sz="1400">
                    <a:solidFill>
                      <a:srgbClr val="E7EDEA"/>
                    </a:solidFill>
                    <a:latin charset="-122" panose="020b0503020204020204" pitchFamily="34" typeface="微软雅黑"/>
                    <a:ea charset="-122" panose="020b0503020204020204" pitchFamily="34" typeface="微软雅黑"/>
                  </a:rPr>
                  <a:t>单击此处添加文本内容</a:t>
                </a:r>
              </a:p>
              <a:p>
                <a:pPr algn="ctr">
                  <a:lnSpc>
                    <a:spcPct val="130000"/>
                  </a:lnSpc>
                </a:pPr>
                <a:r>
                  <a:rPr altLang="en-US" lang="zh-CN" sz="1400">
                    <a:solidFill>
                      <a:srgbClr val="E7EDEA"/>
                    </a:solidFill>
                    <a:latin charset="-122" panose="020b0503020204020204" pitchFamily="34" typeface="微软雅黑"/>
                    <a:ea charset="-122" panose="020b0503020204020204" pitchFamily="34" typeface="微软雅黑"/>
                  </a:rPr>
                  <a:t>单击此处添加文本内容</a:t>
                </a:r>
              </a:p>
              <a:p>
                <a:pPr algn="ctr">
                  <a:lnSpc>
                    <a:spcPct val="130000"/>
                  </a:lnSpc>
                </a:pPr>
                <a:r>
                  <a:rPr altLang="en-US" lang="zh-CN" sz="1400">
                    <a:solidFill>
                      <a:srgbClr val="E7EDEA"/>
                    </a:solidFill>
                    <a:latin charset="-122" panose="020b0503020204020204" pitchFamily="34" typeface="微软雅黑"/>
                    <a:ea charset="-122" panose="020b0503020204020204" pitchFamily="34" typeface="微软雅黑"/>
                  </a:rPr>
                  <a:t>单击此处添加文本内容</a:t>
                </a:r>
              </a:p>
              <a:p>
                <a:pPr algn="ctr">
                  <a:lnSpc>
                    <a:spcPct val="130000"/>
                  </a:lnSpc>
                </a:pPr>
                <a:r>
                  <a:rPr altLang="en-US" lang="zh-CN" sz="1400">
                    <a:solidFill>
                      <a:srgbClr val="E7EDEA"/>
                    </a:solidFill>
                    <a:latin charset="-122" panose="020b0503020204020204" pitchFamily="34" typeface="微软雅黑"/>
                    <a:ea charset="-122" panose="020b0503020204020204" pitchFamily="34" typeface="微软雅黑"/>
                  </a:rPr>
                  <a:t>单击此处添加文本内容</a:t>
                </a:r>
              </a:p>
            </p:txBody>
          </p:sp>
        </p:grpSp>
        <p:sp>
          <p:nvSpPr>
            <p:cNvPr id="43" name="Freeform 18"/>
            <p:cNvSpPr>
              <a:spLocks noEditPoints="1"/>
            </p:cNvSpPr>
            <p:nvPr/>
          </p:nvSpPr>
          <p:spPr bwMode="auto">
            <a:xfrm>
              <a:off x="10243832" y="2584911"/>
              <a:ext cx="246694" cy="245324"/>
            </a:xfrm>
            <a:custGeom>
              <a:gdLst>
                <a:gd fmla="*/ 149 w 149" name="T0"/>
                <a:gd fmla="*/ 74 h 148" name="T1"/>
                <a:gd fmla="*/ 80 w 149" name="T2"/>
                <a:gd fmla="*/ 0 h 148" name="T3"/>
                <a:gd fmla="*/ 80 w 149" name="T4"/>
                <a:gd fmla="*/ 18 h 148" name="T5"/>
                <a:gd fmla="*/ 123 w 149" name="T6"/>
                <a:gd fmla="*/ 65 h 148" name="T7"/>
                <a:gd fmla="*/ 24 w 149" name="T8"/>
                <a:gd fmla="*/ 65 h 148" name="T9"/>
                <a:gd fmla="*/ 67 w 149" name="T10"/>
                <a:gd fmla="*/ 18 h 148" name="T11"/>
                <a:gd fmla="*/ 67 w 149" name="T12"/>
                <a:gd fmla="*/ 0 h 148" name="T13"/>
                <a:gd fmla="*/ 0 w 149" name="T14"/>
                <a:gd fmla="*/ 74 h 148" name="T15"/>
                <a:gd fmla="*/ 74 w 149" name="T16"/>
                <a:gd fmla="*/ 148 h 148" name="T17"/>
                <a:gd fmla="*/ 149 w 149" name="T18"/>
                <a:gd fmla="*/ 74 h 148" name="T19"/>
                <a:gd fmla="*/ 47 w 149" name="T20"/>
                <a:gd fmla="*/ 110 h 148" name="T21"/>
                <a:gd fmla="*/ 47 w 149" name="T22"/>
                <a:gd fmla="*/ 80 h 148" name="T23"/>
                <a:gd fmla="*/ 60 w 149" name="T24"/>
                <a:gd fmla="*/ 80 h 148" name="T25"/>
                <a:gd fmla="*/ 60 w 149" name="T26"/>
                <a:gd fmla="*/ 110 h 148" name="T27"/>
                <a:gd fmla="*/ 47 w 149" name="T28"/>
                <a:gd fmla="*/ 110 h 148" name="T29"/>
                <a:gd fmla="*/ 88 w 149" name="T30"/>
                <a:gd fmla="*/ 110 h 148" name="T31"/>
                <a:gd fmla="*/ 88 w 149" name="T32"/>
                <a:gd fmla="*/ 80 h 148" name="T33"/>
                <a:gd fmla="*/ 101 w 149" name="T34"/>
                <a:gd fmla="*/ 80 h 148" name="T35"/>
                <a:gd fmla="*/ 101 w 149" name="T36"/>
                <a:gd fmla="*/ 110 h 148" name="T37"/>
                <a:gd fmla="*/ 88 w 149" name="T38"/>
                <a:gd fmla="*/ 110 h 148"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48" w="149">
                  <a:moveTo>
                    <a:pt x="149" y="74"/>
                  </a:moveTo>
                  <a:cubicBezTo>
                    <a:pt x="149" y="35"/>
                    <a:pt x="119" y="2"/>
                    <a:pt x="80" y="0"/>
                  </a:cubicBezTo>
                  <a:cubicBezTo>
                    <a:pt x="80" y="18"/>
                    <a:pt x="80" y="18"/>
                    <a:pt x="80" y="18"/>
                  </a:cubicBezTo>
                  <a:cubicBezTo>
                    <a:pt x="104" y="21"/>
                    <a:pt x="123" y="41"/>
                    <a:pt x="123" y="65"/>
                  </a:cubicBezTo>
                  <a:cubicBezTo>
                    <a:pt x="24" y="65"/>
                    <a:pt x="24" y="65"/>
                    <a:pt x="24" y="65"/>
                  </a:cubicBezTo>
                  <a:cubicBezTo>
                    <a:pt x="24" y="41"/>
                    <a:pt x="43" y="21"/>
                    <a:pt x="67" y="18"/>
                  </a:cubicBezTo>
                  <a:cubicBezTo>
                    <a:pt x="67" y="0"/>
                    <a:pt x="67" y="0"/>
                    <a:pt x="67" y="0"/>
                  </a:cubicBezTo>
                  <a:cubicBezTo>
                    <a:pt x="29" y="3"/>
                    <a:pt x="0" y="35"/>
                    <a:pt x="0" y="74"/>
                  </a:cubicBezTo>
                  <a:cubicBezTo>
                    <a:pt x="0" y="115"/>
                    <a:pt x="33" y="148"/>
                    <a:pt x="74" y="148"/>
                  </a:cubicBezTo>
                  <a:cubicBezTo>
                    <a:pt x="116" y="148"/>
                    <a:pt x="149" y="115"/>
                    <a:pt x="149" y="74"/>
                  </a:cubicBezTo>
                  <a:close/>
                  <a:moveTo>
                    <a:pt x="47" y="110"/>
                  </a:moveTo>
                  <a:cubicBezTo>
                    <a:pt x="47" y="80"/>
                    <a:pt x="47" y="80"/>
                    <a:pt x="47" y="80"/>
                  </a:cubicBezTo>
                  <a:cubicBezTo>
                    <a:pt x="60" y="80"/>
                    <a:pt x="60" y="80"/>
                    <a:pt x="60" y="80"/>
                  </a:cubicBezTo>
                  <a:cubicBezTo>
                    <a:pt x="60" y="110"/>
                    <a:pt x="60" y="110"/>
                    <a:pt x="60" y="110"/>
                  </a:cubicBezTo>
                  <a:lnTo>
                    <a:pt x="47" y="110"/>
                  </a:lnTo>
                  <a:close/>
                  <a:moveTo>
                    <a:pt x="88" y="110"/>
                  </a:moveTo>
                  <a:cubicBezTo>
                    <a:pt x="88" y="80"/>
                    <a:pt x="88" y="80"/>
                    <a:pt x="88" y="80"/>
                  </a:cubicBezTo>
                  <a:cubicBezTo>
                    <a:pt x="101" y="80"/>
                    <a:pt x="101" y="80"/>
                    <a:pt x="101" y="80"/>
                  </a:cubicBezTo>
                  <a:cubicBezTo>
                    <a:pt x="101" y="110"/>
                    <a:pt x="101" y="110"/>
                    <a:pt x="101" y="110"/>
                  </a:cubicBezTo>
                  <a:lnTo>
                    <a:pt x="88" y="110"/>
                  </a:lnTo>
                  <a:close/>
                </a:path>
              </a:pathLst>
            </a:custGeom>
            <a:solidFill>
              <a:srgbClr val="373B44"/>
            </a:solidFill>
            <a:ln>
              <a:noFill/>
            </a:ln>
          </p:spPr>
          <p:txBody>
            <a:bodyPr anchor="t" anchorCtr="0" bIns="45720" compatLnSpc="1" lIns="91440" numCol="1" rIns="91440" tIns="45720" vert="horz" wrap="square">
              <a:prstTxWarp prst="textNoShape">
                <a:avLst/>
              </a:prstTxWarp>
            </a:bodyPr>
            <a:lstStyle/>
            <a:p>
              <a:endParaRPr altLang="en-US" lang="zh-CN"/>
            </a:p>
          </p:txBody>
        </p:sp>
      </p:grpSp>
      <p:grpSp>
        <p:nvGrpSpPr>
          <p:cNvPr id="10" name="组合 9"/>
          <p:cNvGrpSpPr/>
          <p:nvPr/>
        </p:nvGrpSpPr>
        <p:grpSpPr>
          <a:xfrm>
            <a:off x="6206059" y="1965638"/>
            <a:ext cx="2625635" cy="4010297"/>
            <a:chOff x="6206059" y="1815737"/>
            <a:chExt cx="2625635" cy="4010297"/>
          </a:xfrm>
        </p:grpSpPr>
        <p:sp>
          <p:nvSpPr>
            <p:cNvPr id="68" name="矩形 67"/>
            <p:cNvSpPr/>
            <p:nvPr/>
          </p:nvSpPr>
          <p:spPr>
            <a:xfrm>
              <a:off x="6206059" y="1815737"/>
              <a:ext cx="2625635" cy="4010297"/>
            </a:xfrm>
            <a:prstGeom prst="rect">
              <a:avLst/>
            </a:prstGeom>
            <a:solidFill>
              <a:srgbClr val="00B4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3" name="椭圆 72"/>
            <p:cNvSpPr/>
            <p:nvPr/>
          </p:nvSpPr>
          <p:spPr>
            <a:xfrm>
              <a:off x="7100864" y="2272936"/>
              <a:ext cx="836024" cy="836024"/>
            </a:xfrm>
            <a:prstGeom prst="ellipse">
              <a:avLst/>
            </a:prstGeom>
            <a:solidFill>
              <a:srgbClr val="E7ED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70" name="组合 69"/>
            <p:cNvGrpSpPr/>
            <p:nvPr/>
          </p:nvGrpSpPr>
          <p:grpSpPr>
            <a:xfrm>
              <a:off x="6528862" y="3382453"/>
              <a:ext cx="1980029" cy="2132322"/>
              <a:chOff x="1022339" y="4463156"/>
              <a:chExt cx="1980029" cy="2132322"/>
            </a:xfrm>
          </p:grpSpPr>
          <p:sp>
            <p:nvSpPr>
              <p:cNvPr id="71" name="文本框 70"/>
              <p:cNvSpPr txBox="1"/>
              <p:nvPr/>
            </p:nvSpPr>
            <p:spPr>
              <a:xfrm>
                <a:off x="1235114" y="4463155"/>
                <a:ext cx="1554480" cy="365760"/>
              </a:xfrm>
              <a:prstGeom prst="rect">
                <a:avLst/>
              </a:prstGeom>
              <a:noFill/>
            </p:spPr>
            <p:txBody>
              <a:bodyPr rtlCol="0" wrap="none">
                <a:spAutoFit/>
              </a:bodyPr>
              <a:lstStyle/>
              <a:p>
                <a:pPr algn="ctr"/>
                <a:r>
                  <a:rPr altLang="en-US" lang="zh-CN" smtClean="0">
                    <a:solidFill>
                      <a:srgbClr val="E7EDEA"/>
                    </a:solidFill>
                    <a:latin charset="-122" panose="020b0503020204020204" pitchFamily="34" typeface="微软雅黑"/>
                    <a:ea charset="-122" panose="020b0503020204020204" pitchFamily="34" typeface="微软雅黑"/>
                  </a:rPr>
                  <a:t>单击添加标题</a:t>
                </a:r>
              </a:p>
            </p:txBody>
          </p:sp>
          <p:sp>
            <p:nvSpPr>
              <p:cNvPr id="72" name="文本框 71"/>
              <p:cNvSpPr txBox="1"/>
              <p:nvPr/>
            </p:nvSpPr>
            <p:spPr>
              <a:xfrm>
                <a:off x="1031914" y="4822685"/>
                <a:ext cx="1960880" cy="1755648"/>
              </a:xfrm>
              <a:prstGeom prst="rect">
                <a:avLst/>
              </a:prstGeom>
              <a:noFill/>
            </p:spPr>
            <p:txBody>
              <a:bodyPr rtlCol="0" wrap="none">
                <a:spAutoFit/>
              </a:bodyPr>
              <a:lstStyle/>
              <a:p>
                <a:pPr algn="ctr">
                  <a:lnSpc>
                    <a:spcPct val="130000"/>
                  </a:lnSpc>
                </a:pPr>
                <a:r>
                  <a:rPr altLang="en-US" lang="zh-CN" sz="1400">
                    <a:solidFill>
                      <a:srgbClr val="E7EDEA"/>
                    </a:solidFill>
                    <a:latin charset="-122" panose="020b0503020204020204" pitchFamily="34" typeface="微软雅黑"/>
                    <a:ea charset="-122" panose="020b0503020204020204" pitchFamily="34" typeface="微软雅黑"/>
                  </a:rPr>
                  <a:t>单击此处添加文本内容</a:t>
                </a:r>
              </a:p>
              <a:p>
                <a:pPr algn="ctr">
                  <a:lnSpc>
                    <a:spcPct val="130000"/>
                  </a:lnSpc>
                </a:pPr>
                <a:r>
                  <a:rPr altLang="en-US" lang="zh-CN" sz="1400">
                    <a:solidFill>
                      <a:srgbClr val="E7EDEA"/>
                    </a:solidFill>
                    <a:latin charset="-122" panose="020b0503020204020204" pitchFamily="34" typeface="微软雅黑"/>
                    <a:ea charset="-122" panose="020b0503020204020204" pitchFamily="34" typeface="微软雅黑"/>
                  </a:rPr>
                  <a:t>单击此处添加文本内容</a:t>
                </a:r>
              </a:p>
              <a:p>
                <a:pPr algn="ctr">
                  <a:lnSpc>
                    <a:spcPct val="130000"/>
                  </a:lnSpc>
                </a:pPr>
                <a:r>
                  <a:rPr altLang="en-US" lang="zh-CN" sz="1400">
                    <a:solidFill>
                      <a:srgbClr val="E7EDEA"/>
                    </a:solidFill>
                    <a:latin charset="-122" panose="020b0503020204020204" pitchFamily="34" typeface="微软雅黑"/>
                    <a:ea charset="-122" panose="020b0503020204020204" pitchFamily="34" typeface="微软雅黑"/>
                  </a:rPr>
                  <a:t>单击此处添加文本内容</a:t>
                </a:r>
              </a:p>
              <a:p>
                <a:pPr algn="ctr">
                  <a:lnSpc>
                    <a:spcPct val="130000"/>
                  </a:lnSpc>
                </a:pPr>
                <a:r>
                  <a:rPr altLang="en-US" lang="zh-CN" sz="1400">
                    <a:solidFill>
                      <a:srgbClr val="E7EDEA"/>
                    </a:solidFill>
                    <a:latin charset="-122" panose="020b0503020204020204" pitchFamily="34" typeface="微软雅黑"/>
                    <a:ea charset="-122" panose="020b0503020204020204" pitchFamily="34" typeface="微软雅黑"/>
                  </a:rPr>
                  <a:t>单击此处添加文本内容</a:t>
                </a:r>
              </a:p>
              <a:p>
                <a:pPr algn="ctr">
                  <a:lnSpc>
                    <a:spcPct val="130000"/>
                  </a:lnSpc>
                </a:pPr>
                <a:r>
                  <a:rPr altLang="en-US" lang="zh-CN" sz="1400">
                    <a:solidFill>
                      <a:srgbClr val="E7EDEA"/>
                    </a:solidFill>
                    <a:latin charset="-122" panose="020b0503020204020204" pitchFamily="34" typeface="微软雅黑"/>
                    <a:ea charset="-122" panose="020b0503020204020204" pitchFamily="34" typeface="微软雅黑"/>
                  </a:rPr>
                  <a:t>单击此处添加文本内容</a:t>
                </a:r>
              </a:p>
              <a:p>
                <a:pPr algn="ctr">
                  <a:lnSpc>
                    <a:spcPct val="130000"/>
                  </a:lnSpc>
                </a:pPr>
                <a:r>
                  <a:rPr altLang="en-US" lang="zh-CN" sz="1400">
                    <a:solidFill>
                      <a:srgbClr val="E7EDEA"/>
                    </a:solidFill>
                    <a:latin charset="-122" panose="020b0503020204020204" pitchFamily="34" typeface="微软雅黑"/>
                    <a:ea charset="-122" panose="020b0503020204020204" pitchFamily="34" typeface="微软雅黑"/>
                  </a:rPr>
                  <a:t>单击此处添加文本内容</a:t>
                </a:r>
              </a:p>
            </p:txBody>
          </p:sp>
        </p:grpSp>
        <p:grpSp>
          <p:nvGrpSpPr>
            <p:cNvPr id="44" name="Group 21"/>
            <p:cNvGrpSpPr>
              <a:grpSpLocks noChangeAspect="1"/>
            </p:cNvGrpSpPr>
            <p:nvPr/>
          </p:nvGrpSpPr>
          <p:grpSpPr>
            <a:xfrm>
              <a:off x="7405802" y="2570377"/>
              <a:ext cx="226148" cy="241142"/>
              <a:chOff x="6796" y="1142"/>
              <a:chExt cx="362" cy="386"/>
            </a:xfrm>
            <a:solidFill>
              <a:srgbClr val="00B4D9"/>
            </a:solidFill>
          </p:grpSpPr>
          <p:sp>
            <p:nvSpPr>
              <p:cNvPr id="46" name="Freeform 22"/>
              <p:cNvSpPr/>
              <p:nvPr/>
            </p:nvSpPr>
            <p:spPr bwMode="auto">
              <a:xfrm>
                <a:off x="7001" y="1157"/>
                <a:ext cx="65" cy="91"/>
              </a:xfrm>
              <a:custGeom>
                <a:gdLst>
                  <a:gd fmla="*/ 5 w 65" name="T0"/>
                  <a:gd fmla="*/ 12 h 91" name="T1"/>
                  <a:gd fmla="*/ 0 w 65" name="T2"/>
                  <a:gd fmla="*/ 91 h 91" name="T3"/>
                  <a:gd fmla="*/ 53 w 65" name="T4"/>
                  <a:gd fmla="*/ 82 h 91" name="T5"/>
                  <a:gd fmla="*/ 65 w 65" name="T6"/>
                  <a:gd fmla="*/ 0 h 91" name="T7"/>
                  <a:gd fmla="*/ 5 w 65" name="T8"/>
                  <a:gd fmla="*/ 12 h 91" name="T9"/>
                </a:gdLst>
                <a:cxnLst>
                  <a:cxn ang="0">
                    <a:pos x="T0" y="T1"/>
                  </a:cxn>
                  <a:cxn ang="0">
                    <a:pos x="T2" y="T3"/>
                  </a:cxn>
                  <a:cxn ang="0">
                    <a:pos x="T4" y="T5"/>
                  </a:cxn>
                  <a:cxn ang="0">
                    <a:pos x="T6" y="T7"/>
                  </a:cxn>
                  <a:cxn ang="0">
                    <a:pos x="T8" y="T9"/>
                  </a:cxn>
                </a:cxnLst>
                <a:rect b="b" l="0" r="r" t="0"/>
                <a:pathLst>
                  <a:path h="91" w="65">
                    <a:moveTo>
                      <a:pt x="5" y="12"/>
                    </a:moveTo>
                    <a:lnTo>
                      <a:pt x="0" y="91"/>
                    </a:lnTo>
                    <a:lnTo>
                      <a:pt x="53" y="82"/>
                    </a:lnTo>
                    <a:lnTo>
                      <a:pt x="65" y="0"/>
                    </a:lnTo>
                    <a:lnTo>
                      <a:pt x="5" y="12"/>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 name="Freeform 23"/>
              <p:cNvSpPr/>
              <p:nvPr/>
            </p:nvSpPr>
            <p:spPr bwMode="auto">
              <a:xfrm>
                <a:off x="7093" y="1142"/>
                <a:ext cx="60" cy="89"/>
              </a:xfrm>
              <a:custGeom>
                <a:gdLst>
                  <a:gd fmla="*/ 5 w 60" name="T0"/>
                  <a:gd fmla="*/ 10 h 89" name="T1"/>
                  <a:gd fmla="*/ 0 w 60" name="T2"/>
                  <a:gd fmla="*/ 89 h 89" name="T3"/>
                  <a:gd fmla="*/ 60 w 60" name="T4"/>
                  <a:gd fmla="*/ 77 h 89" name="T5"/>
                  <a:gd fmla="*/ 43 w 60" name="T6"/>
                  <a:gd fmla="*/ 0 h 89" name="T7"/>
                  <a:gd fmla="*/ 5 w 60" name="T8"/>
                  <a:gd fmla="*/ 10 h 89" name="T9"/>
                </a:gdLst>
                <a:cxnLst>
                  <a:cxn ang="0">
                    <a:pos x="T0" y="T1"/>
                  </a:cxn>
                  <a:cxn ang="0">
                    <a:pos x="T2" y="T3"/>
                  </a:cxn>
                  <a:cxn ang="0">
                    <a:pos x="T4" y="T5"/>
                  </a:cxn>
                  <a:cxn ang="0">
                    <a:pos x="T6" y="T7"/>
                  </a:cxn>
                  <a:cxn ang="0">
                    <a:pos x="T8" y="T9"/>
                  </a:cxn>
                </a:cxnLst>
                <a:rect b="b" l="0" r="r" t="0"/>
                <a:pathLst>
                  <a:path h="89" w="60">
                    <a:moveTo>
                      <a:pt x="5" y="10"/>
                    </a:moveTo>
                    <a:lnTo>
                      <a:pt x="0" y="89"/>
                    </a:lnTo>
                    <a:lnTo>
                      <a:pt x="60" y="77"/>
                    </a:lnTo>
                    <a:lnTo>
                      <a:pt x="43" y="0"/>
                    </a:lnTo>
                    <a:lnTo>
                      <a:pt x="5" y="1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8" name="Freeform 24"/>
              <p:cNvSpPr/>
              <p:nvPr/>
            </p:nvSpPr>
            <p:spPr bwMode="auto">
              <a:xfrm>
                <a:off x="6912" y="1176"/>
                <a:ext cx="63" cy="89"/>
              </a:xfrm>
              <a:custGeom>
                <a:gdLst>
                  <a:gd fmla="*/ 7 w 63" name="T0"/>
                  <a:gd fmla="*/ 10 h 89" name="T1"/>
                  <a:gd fmla="*/ 0 w 63" name="T2"/>
                  <a:gd fmla="*/ 89 h 89" name="T3"/>
                  <a:gd fmla="*/ 51 w 63" name="T4"/>
                  <a:gd fmla="*/ 80 h 89" name="T5"/>
                  <a:gd fmla="*/ 63 w 63" name="T6"/>
                  <a:gd fmla="*/ 0 h 89" name="T7"/>
                  <a:gd fmla="*/ 7 w 63" name="T8"/>
                  <a:gd fmla="*/ 10 h 89" name="T9"/>
                </a:gdLst>
                <a:cxnLst>
                  <a:cxn ang="0">
                    <a:pos x="T0" y="T1"/>
                  </a:cxn>
                  <a:cxn ang="0">
                    <a:pos x="T2" y="T3"/>
                  </a:cxn>
                  <a:cxn ang="0">
                    <a:pos x="T4" y="T5"/>
                  </a:cxn>
                  <a:cxn ang="0">
                    <a:pos x="T6" y="T7"/>
                  </a:cxn>
                  <a:cxn ang="0">
                    <a:pos x="T8" y="T9"/>
                  </a:cxn>
                </a:cxnLst>
                <a:rect b="b" l="0" r="r" t="0"/>
                <a:pathLst>
                  <a:path h="89" w="62">
                    <a:moveTo>
                      <a:pt x="7" y="10"/>
                    </a:moveTo>
                    <a:lnTo>
                      <a:pt x="0" y="89"/>
                    </a:lnTo>
                    <a:lnTo>
                      <a:pt x="51" y="80"/>
                    </a:lnTo>
                    <a:lnTo>
                      <a:pt x="63" y="0"/>
                    </a:lnTo>
                    <a:lnTo>
                      <a:pt x="7" y="1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9" name="Freeform 25"/>
              <p:cNvSpPr/>
              <p:nvPr/>
            </p:nvSpPr>
            <p:spPr bwMode="auto">
              <a:xfrm>
                <a:off x="6796" y="1193"/>
                <a:ext cx="89" cy="94"/>
              </a:xfrm>
              <a:custGeom>
                <a:gdLst>
                  <a:gd fmla="*/ 0 w 89" name="T0"/>
                  <a:gd fmla="*/ 17 h 94" name="T1"/>
                  <a:gd fmla="*/ 14 w 89" name="T2"/>
                  <a:gd fmla="*/ 94 h 94" name="T3"/>
                  <a:gd fmla="*/ 75 w 89" name="T4"/>
                  <a:gd fmla="*/ 94 h 94" name="T5"/>
                  <a:gd fmla="*/ 89 w 89" name="T6"/>
                  <a:gd fmla="*/ 0 h 94" name="T7"/>
                  <a:gd fmla="*/ 0 w 89" name="T8"/>
                  <a:gd fmla="*/ 17 h 94" name="T9"/>
                </a:gdLst>
                <a:cxnLst>
                  <a:cxn ang="0">
                    <a:pos x="T0" y="T1"/>
                  </a:cxn>
                  <a:cxn ang="0">
                    <a:pos x="T2" y="T3"/>
                  </a:cxn>
                  <a:cxn ang="0">
                    <a:pos x="T4" y="T5"/>
                  </a:cxn>
                  <a:cxn ang="0">
                    <a:pos x="T6" y="T7"/>
                  </a:cxn>
                  <a:cxn ang="0">
                    <a:pos x="T8" y="T9"/>
                  </a:cxn>
                </a:cxnLst>
                <a:rect b="b" l="0" r="r" t="0"/>
                <a:pathLst>
                  <a:path h="94" w="89">
                    <a:moveTo>
                      <a:pt x="0" y="17"/>
                    </a:moveTo>
                    <a:lnTo>
                      <a:pt x="14" y="94"/>
                    </a:lnTo>
                    <a:lnTo>
                      <a:pt x="75" y="94"/>
                    </a:lnTo>
                    <a:lnTo>
                      <a:pt x="89" y="0"/>
                    </a:lnTo>
                    <a:lnTo>
                      <a:pt x="0" y="17"/>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0" name="Freeform 26"/>
              <p:cNvSpPr>
                <a:spLocks noEditPoints="1"/>
              </p:cNvSpPr>
              <p:nvPr/>
            </p:nvSpPr>
            <p:spPr bwMode="auto">
              <a:xfrm>
                <a:off x="6810" y="1304"/>
                <a:ext cx="348" cy="224"/>
              </a:xfrm>
              <a:custGeom>
                <a:gdLst>
                  <a:gd fmla="*/ 0 w 144" name="T0"/>
                  <a:gd fmla="*/ 0 h 93" name="T1"/>
                  <a:gd fmla="*/ 0 w 144" name="T2"/>
                  <a:gd fmla="*/ 93 h 93" name="T3"/>
                  <a:gd fmla="*/ 144 w 144" name="T4"/>
                  <a:gd fmla="*/ 93 h 93" name="T5"/>
                  <a:gd fmla="*/ 144 w 144" name="T6"/>
                  <a:gd fmla="*/ 0 h 93" name="T7"/>
                  <a:gd fmla="*/ 0 w 144" name="T8"/>
                  <a:gd fmla="*/ 0 h 93" name="T9"/>
                  <a:gd fmla="*/ 72 w 144" name="T10"/>
                  <a:gd fmla="*/ 80 h 93" name="T11"/>
                  <a:gd fmla="*/ 37 w 144" name="T12"/>
                  <a:gd fmla="*/ 46 h 93" name="T13"/>
                  <a:gd fmla="*/ 72 w 144" name="T14"/>
                  <a:gd fmla="*/ 12 h 93" name="T15"/>
                  <a:gd fmla="*/ 106 w 144" name="T16"/>
                  <a:gd fmla="*/ 46 h 93" name="T17"/>
                  <a:gd fmla="*/ 72 w 144" name="T18"/>
                  <a:gd fmla="*/ 80 h 9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93" w="144">
                    <a:moveTo>
                      <a:pt x="0" y="0"/>
                    </a:moveTo>
                    <a:cubicBezTo>
                      <a:pt x="0" y="93"/>
                      <a:pt x="0" y="93"/>
                      <a:pt x="0" y="93"/>
                    </a:cubicBezTo>
                    <a:cubicBezTo>
                      <a:pt x="144" y="93"/>
                      <a:pt x="144" y="93"/>
                      <a:pt x="144" y="93"/>
                    </a:cubicBezTo>
                    <a:cubicBezTo>
                      <a:pt x="144" y="0"/>
                      <a:pt x="144" y="0"/>
                      <a:pt x="144" y="0"/>
                    </a:cubicBezTo>
                    <a:lnTo>
                      <a:pt x="0" y="0"/>
                    </a:lnTo>
                    <a:close/>
                    <a:moveTo>
                      <a:pt x="72" y="80"/>
                    </a:moveTo>
                    <a:cubicBezTo>
                      <a:pt x="53" y="80"/>
                      <a:pt x="37" y="65"/>
                      <a:pt x="37" y="46"/>
                    </a:cubicBezTo>
                    <a:cubicBezTo>
                      <a:pt x="37" y="27"/>
                      <a:pt x="53" y="12"/>
                      <a:pt x="72" y="12"/>
                    </a:cubicBezTo>
                    <a:cubicBezTo>
                      <a:pt x="90" y="12"/>
                      <a:pt x="106" y="27"/>
                      <a:pt x="106" y="46"/>
                    </a:cubicBezTo>
                    <a:cubicBezTo>
                      <a:pt x="106" y="65"/>
                      <a:pt x="90" y="80"/>
                      <a:pt x="72" y="8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1" name="Freeform 27"/>
              <p:cNvSpPr/>
              <p:nvPr/>
            </p:nvSpPr>
            <p:spPr bwMode="auto">
              <a:xfrm>
                <a:off x="6950" y="1371"/>
                <a:ext cx="85" cy="87"/>
              </a:xfrm>
              <a:custGeom>
                <a:gdLst>
                  <a:gd fmla="*/ 0 w 85" name="T0"/>
                  <a:gd fmla="*/ 0 h 87" name="T1"/>
                  <a:gd fmla="*/ 0 w 85" name="T2"/>
                  <a:gd fmla="*/ 87 h 87" name="T3"/>
                  <a:gd fmla="*/ 85 w 85" name="T4"/>
                  <a:gd fmla="*/ 43 h 87" name="T5"/>
                  <a:gd fmla="*/ 0 w 85" name="T6"/>
                  <a:gd fmla="*/ 0 h 87" name="T7"/>
                </a:gdLst>
                <a:cxnLst>
                  <a:cxn ang="0">
                    <a:pos x="T0" y="T1"/>
                  </a:cxn>
                  <a:cxn ang="0">
                    <a:pos x="T2" y="T3"/>
                  </a:cxn>
                  <a:cxn ang="0">
                    <a:pos x="T4" y="T5"/>
                  </a:cxn>
                  <a:cxn ang="0">
                    <a:pos x="T6" y="T7"/>
                  </a:cxn>
                </a:cxnLst>
                <a:rect b="b" l="0" r="r" t="0"/>
                <a:pathLst>
                  <a:path h="87" w="85">
                    <a:moveTo>
                      <a:pt x="0" y="0"/>
                    </a:moveTo>
                    <a:lnTo>
                      <a:pt x="0" y="87"/>
                    </a:lnTo>
                    <a:lnTo>
                      <a:pt x="85" y="43"/>
                    </a:ln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grpSp>
        <p:nvGrpSpPr>
          <p:cNvPr id="9" name="组合 8"/>
          <p:cNvGrpSpPr/>
          <p:nvPr/>
        </p:nvGrpSpPr>
        <p:grpSpPr>
          <a:xfrm>
            <a:off x="3357755" y="1965638"/>
            <a:ext cx="2625635" cy="4010297"/>
            <a:chOff x="3357755" y="1815737"/>
            <a:chExt cx="2625635" cy="4010297"/>
          </a:xfrm>
        </p:grpSpPr>
        <p:sp>
          <p:nvSpPr>
            <p:cNvPr id="58" name="矩形 57"/>
            <p:cNvSpPr/>
            <p:nvPr/>
          </p:nvSpPr>
          <p:spPr>
            <a:xfrm>
              <a:off x="3357755" y="1815737"/>
              <a:ext cx="2625635" cy="4010297"/>
            </a:xfrm>
            <a:prstGeom prst="rect">
              <a:avLst/>
            </a:prstGeom>
            <a:solidFill>
              <a:srgbClr val="7E7E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3" name="椭圆 62"/>
            <p:cNvSpPr/>
            <p:nvPr/>
          </p:nvSpPr>
          <p:spPr>
            <a:xfrm>
              <a:off x="4252560" y="2272936"/>
              <a:ext cx="836024" cy="836024"/>
            </a:xfrm>
            <a:prstGeom prst="ellipse">
              <a:avLst/>
            </a:prstGeom>
            <a:solidFill>
              <a:srgbClr val="E7ED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60" name="组合 59"/>
            <p:cNvGrpSpPr/>
            <p:nvPr/>
          </p:nvGrpSpPr>
          <p:grpSpPr>
            <a:xfrm>
              <a:off x="3680558" y="3382453"/>
              <a:ext cx="1980029" cy="2132322"/>
              <a:chOff x="1022339" y="4463156"/>
              <a:chExt cx="1980029" cy="2132322"/>
            </a:xfrm>
          </p:grpSpPr>
          <p:sp>
            <p:nvSpPr>
              <p:cNvPr id="61" name="文本框 60"/>
              <p:cNvSpPr txBox="1"/>
              <p:nvPr/>
            </p:nvSpPr>
            <p:spPr>
              <a:xfrm>
                <a:off x="1235114" y="4463155"/>
                <a:ext cx="1554480" cy="365760"/>
              </a:xfrm>
              <a:prstGeom prst="rect">
                <a:avLst/>
              </a:prstGeom>
              <a:noFill/>
            </p:spPr>
            <p:txBody>
              <a:bodyPr rtlCol="0" wrap="none">
                <a:spAutoFit/>
              </a:bodyPr>
              <a:lstStyle/>
              <a:p>
                <a:pPr algn="ctr"/>
                <a:r>
                  <a:rPr altLang="en-US" lang="zh-CN" smtClean="0">
                    <a:solidFill>
                      <a:srgbClr val="E7EDEA"/>
                    </a:solidFill>
                    <a:latin charset="-122" panose="020b0503020204020204" pitchFamily="34" typeface="微软雅黑"/>
                    <a:ea charset="-122" panose="020b0503020204020204" pitchFamily="34" typeface="微软雅黑"/>
                  </a:rPr>
                  <a:t>单击添加标题</a:t>
                </a:r>
              </a:p>
            </p:txBody>
          </p:sp>
          <p:sp>
            <p:nvSpPr>
              <p:cNvPr id="62" name="文本框 61"/>
              <p:cNvSpPr txBox="1"/>
              <p:nvPr/>
            </p:nvSpPr>
            <p:spPr>
              <a:xfrm>
                <a:off x="1031914" y="4822685"/>
                <a:ext cx="1960880" cy="1755648"/>
              </a:xfrm>
              <a:prstGeom prst="rect">
                <a:avLst/>
              </a:prstGeom>
              <a:noFill/>
            </p:spPr>
            <p:txBody>
              <a:bodyPr rtlCol="0" wrap="none">
                <a:spAutoFit/>
              </a:bodyPr>
              <a:lstStyle/>
              <a:p>
                <a:pPr algn="ctr">
                  <a:lnSpc>
                    <a:spcPct val="130000"/>
                  </a:lnSpc>
                </a:pPr>
                <a:r>
                  <a:rPr altLang="en-US" lang="zh-CN" sz="1400">
                    <a:solidFill>
                      <a:srgbClr val="E7EDEA"/>
                    </a:solidFill>
                    <a:latin charset="-122" panose="020b0503020204020204" pitchFamily="34" typeface="微软雅黑"/>
                    <a:ea charset="-122" panose="020b0503020204020204" pitchFamily="34" typeface="微软雅黑"/>
                  </a:rPr>
                  <a:t>单击此处添加文本内容</a:t>
                </a:r>
              </a:p>
              <a:p>
                <a:pPr algn="ctr">
                  <a:lnSpc>
                    <a:spcPct val="130000"/>
                  </a:lnSpc>
                </a:pPr>
                <a:r>
                  <a:rPr altLang="en-US" lang="zh-CN" sz="1400">
                    <a:solidFill>
                      <a:srgbClr val="E7EDEA"/>
                    </a:solidFill>
                    <a:latin charset="-122" panose="020b0503020204020204" pitchFamily="34" typeface="微软雅黑"/>
                    <a:ea charset="-122" panose="020b0503020204020204" pitchFamily="34" typeface="微软雅黑"/>
                  </a:rPr>
                  <a:t>单击此处添加文本内容</a:t>
                </a:r>
              </a:p>
              <a:p>
                <a:pPr algn="ctr">
                  <a:lnSpc>
                    <a:spcPct val="130000"/>
                  </a:lnSpc>
                </a:pPr>
                <a:r>
                  <a:rPr altLang="en-US" lang="zh-CN" sz="1400">
                    <a:solidFill>
                      <a:srgbClr val="E7EDEA"/>
                    </a:solidFill>
                    <a:latin charset="-122" panose="020b0503020204020204" pitchFamily="34" typeface="微软雅黑"/>
                    <a:ea charset="-122" panose="020b0503020204020204" pitchFamily="34" typeface="微软雅黑"/>
                  </a:rPr>
                  <a:t>单击此处添加文本内容</a:t>
                </a:r>
              </a:p>
              <a:p>
                <a:pPr algn="ctr">
                  <a:lnSpc>
                    <a:spcPct val="130000"/>
                  </a:lnSpc>
                </a:pPr>
                <a:r>
                  <a:rPr altLang="en-US" lang="zh-CN" sz="1400">
                    <a:solidFill>
                      <a:srgbClr val="E7EDEA"/>
                    </a:solidFill>
                    <a:latin charset="-122" panose="020b0503020204020204" pitchFamily="34" typeface="微软雅黑"/>
                    <a:ea charset="-122" panose="020b0503020204020204" pitchFamily="34" typeface="微软雅黑"/>
                  </a:rPr>
                  <a:t>单击此处添加文本内容</a:t>
                </a:r>
              </a:p>
              <a:p>
                <a:pPr algn="ctr">
                  <a:lnSpc>
                    <a:spcPct val="130000"/>
                  </a:lnSpc>
                </a:pPr>
                <a:r>
                  <a:rPr altLang="en-US" lang="zh-CN" sz="1400">
                    <a:solidFill>
                      <a:srgbClr val="E7EDEA"/>
                    </a:solidFill>
                    <a:latin charset="-122" panose="020b0503020204020204" pitchFamily="34" typeface="微软雅黑"/>
                    <a:ea charset="-122" panose="020b0503020204020204" pitchFamily="34" typeface="微软雅黑"/>
                  </a:rPr>
                  <a:t>单击此处添加文本内容</a:t>
                </a:r>
              </a:p>
              <a:p>
                <a:pPr algn="ctr">
                  <a:lnSpc>
                    <a:spcPct val="130000"/>
                  </a:lnSpc>
                </a:pPr>
                <a:r>
                  <a:rPr altLang="en-US" lang="zh-CN" sz="1400">
                    <a:solidFill>
                      <a:srgbClr val="E7EDEA"/>
                    </a:solidFill>
                    <a:latin charset="-122" panose="020b0503020204020204" pitchFamily="34" typeface="微软雅黑"/>
                    <a:ea charset="-122" panose="020b0503020204020204" pitchFamily="34" typeface="微软雅黑"/>
                  </a:rPr>
                  <a:t>单击此处添加文本内容</a:t>
                </a:r>
              </a:p>
            </p:txBody>
          </p:sp>
        </p:grpSp>
        <p:sp>
          <p:nvSpPr>
            <p:cNvPr id="40" name="Freeform 14"/>
            <p:cNvSpPr>
              <a:spLocks noEditPoints="1"/>
            </p:cNvSpPr>
            <p:nvPr/>
          </p:nvSpPr>
          <p:spPr bwMode="auto">
            <a:xfrm>
              <a:off x="4489357" y="2563911"/>
              <a:ext cx="362431" cy="287324"/>
            </a:xfrm>
            <a:custGeom>
              <a:gdLst>
                <a:gd fmla="*/ 170 w 173" name="T0"/>
                <a:gd fmla="*/ 65 h 136" name="T1"/>
                <a:gd fmla="*/ 124 w 173" name="T2"/>
                <a:gd fmla="*/ 11 h 136" name="T3"/>
                <a:gd fmla="*/ 118 w 173" name="T4"/>
                <a:gd fmla="*/ 7 h 136" name="T5"/>
                <a:gd fmla="*/ 46 w 173" name="T6"/>
                <a:gd fmla="*/ 7 h 136" name="T7"/>
                <a:gd fmla="*/ 27 w 173" name="T8"/>
                <a:gd fmla="*/ 0 h 136" name="T9"/>
                <a:gd fmla="*/ 0 w 173" name="T10"/>
                <a:gd fmla="*/ 27 h 136" name="T11"/>
                <a:gd fmla="*/ 0 w 173" name="T12"/>
                <a:gd fmla="*/ 33 h 136" name="T13"/>
                <a:gd fmla="*/ 0 w 173" name="T14"/>
                <a:gd fmla="*/ 33 h 136" name="T15"/>
                <a:gd fmla="*/ 0 w 173" name="T16"/>
                <a:gd fmla="*/ 33 h 136" name="T17"/>
                <a:gd fmla="*/ 5 w 173" name="T18"/>
                <a:gd fmla="*/ 43 h 136" name="T19"/>
                <a:gd fmla="*/ 5 w 173" name="T20"/>
                <a:gd fmla="*/ 43 h 136" name="T21"/>
                <a:gd fmla="*/ 53 w 173" name="T22"/>
                <a:gd fmla="*/ 99 h 136" name="T23"/>
                <a:gd fmla="*/ 54 w 173" name="T24"/>
                <a:gd fmla="*/ 99 h 136" name="T25"/>
                <a:gd fmla="*/ 76 w 173" name="T26"/>
                <a:gd fmla="*/ 111 h 136" name="T27"/>
                <a:gd fmla="*/ 81 w 173" name="T28"/>
                <a:gd fmla="*/ 110 h 136" name="T29"/>
                <a:gd fmla="*/ 95 w 173" name="T30"/>
                <a:gd fmla="*/ 103 h 136" name="T31"/>
                <a:gd fmla="*/ 99 w 173" name="T32"/>
                <a:gd fmla="*/ 103 h 136" name="T33"/>
                <a:gd fmla="*/ 99 w 173" name="T34"/>
                <a:gd fmla="*/ 136 h 136" name="T35"/>
                <a:gd fmla="*/ 110 w 173" name="T36"/>
                <a:gd fmla="*/ 125 h 136" name="T37"/>
                <a:gd fmla="*/ 121 w 173" name="T38"/>
                <a:gd fmla="*/ 136 h 136" name="T39"/>
                <a:gd fmla="*/ 121 w 173" name="T40"/>
                <a:gd fmla="*/ 103 h 136" name="T41"/>
                <a:gd fmla="*/ 167 w 173" name="T42"/>
                <a:gd fmla="*/ 103 h 136" name="T43"/>
                <a:gd fmla="*/ 173 w 173" name="T44"/>
                <a:gd fmla="*/ 97 h 136" name="T45"/>
                <a:gd fmla="*/ 173 w 173" name="T46"/>
                <a:gd fmla="*/ 69 h 136" name="T47"/>
                <a:gd fmla="*/ 170 w 173" name="T48"/>
                <a:gd fmla="*/ 65 h 136" name="T49"/>
                <a:gd fmla="*/ 117 w 173" name="T50"/>
                <a:gd fmla="*/ 14 h 136" name="T51"/>
                <a:gd fmla="*/ 117 w 173" name="T52"/>
                <a:gd fmla="*/ 14 h 136" name="T53"/>
                <a:gd fmla="*/ 117 w 173" name="T54"/>
                <a:gd fmla="*/ 14 h 136" name="T55"/>
                <a:gd fmla="*/ 118 w 173" name="T56"/>
                <a:gd fmla="*/ 15 h 136" name="T57"/>
                <a:gd fmla="*/ 121 w 173" name="T58"/>
                <a:gd fmla="*/ 18 h 136" name="T59"/>
                <a:gd fmla="*/ 121 w 173" name="T60"/>
                <a:gd fmla="*/ 18 h 136" name="T61"/>
                <a:gd fmla="*/ 124 w 173" name="T62"/>
                <a:gd fmla="*/ 22 h 136" name="T63"/>
                <a:gd fmla="*/ 160 w 173" name="T64"/>
                <a:gd fmla="*/ 64 h 136" name="T65"/>
                <a:gd fmla="*/ 96 w 173" name="T66"/>
                <a:gd fmla="*/ 64 h 136" name="T67"/>
                <a:gd fmla="*/ 81 w 173" name="T68"/>
                <a:gd fmla="*/ 47 h 136" name="T69"/>
                <a:gd fmla="*/ 75 w 173" name="T70"/>
                <a:gd fmla="*/ 40 h 136" name="T71"/>
                <a:gd fmla="*/ 52 w 173" name="T72"/>
                <a:gd fmla="*/ 14 h 136" name="T73"/>
                <a:gd fmla="*/ 117 w 173" name="T74"/>
                <a:gd fmla="*/ 14 h 136" name="T75"/>
                <a:gd fmla="*/ 167 w 173" name="T76"/>
                <a:gd fmla="*/ 97 h 136" name="T77"/>
                <a:gd fmla="*/ 121 w 173" name="T78"/>
                <a:gd fmla="*/ 97 h 136" name="T79"/>
                <a:gd fmla="*/ 121 w 173" name="T80"/>
                <a:gd fmla="*/ 80 h 136" name="T81"/>
                <a:gd fmla="*/ 99 w 173" name="T82"/>
                <a:gd fmla="*/ 80 h 136" name="T83"/>
                <a:gd fmla="*/ 99 w 173" name="T84"/>
                <a:gd fmla="*/ 97 h 136" name="T85"/>
                <a:gd fmla="*/ 92 w 173" name="T86"/>
                <a:gd fmla="*/ 97 h 136" name="T87"/>
                <a:gd fmla="*/ 91 w 173" name="T88"/>
                <a:gd fmla="*/ 98 h 136" name="T89"/>
                <a:gd fmla="*/ 76 w 173" name="T90"/>
                <a:gd fmla="*/ 104 h 136" name="T91"/>
                <a:gd fmla="*/ 58 w 173" name="T92"/>
                <a:gd fmla="*/ 95 h 136" name="T93"/>
                <a:gd fmla="*/ 59 w 173" name="T94"/>
                <a:gd fmla="*/ 95 h 136" name="T95"/>
                <a:gd fmla="*/ 58 w 173" name="T96"/>
                <a:gd fmla="*/ 94 h 136" name="T97"/>
                <a:gd fmla="*/ 55 w 173" name="T98"/>
                <a:gd fmla="*/ 83 h 136" name="T99"/>
                <a:gd fmla="*/ 76 w 173" name="T100"/>
                <a:gd fmla="*/ 62 h 136" name="T101"/>
                <a:gd fmla="*/ 91 w 173" name="T102"/>
                <a:gd fmla="*/ 69 h 136" name="T103"/>
                <a:gd fmla="*/ 92 w 173" name="T104"/>
                <a:gd fmla="*/ 70 h 136" name="T105"/>
                <a:gd fmla="*/ 92 w 173" name="T106"/>
                <a:gd fmla="*/ 70 h 136" name="T107"/>
                <a:gd fmla="*/ 92 w 173" name="T108"/>
                <a:gd fmla="*/ 70 h 136" name="T109"/>
                <a:gd fmla="*/ 93 w 173" name="T110"/>
                <a:gd fmla="*/ 70 h 136" name="T111"/>
                <a:gd fmla="*/ 166 w 173" name="T112"/>
                <a:gd fmla="*/ 70 h 136" name="T113"/>
                <a:gd fmla="*/ 166 w 173" name="T114"/>
                <a:gd fmla="*/ 70 h 136" name="T115"/>
                <a:gd fmla="*/ 166 w 173" name="T116"/>
                <a:gd fmla="*/ 70 h 136" name="T117"/>
                <a:gd fmla="*/ 167 w 173" name="T118"/>
                <a:gd fmla="*/ 70 h 136" name="T119"/>
                <a:gd fmla="*/ 167 w 173" name="T120"/>
                <a:gd fmla="*/ 97 h 136"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136" w="173">
                  <a:moveTo>
                    <a:pt x="170" y="65"/>
                  </a:moveTo>
                  <a:cubicBezTo>
                    <a:pt x="124" y="11"/>
                    <a:pt x="124" y="11"/>
                    <a:pt x="124" y="11"/>
                  </a:cubicBezTo>
                  <a:cubicBezTo>
                    <a:pt x="123" y="9"/>
                    <a:pt x="121" y="7"/>
                    <a:pt x="118" y="7"/>
                  </a:cubicBezTo>
                  <a:cubicBezTo>
                    <a:pt x="46" y="7"/>
                    <a:pt x="46" y="7"/>
                    <a:pt x="46" y="7"/>
                  </a:cubicBezTo>
                  <a:cubicBezTo>
                    <a:pt x="41" y="2"/>
                    <a:pt x="34" y="0"/>
                    <a:pt x="27" y="0"/>
                  </a:cubicBezTo>
                  <a:cubicBezTo>
                    <a:pt x="12" y="0"/>
                    <a:pt x="0" y="12"/>
                    <a:pt x="0" y="27"/>
                  </a:cubicBezTo>
                  <a:cubicBezTo>
                    <a:pt x="0" y="29"/>
                    <a:pt x="0" y="31"/>
                    <a:pt x="0" y="33"/>
                  </a:cubicBezTo>
                  <a:cubicBezTo>
                    <a:pt x="0" y="33"/>
                    <a:pt x="0" y="33"/>
                    <a:pt x="0" y="33"/>
                  </a:cubicBezTo>
                  <a:cubicBezTo>
                    <a:pt x="0" y="33"/>
                    <a:pt x="0" y="33"/>
                    <a:pt x="0" y="33"/>
                  </a:cubicBezTo>
                  <a:cubicBezTo>
                    <a:pt x="1" y="37"/>
                    <a:pt x="3" y="40"/>
                    <a:pt x="5" y="43"/>
                  </a:cubicBezTo>
                  <a:cubicBezTo>
                    <a:pt x="5" y="43"/>
                    <a:pt x="5" y="43"/>
                    <a:pt x="5" y="43"/>
                  </a:cubicBezTo>
                  <a:cubicBezTo>
                    <a:pt x="53" y="99"/>
                    <a:pt x="53" y="99"/>
                    <a:pt x="53" y="99"/>
                  </a:cubicBezTo>
                  <a:cubicBezTo>
                    <a:pt x="54" y="99"/>
                    <a:pt x="54" y="99"/>
                    <a:pt x="54" y="99"/>
                  </a:cubicBezTo>
                  <a:cubicBezTo>
                    <a:pt x="58" y="106"/>
                    <a:pt x="67" y="111"/>
                    <a:pt x="76" y="111"/>
                  </a:cubicBezTo>
                  <a:cubicBezTo>
                    <a:pt x="78" y="111"/>
                    <a:pt x="79" y="111"/>
                    <a:pt x="81" y="110"/>
                  </a:cubicBezTo>
                  <a:cubicBezTo>
                    <a:pt x="86" y="109"/>
                    <a:pt x="91" y="107"/>
                    <a:pt x="95" y="103"/>
                  </a:cubicBezTo>
                  <a:cubicBezTo>
                    <a:pt x="99" y="103"/>
                    <a:pt x="99" y="103"/>
                    <a:pt x="99" y="103"/>
                  </a:cubicBezTo>
                  <a:cubicBezTo>
                    <a:pt x="99" y="136"/>
                    <a:pt x="99" y="136"/>
                    <a:pt x="99" y="136"/>
                  </a:cubicBezTo>
                  <a:cubicBezTo>
                    <a:pt x="110" y="125"/>
                    <a:pt x="110" y="125"/>
                    <a:pt x="110" y="125"/>
                  </a:cubicBezTo>
                  <a:cubicBezTo>
                    <a:pt x="121" y="136"/>
                    <a:pt x="121" y="136"/>
                    <a:pt x="121" y="136"/>
                  </a:cubicBezTo>
                  <a:cubicBezTo>
                    <a:pt x="121" y="103"/>
                    <a:pt x="121" y="103"/>
                    <a:pt x="121" y="103"/>
                  </a:cubicBezTo>
                  <a:cubicBezTo>
                    <a:pt x="167" y="103"/>
                    <a:pt x="167" y="103"/>
                    <a:pt x="167" y="103"/>
                  </a:cubicBezTo>
                  <a:cubicBezTo>
                    <a:pt x="170" y="103"/>
                    <a:pt x="173" y="100"/>
                    <a:pt x="173" y="97"/>
                  </a:cubicBezTo>
                  <a:cubicBezTo>
                    <a:pt x="173" y="69"/>
                    <a:pt x="173" y="69"/>
                    <a:pt x="173" y="69"/>
                  </a:cubicBezTo>
                  <a:cubicBezTo>
                    <a:pt x="173" y="67"/>
                    <a:pt x="172" y="66"/>
                    <a:pt x="170" y="65"/>
                  </a:cubicBezTo>
                  <a:close/>
                  <a:moveTo>
                    <a:pt x="117" y="14"/>
                  </a:moveTo>
                  <a:cubicBezTo>
                    <a:pt x="117" y="14"/>
                    <a:pt x="117" y="14"/>
                    <a:pt x="117" y="14"/>
                  </a:cubicBezTo>
                  <a:cubicBezTo>
                    <a:pt x="117" y="14"/>
                    <a:pt x="117" y="14"/>
                    <a:pt x="117" y="14"/>
                  </a:cubicBezTo>
                  <a:cubicBezTo>
                    <a:pt x="118" y="15"/>
                    <a:pt x="118" y="15"/>
                    <a:pt x="118" y="15"/>
                  </a:cubicBezTo>
                  <a:cubicBezTo>
                    <a:pt x="121" y="18"/>
                    <a:pt x="121" y="18"/>
                    <a:pt x="121" y="18"/>
                  </a:cubicBezTo>
                  <a:cubicBezTo>
                    <a:pt x="121" y="18"/>
                    <a:pt x="121" y="18"/>
                    <a:pt x="121" y="18"/>
                  </a:cubicBezTo>
                  <a:cubicBezTo>
                    <a:pt x="124" y="22"/>
                    <a:pt x="124" y="22"/>
                    <a:pt x="124" y="22"/>
                  </a:cubicBezTo>
                  <a:cubicBezTo>
                    <a:pt x="160" y="64"/>
                    <a:pt x="160" y="64"/>
                    <a:pt x="160" y="64"/>
                  </a:cubicBezTo>
                  <a:cubicBezTo>
                    <a:pt x="96" y="64"/>
                    <a:pt x="96" y="64"/>
                    <a:pt x="96" y="64"/>
                  </a:cubicBezTo>
                  <a:cubicBezTo>
                    <a:pt x="81" y="47"/>
                    <a:pt x="81" y="47"/>
                    <a:pt x="81" y="47"/>
                  </a:cubicBezTo>
                  <a:cubicBezTo>
                    <a:pt x="75" y="40"/>
                    <a:pt x="75" y="40"/>
                    <a:pt x="75" y="40"/>
                  </a:cubicBezTo>
                  <a:cubicBezTo>
                    <a:pt x="52" y="14"/>
                    <a:pt x="52" y="14"/>
                    <a:pt x="52" y="14"/>
                  </a:cubicBezTo>
                  <a:lnTo>
                    <a:pt x="117" y="14"/>
                  </a:lnTo>
                  <a:close/>
                  <a:moveTo>
                    <a:pt x="167" y="97"/>
                  </a:moveTo>
                  <a:cubicBezTo>
                    <a:pt x="121" y="97"/>
                    <a:pt x="121" y="97"/>
                    <a:pt x="121" y="97"/>
                  </a:cubicBezTo>
                  <a:cubicBezTo>
                    <a:pt x="121" y="80"/>
                    <a:pt x="121" y="80"/>
                    <a:pt x="121" y="80"/>
                  </a:cubicBezTo>
                  <a:cubicBezTo>
                    <a:pt x="99" y="80"/>
                    <a:pt x="99" y="80"/>
                    <a:pt x="99" y="80"/>
                  </a:cubicBezTo>
                  <a:cubicBezTo>
                    <a:pt x="99" y="97"/>
                    <a:pt x="99" y="97"/>
                    <a:pt x="99" y="97"/>
                  </a:cubicBezTo>
                  <a:cubicBezTo>
                    <a:pt x="92" y="97"/>
                    <a:pt x="92" y="97"/>
                    <a:pt x="92" y="97"/>
                  </a:cubicBezTo>
                  <a:cubicBezTo>
                    <a:pt x="91" y="98"/>
                    <a:pt x="91" y="98"/>
                    <a:pt x="91" y="98"/>
                  </a:cubicBezTo>
                  <a:cubicBezTo>
                    <a:pt x="87" y="102"/>
                    <a:pt x="82" y="104"/>
                    <a:pt x="76" y="104"/>
                  </a:cubicBezTo>
                  <a:cubicBezTo>
                    <a:pt x="69" y="104"/>
                    <a:pt x="62" y="101"/>
                    <a:pt x="58" y="95"/>
                  </a:cubicBezTo>
                  <a:cubicBezTo>
                    <a:pt x="59" y="95"/>
                    <a:pt x="59" y="95"/>
                    <a:pt x="59" y="95"/>
                  </a:cubicBezTo>
                  <a:cubicBezTo>
                    <a:pt x="58" y="94"/>
                    <a:pt x="58" y="94"/>
                    <a:pt x="58" y="94"/>
                  </a:cubicBezTo>
                  <a:cubicBezTo>
                    <a:pt x="56" y="91"/>
                    <a:pt x="55" y="87"/>
                    <a:pt x="55" y="83"/>
                  </a:cubicBezTo>
                  <a:cubicBezTo>
                    <a:pt x="55" y="72"/>
                    <a:pt x="64" y="62"/>
                    <a:pt x="76" y="62"/>
                  </a:cubicBezTo>
                  <a:cubicBezTo>
                    <a:pt x="82" y="62"/>
                    <a:pt x="87" y="65"/>
                    <a:pt x="91" y="69"/>
                  </a:cubicBezTo>
                  <a:cubicBezTo>
                    <a:pt x="92" y="70"/>
                    <a:pt x="92" y="70"/>
                    <a:pt x="92" y="70"/>
                  </a:cubicBezTo>
                  <a:cubicBezTo>
                    <a:pt x="92" y="70"/>
                    <a:pt x="92" y="70"/>
                    <a:pt x="92" y="70"/>
                  </a:cubicBezTo>
                  <a:cubicBezTo>
                    <a:pt x="92" y="70"/>
                    <a:pt x="92" y="70"/>
                    <a:pt x="92" y="70"/>
                  </a:cubicBezTo>
                  <a:cubicBezTo>
                    <a:pt x="93" y="70"/>
                    <a:pt x="93" y="70"/>
                    <a:pt x="93" y="70"/>
                  </a:cubicBezTo>
                  <a:cubicBezTo>
                    <a:pt x="166" y="70"/>
                    <a:pt x="166" y="70"/>
                    <a:pt x="166" y="70"/>
                  </a:cubicBezTo>
                  <a:cubicBezTo>
                    <a:pt x="166" y="70"/>
                    <a:pt x="166" y="70"/>
                    <a:pt x="166" y="70"/>
                  </a:cubicBezTo>
                  <a:cubicBezTo>
                    <a:pt x="166" y="70"/>
                    <a:pt x="166" y="70"/>
                    <a:pt x="166" y="70"/>
                  </a:cubicBezTo>
                  <a:cubicBezTo>
                    <a:pt x="167" y="70"/>
                    <a:pt x="167" y="70"/>
                    <a:pt x="167" y="70"/>
                  </a:cubicBezTo>
                  <a:lnTo>
                    <a:pt x="167" y="97"/>
                  </a:lnTo>
                  <a:close/>
                </a:path>
              </a:pathLst>
            </a:custGeom>
            <a:solidFill>
              <a:srgbClr val="373B44"/>
            </a:solidFill>
            <a:ln>
              <a:noFill/>
            </a:ln>
          </p:spPr>
          <p:txBody>
            <a:bodyPr anchor="t" anchorCtr="0" bIns="45720" compatLnSpc="1" lIns="91440" numCol="1" rIns="91440" tIns="45720" vert="horz" wrap="square">
              <a:prstTxWarp prst="textNoShape">
                <a:avLst/>
              </a:prstTxWarp>
            </a:bodyPr>
            <a:lstStyle/>
            <a:p>
              <a:endParaRPr altLang="en-US" lang="zh-CN"/>
            </a:p>
          </p:txBody>
        </p:sp>
      </p:grpSp>
      <p:sp>
        <p:nvSpPr>
          <p:cNvPr id="3" name="矩形 2"/>
          <p:cNvSpPr/>
          <p:nvPr/>
        </p:nvSpPr>
        <p:spPr>
          <a:xfrm>
            <a:off x="11873680" y="360642"/>
            <a:ext cx="314696" cy="815015"/>
          </a:xfrm>
          <a:prstGeom prst="rect">
            <a:avLst/>
          </a:prstGeom>
          <a:solidFill>
            <a:srgbClr val="00B4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文本框 3"/>
          <p:cNvSpPr txBox="1"/>
          <p:nvPr/>
        </p:nvSpPr>
        <p:spPr>
          <a:xfrm rot="16200000">
            <a:off x="11720411" y="630989"/>
            <a:ext cx="656253" cy="274320"/>
          </a:xfrm>
          <a:prstGeom prst="rect">
            <a:avLst/>
          </a:prstGeom>
          <a:noFill/>
        </p:spPr>
        <p:txBody>
          <a:bodyPr rtlCol="0" wrap="none">
            <a:spAutoFit/>
          </a:bodyPr>
          <a:lstStyle/>
          <a:p>
            <a:pPr algn="ctr"/>
            <a:r>
              <a:rPr altLang="zh-CN" lang="en-US" sz="1200">
                <a:solidFill>
                  <a:srgbClr val="E7EDEA"/>
                </a:solidFill>
                <a:latin typeface="+mj-lt"/>
                <a:ea charset="-128" panose="020b0700000000000000" pitchFamily="34" typeface="Adobe 繁黑體 Std B"/>
                <a:cs charset="0" panose="020b0604020202020204" pitchFamily="34" typeface="Arial"/>
              </a:rPr>
              <a:t>Page   9</a:t>
            </a:r>
          </a:p>
        </p:txBody>
      </p:sp>
      <p:grpSp>
        <p:nvGrpSpPr>
          <p:cNvPr id="2" name="组合 1"/>
          <p:cNvGrpSpPr/>
          <p:nvPr/>
        </p:nvGrpSpPr>
        <p:grpSpPr>
          <a:xfrm>
            <a:off x="509451" y="1965638"/>
            <a:ext cx="2625635" cy="4010297"/>
            <a:chOff x="509451" y="1815737"/>
            <a:chExt cx="2625635" cy="4010297"/>
          </a:xfrm>
        </p:grpSpPr>
        <p:sp>
          <p:nvSpPr>
            <p:cNvPr id="7" name="矩形 6"/>
            <p:cNvSpPr/>
            <p:nvPr/>
          </p:nvSpPr>
          <p:spPr>
            <a:xfrm>
              <a:off x="509451" y="1815737"/>
              <a:ext cx="2625635" cy="4010297"/>
            </a:xfrm>
            <a:prstGeom prst="rect">
              <a:avLst/>
            </a:prstGeom>
            <a:solidFill>
              <a:srgbClr val="7E7E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52" name="组合 51"/>
            <p:cNvGrpSpPr/>
            <p:nvPr/>
          </p:nvGrpSpPr>
          <p:grpSpPr>
            <a:xfrm>
              <a:off x="1404256" y="2272936"/>
              <a:ext cx="836024" cy="836024"/>
              <a:chOff x="1404256" y="2272936"/>
              <a:chExt cx="836024" cy="836024"/>
            </a:xfrm>
          </p:grpSpPr>
          <p:sp>
            <p:nvSpPr>
              <p:cNvPr id="8" name="椭圆 7"/>
              <p:cNvSpPr/>
              <p:nvPr/>
            </p:nvSpPr>
            <p:spPr>
              <a:xfrm>
                <a:off x="1404256" y="2272936"/>
                <a:ext cx="836024" cy="836024"/>
              </a:xfrm>
              <a:prstGeom prst="ellipse">
                <a:avLst/>
              </a:prstGeom>
              <a:solidFill>
                <a:srgbClr val="E7ED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4" name="Group 8"/>
              <p:cNvGrpSpPr>
                <a:grpSpLocks noChangeAspect="1"/>
              </p:cNvGrpSpPr>
              <p:nvPr/>
            </p:nvGrpSpPr>
            <p:grpSpPr>
              <a:xfrm>
                <a:off x="1640328" y="2543147"/>
                <a:ext cx="363880" cy="295602"/>
                <a:chOff x="3539" y="1430"/>
                <a:chExt cx="453" cy="368"/>
              </a:xfrm>
              <a:solidFill>
                <a:srgbClr val="373B44"/>
              </a:solidFill>
            </p:grpSpPr>
            <p:sp>
              <p:nvSpPr>
                <p:cNvPr id="36" name="Freeform 9"/>
                <p:cNvSpPr>
                  <a:spLocks noEditPoints="1"/>
                </p:cNvSpPr>
                <p:nvPr/>
              </p:nvSpPr>
              <p:spPr bwMode="auto">
                <a:xfrm>
                  <a:off x="3539" y="1430"/>
                  <a:ext cx="311" cy="317"/>
                </a:xfrm>
                <a:custGeom>
                  <a:gdLst>
                    <a:gd fmla="*/ 130 w 130" name="T0"/>
                    <a:gd fmla="*/ 53 h 132" name="T1"/>
                    <a:gd fmla="*/ 126 w 130" name="T2"/>
                    <a:gd fmla="*/ 39 h 132" name="T3"/>
                    <a:gd fmla="*/ 110 w 130" name="T4"/>
                    <a:gd fmla="*/ 18 h 132" name="T5"/>
                    <a:gd fmla="*/ 98 w 130" name="T6"/>
                    <a:gd fmla="*/ 10 h 132" name="T7"/>
                    <a:gd fmla="*/ 74 w 130" name="T8"/>
                    <a:gd fmla="*/ 0 h 132" name="T9"/>
                    <a:gd fmla="*/ 57 w 130" name="T10"/>
                    <a:gd fmla="*/ 0 h 132" name="T11"/>
                    <a:gd fmla="*/ 31 w 130" name="T12"/>
                    <a:gd fmla="*/ 10 h 132" name="T13"/>
                    <a:gd fmla="*/ 20 w 130" name="T14"/>
                    <a:gd fmla="*/ 19 h 132" name="T15"/>
                    <a:gd fmla="*/ 5 w 130" name="T16"/>
                    <a:gd fmla="*/ 39 h 132" name="T17"/>
                    <a:gd fmla="*/ 0 w 130" name="T18"/>
                    <a:gd fmla="*/ 53 h 132" name="T19"/>
                    <a:gd fmla="*/ 0 w 130" name="T20"/>
                    <a:gd fmla="*/ 78 h 132" name="T21"/>
                    <a:gd fmla="*/ 5 w 130" name="T22"/>
                    <a:gd fmla="*/ 93 h 132" name="T23"/>
                    <a:gd fmla="*/ 20 w 130" name="T24"/>
                    <a:gd fmla="*/ 114 h 132" name="T25"/>
                    <a:gd fmla="*/ 32 w 130" name="T26"/>
                    <a:gd fmla="*/ 122 h 132" name="T27"/>
                    <a:gd fmla="*/ 57 w 130" name="T28"/>
                    <a:gd fmla="*/ 132 h 132" name="T29"/>
                    <a:gd fmla="*/ 74 w 130" name="T30"/>
                    <a:gd fmla="*/ 132 h 132" name="T31"/>
                    <a:gd fmla="*/ 100 w 130" name="T32"/>
                    <a:gd fmla="*/ 122 h 132" name="T33"/>
                    <a:gd fmla="*/ 110 w 130" name="T34"/>
                    <a:gd fmla="*/ 113 h 132" name="T35"/>
                    <a:gd fmla="*/ 126 w 130" name="T36"/>
                    <a:gd fmla="*/ 93 h 132" name="T37"/>
                    <a:gd fmla="*/ 130 w 130" name="T38"/>
                    <a:gd fmla="*/ 78 h 132" name="T39"/>
                    <a:gd fmla="*/ 130 w 130" name="T40"/>
                    <a:gd fmla="*/ 53 h 132" name="T41"/>
                    <a:gd fmla="*/ 65 w 130" name="T42"/>
                    <a:gd fmla="*/ 91 h 132" name="T43"/>
                    <a:gd fmla="*/ 41 w 130" name="T44"/>
                    <a:gd fmla="*/ 66 h 132" name="T45"/>
                    <a:gd fmla="*/ 65 w 130" name="T46"/>
                    <a:gd fmla="*/ 41 h 132" name="T47"/>
                    <a:gd fmla="*/ 90 w 130" name="T48"/>
                    <a:gd fmla="*/ 66 h 132" name="T49"/>
                    <a:gd fmla="*/ 65 w 130" name="T50"/>
                    <a:gd fmla="*/ 91 h 132"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132" w="130">
                      <a:moveTo>
                        <a:pt x="130" y="53"/>
                      </a:moveTo>
                      <a:cubicBezTo>
                        <a:pt x="129" y="48"/>
                        <a:pt x="127" y="44"/>
                        <a:pt x="126" y="39"/>
                      </a:cubicBezTo>
                      <a:cubicBezTo>
                        <a:pt x="109" y="43"/>
                        <a:pt x="103" y="28"/>
                        <a:pt x="110" y="18"/>
                      </a:cubicBezTo>
                      <a:cubicBezTo>
                        <a:pt x="108" y="14"/>
                        <a:pt x="104" y="11"/>
                        <a:pt x="98" y="10"/>
                      </a:cubicBezTo>
                      <a:cubicBezTo>
                        <a:pt x="91" y="21"/>
                        <a:pt x="72" y="15"/>
                        <a:pt x="74" y="0"/>
                      </a:cubicBezTo>
                      <a:cubicBezTo>
                        <a:pt x="68" y="0"/>
                        <a:pt x="62" y="0"/>
                        <a:pt x="57" y="0"/>
                      </a:cubicBezTo>
                      <a:cubicBezTo>
                        <a:pt x="58" y="16"/>
                        <a:pt x="39" y="20"/>
                        <a:pt x="31" y="10"/>
                      </a:cubicBezTo>
                      <a:cubicBezTo>
                        <a:pt x="27" y="12"/>
                        <a:pt x="21" y="14"/>
                        <a:pt x="20" y="19"/>
                      </a:cubicBezTo>
                      <a:cubicBezTo>
                        <a:pt x="28" y="29"/>
                        <a:pt x="21" y="43"/>
                        <a:pt x="5" y="39"/>
                      </a:cubicBezTo>
                      <a:cubicBezTo>
                        <a:pt x="3" y="44"/>
                        <a:pt x="1" y="48"/>
                        <a:pt x="0" y="53"/>
                      </a:cubicBezTo>
                      <a:cubicBezTo>
                        <a:pt x="14" y="56"/>
                        <a:pt x="14" y="76"/>
                        <a:pt x="0" y="78"/>
                      </a:cubicBezTo>
                      <a:cubicBezTo>
                        <a:pt x="1" y="83"/>
                        <a:pt x="3" y="88"/>
                        <a:pt x="5" y="93"/>
                      </a:cubicBezTo>
                      <a:cubicBezTo>
                        <a:pt x="22" y="89"/>
                        <a:pt x="28" y="103"/>
                        <a:pt x="20" y="114"/>
                      </a:cubicBezTo>
                      <a:cubicBezTo>
                        <a:pt x="23" y="118"/>
                        <a:pt x="27" y="121"/>
                        <a:pt x="32" y="122"/>
                      </a:cubicBezTo>
                      <a:cubicBezTo>
                        <a:pt x="39" y="111"/>
                        <a:pt x="59" y="117"/>
                        <a:pt x="57" y="132"/>
                      </a:cubicBezTo>
                      <a:cubicBezTo>
                        <a:pt x="62" y="132"/>
                        <a:pt x="68" y="132"/>
                        <a:pt x="74" y="132"/>
                      </a:cubicBezTo>
                      <a:cubicBezTo>
                        <a:pt x="72" y="116"/>
                        <a:pt x="91" y="112"/>
                        <a:pt x="100" y="122"/>
                      </a:cubicBezTo>
                      <a:cubicBezTo>
                        <a:pt x="104" y="119"/>
                        <a:pt x="109" y="118"/>
                        <a:pt x="110" y="113"/>
                      </a:cubicBezTo>
                      <a:cubicBezTo>
                        <a:pt x="102" y="103"/>
                        <a:pt x="110" y="89"/>
                        <a:pt x="126" y="93"/>
                      </a:cubicBezTo>
                      <a:cubicBezTo>
                        <a:pt x="127" y="88"/>
                        <a:pt x="129" y="83"/>
                        <a:pt x="130" y="78"/>
                      </a:cubicBezTo>
                      <a:cubicBezTo>
                        <a:pt x="116" y="75"/>
                        <a:pt x="116" y="57"/>
                        <a:pt x="130" y="53"/>
                      </a:cubicBezTo>
                      <a:close/>
                      <a:moveTo>
                        <a:pt x="65" y="91"/>
                      </a:moveTo>
                      <a:cubicBezTo>
                        <a:pt x="52" y="91"/>
                        <a:pt x="41" y="79"/>
                        <a:pt x="41" y="66"/>
                      </a:cubicBezTo>
                      <a:cubicBezTo>
                        <a:pt x="41" y="52"/>
                        <a:pt x="52" y="41"/>
                        <a:pt x="65" y="41"/>
                      </a:cubicBezTo>
                      <a:cubicBezTo>
                        <a:pt x="79" y="41"/>
                        <a:pt x="90" y="52"/>
                        <a:pt x="90" y="66"/>
                      </a:cubicBezTo>
                      <a:cubicBezTo>
                        <a:pt x="90" y="79"/>
                        <a:pt x="79" y="91"/>
                        <a:pt x="65" y="9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7" name="Freeform 10"/>
                <p:cNvSpPr>
                  <a:spLocks noEditPoints="1"/>
                </p:cNvSpPr>
                <p:nvPr/>
              </p:nvSpPr>
              <p:spPr bwMode="auto">
                <a:xfrm>
                  <a:off x="3821" y="1629"/>
                  <a:ext cx="171" cy="169"/>
                </a:xfrm>
                <a:custGeom>
                  <a:gdLst>
                    <a:gd fmla="*/ 71 w 71" name="T0"/>
                    <a:gd fmla="*/ 33 h 70" name="T1"/>
                    <a:gd fmla="*/ 69 w 71" name="T2"/>
                    <a:gd fmla="*/ 25 h 70" name="T3"/>
                    <a:gd fmla="*/ 62 w 71" name="T4"/>
                    <a:gd fmla="*/ 13 h 70" name="T5"/>
                    <a:gd fmla="*/ 57 w 71" name="T6"/>
                    <a:gd fmla="*/ 7 h 70" name="T7"/>
                    <a:gd fmla="*/ 44 w 71" name="T8"/>
                    <a:gd fmla="*/ 1 h 70" name="T9"/>
                    <a:gd fmla="*/ 35 w 71" name="T10"/>
                    <a:gd fmla="*/ 0 h 70" name="T11"/>
                    <a:gd fmla="*/ 21 w 71" name="T12"/>
                    <a:gd fmla="*/ 3 h 70" name="T13"/>
                    <a:gd fmla="*/ 15 w 71" name="T14"/>
                    <a:gd fmla="*/ 8 h 70" name="T15"/>
                    <a:gd fmla="*/ 5 w 71" name="T16"/>
                    <a:gd fmla="*/ 17 h 70" name="T17"/>
                    <a:gd fmla="*/ 2 w 71" name="T18"/>
                    <a:gd fmla="*/ 24 h 70" name="T19"/>
                    <a:gd fmla="*/ 0 w 71" name="T20"/>
                    <a:gd fmla="*/ 38 h 70" name="T21"/>
                    <a:gd fmla="*/ 2 w 71" name="T22"/>
                    <a:gd fmla="*/ 45 h 70" name="T23"/>
                    <a:gd fmla="*/ 9 w 71" name="T24"/>
                    <a:gd fmla="*/ 58 h 70" name="T25"/>
                    <a:gd fmla="*/ 14 w 71" name="T26"/>
                    <a:gd fmla="*/ 63 h 70" name="T27"/>
                    <a:gd fmla="*/ 27 w 71" name="T28"/>
                    <a:gd fmla="*/ 69 h 70" name="T29"/>
                    <a:gd fmla="*/ 36 w 71" name="T30"/>
                    <a:gd fmla="*/ 70 h 70" name="T31"/>
                    <a:gd fmla="*/ 50 w 71" name="T32"/>
                    <a:gd fmla="*/ 67 h 70" name="T33"/>
                    <a:gd fmla="*/ 56 w 71" name="T34"/>
                    <a:gd fmla="*/ 63 h 70" name="T35"/>
                    <a:gd fmla="*/ 66 w 71" name="T36"/>
                    <a:gd fmla="*/ 53 h 70" name="T37"/>
                    <a:gd fmla="*/ 69 w 71" name="T38"/>
                    <a:gd fmla="*/ 46 h 70" name="T39"/>
                    <a:gd fmla="*/ 71 w 71" name="T40"/>
                    <a:gd fmla="*/ 33 h 70" name="T41"/>
                    <a:gd fmla="*/ 34 w 71" name="T42"/>
                    <a:gd fmla="*/ 48 h 70" name="T43"/>
                    <a:gd fmla="*/ 22 w 71" name="T44"/>
                    <a:gd fmla="*/ 34 h 70" name="T45"/>
                    <a:gd fmla="*/ 37 w 71" name="T46"/>
                    <a:gd fmla="*/ 22 h 70" name="T47"/>
                    <a:gd fmla="*/ 48 w 71" name="T48"/>
                    <a:gd fmla="*/ 37 h 70" name="T49"/>
                    <a:gd fmla="*/ 34 w 71" name="T50"/>
                    <a:gd fmla="*/ 48 h 70"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70" w="71">
                      <a:moveTo>
                        <a:pt x="71" y="33"/>
                      </a:moveTo>
                      <a:cubicBezTo>
                        <a:pt x="70" y="30"/>
                        <a:pt x="70" y="27"/>
                        <a:pt x="69" y="25"/>
                      </a:cubicBezTo>
                      <a:cubicBezTo>
                        <a:pt x="60" y="26"/>
                        <a:pt x="58" y="17"/>
                        <a:pt x="62" y="13"/>
                      </a:cubicBezTo>
                      <a:cubicBezTo>
                        <a:pt x="61" y="10"/>
                        <a:pt x="59" y="8"/>
                        <a:pt x="57" y="7"/>
                      </a:cubicBezTo>
                      <a:cubicBezTo>
                        <a:pt x="52" y="13"/>
                        <a:pt x="42" y="9"/>
                        <a:pt x="44" y="1"/>
                      </a:cubicBezTo>
                      <a:cubicBezTo>
                        <a:pt x="41" y="0"/>
                        <a:pt x="38" y="0"/>
                        <a:pt x="35" y="0"/>
                      </a:cubicBezTo>
                      <a:cubicBezTo>
                        <a:pt x="35" y="8"/>
                        <a:pt x="25" y="9"/>
                        <a:pt x="21" y="3"/>
                      </a:cubicBezTo>
                      <a:cubicBezTo>
                        <a:pt x="19" y="4"/>
                        <a:pt x="16" y="5"/>
                        <a:pt x="15" y="8"/>
                      </a:cubicBezTo>
                      <a:cubicBezTo>
                        <a:pt x="18" y="13"/>
                        <a:pt x="14" y="20"/>
                        <a:pt x="5" y="17"/>
                      </a:cubicBezTo>
                      <a:cubicBezTo>
                        <a:pt x="4" y="20"/>
                        <a:pt x="3" y="22"/>
                        <a:pt x="2" y="24"/>
                      </a:cubicBezTo>
                      <a:cubicBezTo>
                        <a:pt x="9" y="26"/>
                        <a:pt x="8" y="37"/>
                        <a:pt x="0" y="38"/>
                      </a:cubicBezTo>
                      <a:cubicBezTo>
                        <a:pt x="1" y="40"/>
                        <a:pt x="1" y="43"/>
                        <a:pt x="2" y="45"/>
                      </a:cubicBezTo>
                      <a:cubicBezTo>
                        <a:pt x="11" y="44"/>
                        <a:pt x="13" y="53"/>
                        <a:pt x="9" y="58"/>
                      </a:cubicBezTo>
                      <a:cubicBezTo>
                        <a:pt x="10" y="60"/>
                        <a:pt x="12" y="62"/>
                        <a:pt x="14" y="63"/>
                      </a:cubicBezTo>
                      <a:cubicBezTo>
                        <a:pt x="19" y="57"/>
                        <a:pt x="29" y="62"/>
                        <a:pt x="27" y="69"/>
                      </a:cubicBezTo>
                      <a:cubicBezTo>
                        <a:pt x="30" y="70"/>
                        <a:pt x="33" y="70"/>
                        <a:pt x="36" y="70"/>
                      </a:cubicBezTo>
                      <a:cubicBezTo>
                        <a:pt x="36" y="62"/>
                        <a:pt x="46" y="61"/>
                        <a:pt x="50" y="67"/>
                      </a:cubicBezTo>
                      <a:cubicBezTo>
                        <a:pt x="53" y="66"/>
                        <a:pt x="55" y="66"/>
                        <a:pt x="56" y="63"/>
                      </a:cubicBezTo>
                      <a:cubicBezTo>
                        <a:pt x="53" y="57"/>
                        <a:pt x="58" y="50"/>
                        <a:pt x="66" y="53"/>
                      </a:cubicBezTo>
                      <a:cubicBezTo>
                        <a:pt x="67" y="51"/>
                        <a:pt x="68" y="48"/>
                        <a:pt x="69" y="46"/>
                      </a:cubicBezTo>
                      <a:cubicBezTo>
                        <a:pt x="62" y="43"/>
                        <a:pt x="63" y="33"/>
                        <a:pt x="71" y="33"/>
                      </a:cubicBezTo>
                      <a:close/>
                      <a:moveTo>
                        <a:pt x="34" y="48"/>
                      </a:moveTo>
                      <a:cubicBezTo>
                        <a:pt x="27" y="47"/>
                        <a:pt x="22" y="41"/>
                        <a:pt x="22" y="34"/>
                      </a:cubicBezTo>
                      <a:cubicBezTo>
                        <a:pt x="23" y="26"/>
                        <a:pt x="30" y="21"/>
                        <a:pt x="37" y="22"/>
                      </a:cubicBezTo>
                      <a:cubicBezTo>
                        <a:pt x="44" y="23"/>
                        <a:pt x="49" y="29"/>
                        <a:pt x="48" y="37"/>
                      </a:cubicBezTo>
                      <a:cubicBezTo>
                        <a:pt x="48" y="44"/>
                        <a:pt x="41" y="49"/>
                        <a:pt x="34" y="4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grpSp>
          <p:nvGrpSpPr>
            <p:cNvPr id="53" name="组合 52"/>
            <p:cNvGrpSpPr/>
            <p:nvPr/>
          </p:nvGrpSpPr>
          <p:grpSpPr>
            <a:xfrm>
              <a:off x="832254" y="3382453"/>
              <a:ext cx="1980029" cy="2132322"/>
              <a:chOff x="1022339" y="4463156"/>
              <a:chExt cx="1980029" cy="2132322"/>
            </a:xfrm>
          </p:grpSpPr>
          <p:sp>
            <p:nvSpPr>
              <p:cNvPr id="54" name="文本框 53"/>
              <p:cNvSpPr txBox="1"/>
              <p:nvPr/>
            </p:nvSpPr>
            <p:spPr>
              <a:xfrm>
                <a:off x="1235113" y="4463155"/>
                <a:ext cx="1554480" cy="365760"/>
              </a:xfrm>
              <a:prstGeom prst="rect">
                <a:avLst/>
              </a:prstGeom>
              <a:noFill/>
            </p:spPr>
            <p:txBody>
              <a:bodyPr rtlCol="0" wrap="none">
                <a:spAutoFit/>
              </a:bodyPr>
              <a:lstStyle/>
              <a:p>
                <a:pPr algn="ctr"/>
                <a:r>
                  <a:rPr altLang="en-US" lang="zh-CN" smtClean="0">
                    <a:solidFill>
                      <a:srgbClr val="E7EDEA"/>
                    </a:solidFill>
                    <a:latin charset="-122" panose="020b0503020204020204" pitchFamily="34" typeface="微软雅黑"/>
                    <a:ea charset="-122" panose="020b0503020204020204" pitchFamily="34" typeface="微软雅黑"/>
                  </a:rPr>
                  <a:t>单击添加标题</a:t>
                </a:r>
              </a:p>
            </p:txBody>
          </p:sp>
          <p:sp>
            <p:nvSpPr>
              <p:cNvPr id="55" name="文本框 54"/>
              <p:cNvSpPr txBox="1"/>
              <p:nvPr/>
            </p:nvSpPr>
            <p:spPr>
              <a:xfrm>
                <a:off x="1031913" y="4822685"/>
                <a:ext cx="1960880" cy="1755648"/>
              </a:xfrm>
              <a:prstGeom prst="rect">
                <a:avLst/>
              </a:prstGeom>
              <a:noFill/>
            </p:spPr>
            <p:txBody>
              <a:bodyPr rtlCol="0" wrap="none">
                <a:spAutoFit/>
              </a:bodyPr>
              <a:lstStyle/>
              <a:p>
                <a:pPr algn="ctr">
                  <a:lnSpc>
                    <a:spcPct val="130000"/>
                  </a:lnSpc>
                </a:pPr>
                <a:r>
                  <a:rPr altLang="en-US" lang="zh-CN" sz="1400">
                    <a:solidFill>
                      <a:srgbClr val="E7EDEA"/>
                    </a:solidFill>
                    <a:latin charset="-122" panose="020b0503020204020204" pitchFamily="34" typeface="微软雅黑"/>
                    <a:ea charset="-122" panose="020b0503020204020204" pitchFamily="34" typeface="微软雅黑"/>
                  </a:rPr>
                  <a:t>单击此处添加文本内容</a:t>
                </a:r>
              </a:p>
              <a:p>
                <a:pPr algn="ctr">
                  <a:lnSpc>
                    <a:spcPct val="130000"/>
                  </a:lnSpc>
                </a:pPr>
                <a:r>
                  <a:rPr altLang="en-US" lang="zh-CN" sz="1400">
                    <a:solidFill>
                      <a:srgbClr val="E7EDEA"/>
                    </a:solidFill>
                    <a:latin charset="-122" panose="020b0503020204020204" pitchFamily="34" typeface="微软雅黑"/>
                    <a:ea charset="-122" panose="020b0503020204020204" pitchFamily="34" typeface="微软雅黑"/>
                  </a:rPr>
                  <a:t>单击此处添加文本内容</a:t>
                </a:r>
              </a:p>
              <a:p>
                <a:pPr algn="ctr">
                  <a:lnSpc>
                    <a:spcPct val="130000"/>
                  </a:lnSpc>
                </a:pPr>
                <a:r>
                  <a:rPr altLang="en-US" lang="zh-CN" sz="1400">
                    <a:solidFill>
                      <a:srgbClr val="E7EDEA"/>
                    </a:solidFill>
                    <a:latin charset="-122" panose="020b0503020204020204" pitchFamily="34" typeface="微软雅黑"/>
                    <a:ea charset="-122" panose="020b0503020204020204" pitchFamily="34" typeface="微软雅黑"/>
                  </a:rPr>
                  <a:t>单击此处添加文本内容</a:t>
                </a:r>
              </a:p>
              <a:p>
                <a:pPr algn="ctr">
                  <a:lnSpc>
                    <a:spcPct val="130000"/>
                  </a:lnSpc>
                </a:pPr>
                <a:r>
                  <a:rPr altLang="en-US" lang="zh-CN" sz="1400">
                    <a:solidFill>
                      <a:srgbClr val="E7EDEA"/>
                    </a:solidFill>
                    <a:latin charset="-122" panose="020b0503020204020204" pitchFamily="34" typeface="微软雅黑"/>
                    <a:ea charset="-122" panose="020b0503020204020204" pitchFamily="34" typeface="微软雅黑"/>
                  </a:rPr>
                  <a:t>单击此处添加文本内容</a:t>
                </a:r>
              </a:p>
              <a:p>
                <a:pPr algn="ctr">
                  <a:lnSpc>
                    <a:spcPct val="130000"/>
                  </a:lnSpc>
                </a:pPr>
                <a:r>
                  <a:rPr altLang="en-US" lang="zh-CN" sz="1400">
                    <a:solidFill>
                      <a:srgbClr val="E7EDEA"/>
                    </a:solidFill>
                    <a:latin charset="-122" panose="020b0503020204020204" pitchFamily="34" typeface="微软雅黑"/>
                    <a:ea charset="-122" panose="020b0503020204020204" pitchFamily="34" typeface="微软雅黑"/>
                  </a:rPr>
                  <a:t>单击此处添加文本内容</a:t>
                </a:r>
              </a:p>
              <a:p>
                <a:pPr algn="ctr">
                  <a:lnSpc>
                    <a:spcPct val="130000"/>
                  </a:lnSpc>
                </a:pPr>
                <a:r>
                  <a:rPr altLang="en-US" lang="zh-CN" sz="1400">
                    <a:solidFill>
                      <a:srgbClr val="E7EDEA"/>
                    </a:solidFill>
                    <a:latin charset="-122" panose="020b0503020204020204" pitchFamily="34" typeface="微软雅黑"/>
                    <a:ea charset="-122" panose="020b0503020204020204" pitchFamily="34" typeface="微软雅黑"/>
                  </a:rPr>
                  <a:t>单击此处添加文本内容</a:t>
                </a:r>
              </a:p>
            </p:txBody>
          </p:sp>
        </p:grpSp>
      </p:grpSp>
      <p:sp>
        <p:nvSpPr>
          <p:cNvPr id="41" name="文本框 40"/>
          <p:cNvSpPr txBox="1"/>
          <p:nvPr/>
        </p:nvSpPr>
        <p:spPr>
          <a:xfrm>
            <a:off x="288534" y="360642"/>
            <a:ext cx="3230880" cy="457200"/>
          </a:xfrm>
          <a:prstGeom prst="rect">
            <a:avLst/>
          </a:prstGeom>
          <a:noFill/>
        </p:spPr>
        <p:txBody>
          <a:bodyPr rtlCol="0" wrap="none">
            <a:spAutoFit/>
          </a:bodyPr>
          <a:lstStyle/>
          <a:p>
            <a:r>
              <a:rPr altLang="en-US" lang="zh-CN" smtClean="0" sz="2400">
                <a:solidFill>
                  <a:srgbClr val="00B4D9"/>
                </a:solidFill>
                <a:latin charset="-122" panose="020b0503020204020204" pitchFamily="34" typeface="微软雅黑"/>
                <a:ea charset="-122" panose="020b0503020204020204" pitchFamily="34" typeface="微软雅黑"/>
              </a:rPr>
              <a:t>单击添加标题添加标题</a:t>
            </a:r>
          </a:p>
        </p:txBody>
      </p:sp>
      <p:sp>
        <p:nvSpPr>
          <p:cNvPr id="42" name="文本框 41"/>
          <p:cNvSpPr txBox="1"/>
          <p:nvPr/>
        </p:nvSpPr>
        <p:spPr>
          <a:xfrm>
            <a:off x="288534" y="834439"/>
            <a:ext cx="2011680" cy="365760"/>
          </a:xfrm>
          <a:prstGeom prst="rect">
            <a:avLst/>
          </a:prstGeom>
          <a:noFill/>
        </p:spPr>
        <p:txBody>
          <a:bodyPr rtlCol="0" wrap="none">
            <a:spAutoFit/>
          </a:bodyPr>
          <a:lstStyle/>
          <a:p>
            <a:r>
              <a:rPr altLang="en-US" lang="zh-CN" smtClean="0">
                <a:solidFill>
                  <a:srgbClr val="E7EDEA"/>
                </a:solidFill>
                <a:latin charset="-122" panose="020b0503020204020204" pitchFamily="34" typeface="微软雅黑"/>
                <a:ea charset="-122" panose="020b0503020204020204" pitchFamily="34" typeface="微软雅黑"/>
              </a:rPr>
              <a:t>单击添加文本文字</a:t>
            </a:r>
          </a:p>
        </p:txBody>
      </p:sp>
    </p:spTree>
    <p:extLst>
      <p:ext uri="{BB962C8B-B14F-4D97-AF65-F5344CB8AC3E}">
        <p14:creationId val="945074476"/>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41"/>
                                        </p:tgtEl>
                                        <p:attrNameLst>
                                          <p:attrName>style.visibility</p:attrName>
                                        </p:attrNameLst>
                                      </p:cBhvr>
                                      <p:to>
                                        <p:strVal val="visible"/>
                                      </p:to>
                                    </p:set>
                                    <p:anim calcmode="lin" valueType="num">
                                      <p:cBhvr additive="base">
                                        <p:cTn dur="500" fill="hold" id="7"/>
                                        <p:tgtEl>
                                          <p:spTgt spid="41"/>
                                        </p:tgtEl>
                                        <p:attrNameLst>
                                          <p:attrName>ppt_x</p:attrName>
                                        </p:attrNameLst>
                                      </p:cBhvr>
                                      <p:tavLst>
                                        <p:tav tm="0">
                                          <p:val>
                                            <p:strVal val="0-#ppt_w/2"/>
                                          </p:val>
                                        </p:tav>
                                        <p:tav tm="100000">
                                          <p:val>
                                            <p:strVal val="#ppt_x"/>
                                          </p:val>
                                        </p:tav>
                                      </p:tavLst>
                                    </p:anim>
                                    <p:anim calcmode="lin" valueType="num">
                                      <p:cBhvr additive="base">
                                        <p:cTn dur="500" fill="hold" id="8"/>
                                        <p:tgtEl>
                                          <p:spTgt spid="41"/>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10" presetSubtype="0">
                                  <p:stCondLst>
                                    <p:cond delay="0"/>
                                  </p:stCondLst>
                                  <p:childTnLst>
                                    <p:set>
                                      <p:cBhvr>
                                        <p:cTn dur="1" fill="hold" id="11">
                                          <p:stCondLst>
                                            <p:cond delay="0"/>
                                          </p:stCondLst>
                                        </p:cTn>
                                        <p:tgtEl>
                                          <p:spTgt spid="42"/>
                                        </p:tgtEl>
                                        <p:attrNameLst>
                                          <p:attrName>style.visibility</p:attrName>
                                        </p:attrNameLst>
                                      </p:cBhvr>
                                      <p:to>
                                        <p:strVal val="visible"/>
                                      </p:to>
                                    </p:set>
                                    <p:animEffect filter="fade" transition="in">
                                      <p:cBhvr>
                                        <p:cTn dur="500" id="12"/>
                                        <p:tgtEl>
                                          <p:spTgt spid="42"/>
                                        </p:tgtEl>
                                      </p:cBhvr>
                                    </p:animEffect>
                                  </p:childTnLst>
                                </p:cTn>
                              </p:par>
                            </p:childTnLst>
                          </p:cTn>
                        </p:par>
                        <p:par>
                          <p:cTn fill="hold" id="13" nodeType="afterGroup">
                            <p:stCondLst>
                              <p:cond delay="1000"/>
                            </p:stCondLst>
                            <p:childTnLst>
                              <p:par>
                                <p:cTn fill="hold" id="14" nodeType="afterEffect" presetClass="entr" presetID="2" presetSubtype="4">
                                  <p:stCondLst>
                                    <p:cond delay="0"/>
                                  </p:stCondLst>
                                  <p:childTnLst>
                                    <p:set>
                                      <p:cBhvr>
                                        <p:cTn dur="1" fill="hold" id="15">
                                          <p:stCondLst>
                                            <p:cond delay="0"/>
                                          </p:stCondLst>
                                        </p:cTn>
                                        <p:tgtEl>
                                          <p:spTgt spid="2"/>
                                        </p:tgtEl>
                                        <p:attrNameLst>
                                          <p:attrName>style.visibility</p:attrName>
                                        </p:attrNameLst>
                                      </p:cBhvr>
                                      <p:to>
                                        <p:strVal val="visible"/>
                                      </p:to>
                                    </p:set>
                                    <p:anim calcmode="lin" valueType="num">
                                      <p:cBhvr additive="base">
                                        <p:cTn dur="500" fill="hold" id="16"/>
                                        <p:tgtEl>
                                          <p:spTgt spid="2"/>
                                        </p:tgtEl>
                                        <p:attrNameLst>
                                          <p:attrName>ppt_x</p:attrName>
                                        </p:attrNameLst>
                                      </p:cBhvr>
                                      <p:tavLst>
                                        <p:tav tm="0">
                                          <p:val>
                                            <p:strVal val="#ppt_x"/>
                                          </p:val>
                                        </p:tav>
                                        <p:tav tm="100000">
                                          <p:val>
                                            <p:strVal val="#ppt_x"/>
                                          </p:val>
                                        </p:tav>
                                      </p:tavLst>
                                    </p:anim>
                                    <p:anim calcmode="lin" valueType="num">
                                      <p:cBhvr additive="base">
                                        <p:cTn dur="500" fill="hold" id="17"/>
                                        <p:tgtEl>
                                          <p:spTgt spid="2"/>
                                        </p:tgtEl>
                                        <p:attrNameLst>
                                          <p:attrName>ppt_y</p:attrName>
                                        </p:attrNameLst>
                                      </p:cBhvr>
                                      <p:tavLst>
                                        <p:tav tm="0">
                                          <p:val>
                                            <p:strVal val="1+#ppt_h/2"/>
                                          </p:val>
                                        </p:tav>
                                        <p:tav tm="100000">
                                          <p:val>
                                            <p:strVal val="#ppt_y"/>
                                          </p:val>
                                        </p:tav>
                                      </p:tavLst>
                                    </p:anim>
                                  </p:childTnLst>
                                </p:cTn>
                              </p:par>
                            </p:childTnLst>
                          </p:cTn>
                        </p:par>
                        <p:par>
                          <p:cTn fill="hold" id="18" nodeType="afterGroup">
                            <p:stCondLst>
                              <p:cond delay="1500"/>
                            </p:stCondLst>
                            <p:childTnLst>
                              <p:par>
                                <p:cTn fill="hold" id="19" nodeType="afterEffect" presetClass="entr" presetID="2" presetSubtype="4">
                                  <p:stCondLst>
                                    <p:cond delay="0"/>
                                  </p:stCondLst>
                                  <p:childTnLst>
                                    <p:set>
                                      <p:cBhvr>
                                        <p:cTn dur="1" fill="hold" id="20">
                                          <p:stCondLst>
                                            <p:cond delay="0"/>
                                          </p:stCondLst>
                                        </p:cTn>
                                        <p:tgtEl>
                                          <p:spTgt spid="9"/>
                                        </p:tgtEl>
                                        <p:attrNameLst>
                                          <p:attrName>style.visibility</p:attrName>
                                        </p:attrNameLst>
                                      </p:cBhvr>
                                      <p:to>
                                        <p:strVal val="visible"/>
                                      </p:to>
                                    </p:set>
                                    <p:anim calcmode="lin" valueType="num">
                                      <p:cBhvr additive="base">
                                        <p:cTn dur="500" fill="hold" id="21"/>
                                        <p:tgtEl>
                                          <p:spTgt spid="9"/>
                                        </p:tgtEl>
                                        <p:attrNameLst>
                                          <p:attrName>ppt_x</p:attrName>
                                        </p:attrNameLst>
                                      </p:cBhvr>
                                      <p:tavLst>
                                        <p:tav tm="0">
                                          <p:val>
                                            <p:strVal val="#ppt_x"/>
                                          </p:val>
                                        </p:tav>
                                        <p:tav tm="100000">
                                          <p:val>
                                            <p:strVal val="#ppt_x"/>
                                          </p:val>
                                        </p:tav>
                                      </p:tavLst>
                                    </p:anim>
                                    <p:anim calcmode="lin" valueType="num">
                                      <p:cBhvr additive="base">
                                        <p:cTn dur="500" fill="hold" id="22"/>
                                        <p:tgtEl>
                                          <p:spTgt spid="9"/>
                                        </p:tgtEl>
                                        <p:attrNameLst>
                                          <p:attrName>ppt_y</p:attrName>
                                        </p:attrNameLst>
                                      </p:cBhvr>
                                      <p:tavLst>
                                        <p:tav tm="0">
                                          <p:val>
                                            <p:strVal val="1+#ppt_h/2"/>
                                          </p:val>
                                        </p:tav>
                                        <p:tav tm="100000">
                                          <p:val>
                                            <p:strVal val="#ppt_y"/>
                                          </p:val>
                                        </p:tav>
                                      </p:tavLst>
                                    </p:anim>
                                  </p:childTnLst>
                                </p:cTn>
                              </p:par>
                            </p:childTnLst>
                          </p:cTn>
                        </p:par>
                        <p:par>
                          <p:cTn fill="hold" id="23" nodeType="afterGroup">
                            <p:stCondLst>
                              <p:cond delay="2000"/>
                            </p:stCondLst>
                            <p:childTnLst>
                              <p:par>
                                <p:cTn fill="hold" id="24" nodeType="afterEffect" presetClass="entr" presetID="2" presetSubtype="4">
                                  <p:stCondLst>
                                    <p:cond delay="0"/>
                                  </p:stCondLst>
                                  <p:childTnLst>
                                    <p:set>
                                      <p:cBhvr>
                                        <p:cTn dur="1" fill="hold" id="25">
                                          <p:stCondLst>
                                            <p:cond delay="0"/>
                                          </p:stCondLst>
                                        </p:cTn>
                                        <p:tgtEl>
                                          <p:spTgt spid="10"/>
                                        </p:tgtEl>
                                        <p:attrNameLst>
                                          <p:attrName>style.visibility</p:attrName>
                                        </p:attrNameLst>
                                      </p:cBhvr>
                                      <p:to>
                                        <p:strVal val="visible"/>
                                      </p:to>
                                    </p:set>
                                    <p:anim calcmode="lin" valueType="num">
                                      <p:cBhvr additive="base">
                                        <p:cTn dur="500" fill="hold" id="26"/>
                                        <p:tgtEl>
                                          <p:spTgt spid="10"/>
                                        </p:tgtEl>
                                        <p:attrNameLst>
                                          <p:attrName>ppt_x</p:attrName>
                                        </p:attrNameLst>
                                      </p:cBhvr>
                                      <p:tavLst>
                                        <p:tav tm="0">
                                          <p:val>
                                            <p:strVal val="#ppt_x"/>
                                          </p:val>
                                        </p:tav>
                                        <p:tav tm="100000">
                                          <p:val>
                                            <p:strVal val="#ppt_x"/>
                                          </p:val>
                                        </p:tav>
                                      </p:tavLst>
                                    </p:anim>
                                    <p:anim calcmode="lin" valueType="num">
                                      <p:cBhvr additive="base">
                                        <p:cTn dur="500" fill="hold" id="27"/>
                                        <p:tgtEl>
                                          <p:spTgt spid="10"/>
                                        </p:tgtEl>
                                        <p:attrNameLst>
                                          <p:attrName>ppt_y</p:attrName>
                                        </p:attrNameLst>
                                      </p:cBhvr>
                                      <p:tavLst>
                                        <p:tav tm="0">
                                          <p:val>
                                            <p:strVal val="1+#ppt_h/2"/>
                                          </p:val>
                                        </p:tav>
                                        <p:tav tm="100000">
                                          <p:val>
                                            <p:strVal val="#ppt_y"/>
                                          </p:val>
                                        </p:tav>
                                      </p:tavLst>
                                    </p:anim>
                                  </p:childTnLst>
                                </p:cTn>
                              </p:par>
                            </p:childTnLst>
                          </p:cTn>
                        </p:par>
                        <p:par>
                          <p:cTn fill="hold" id="28" nodeType="afterGroup">
                            <p:stCondLst>
                              <p:cond delay="2500"/>
                            </p:stCondLst>
                            <p:childTnLst>
                              <p:par>
                                <p:cTn fill="hold" id="29" nodeType="afterEffect" presetClass="entr" presetID="2" presetSubtype="4">
                                  <p:stCondLst>
                                    <p:cond delay="0"/>
                                  </p:stCondLst>
                                  <p:childTnLst>
                                    <p:set>
                                      <p:cBhvr>
                                        <p:cTn dur="1" fill="hold" id="30">
                                          <p:stCondLst>
                                            <p:cond delay="0"/>
                                          </p:stCondLst>
                                        </p:cTn>
                                        <p:tgtEl>
                                          <p:spTgt spid="11"/>
                                        </p:tgtEl>
                                        <p:attrNameLst>
                                          <p:attrName>style.visibility</p:attrName>
                                        </p:attrNameLst>
                                      </p:cBhvr>
                                      <p:to>
                                        <p:strVal val="visible"/>
                                      </p:to>
                                    </p:set>
                                    <p:anim calcmode="lin" valueType="num">
                                      <p:cBhvr additive="base">
                                        <p:cTn dur="500" fill="hold" id="31"/>
                                        <p:tgtEl>
                                          <p:spTgt spid="11"/>
                                        </p:tgtEl>
                                        <p:attrNameLst>
                                          <p:attrName>ppt_x</p:attrName>
                                        </p:attrNameLst>
                                      </p:cBhvr>
                                      <p:tavLst>
                                        <p:tav tm="0">
                                          <p:val>
                                            <p:strVal val="#ppt_x"/>
                                          </p:val>
                                        </p:tav>
                                        <p:tav tm="100000">
                                          <p:val>
                                            <p:strVal val="#ppt_x"/>
                                          </p:val>
                                        </p:tav>
                                      </p:tavLst>
                                    </p:anim>
                                    <p:anim calcmode="lin" valueType="num">
                                      <p:cBhvr additive="base">
                                        <p:cTn dur="500" fill="hold" id="32"/>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1"/>
      <p:bldP grpId="0" spid="42"/>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aragraphs>140</Paragraphs>
  <Slides>10</Slides>
  <Notes>10</Notes>
  <TotalTime>0</TotalTime>
  <HiddenSlides>0</HiddenSlides>
  <MMClips>0</MMClips>
  <ScaleCrop>0</ScaleCrop>
  <HeadingPairs>
    <vt:vector baseType="variant" size="6">
      <vt:variant>
        <vt:lpstr>Fonts used</vt:lpstr>
      </vt:variant>
      <vt:variant>
        <vt:i4>11</vt:i4>
      </vt:variant>
      <vt:variant>
        <vt:lpstr>Theme</vt:lpstr>
      </vt:variant>
      <vt:variant>
        <vt:i4>1</vt:i4>
      </vt:variant>
      <vt:variant>
        <vt:lpstr>Slide Titles</vt:lpstr>
      </vt:variant>
      <vt:variant>
        <vt:i4>10</vt:i4>
      </vt:variant>
    </vt:vector>
  </HeadingPairs>
  <TitlesOfParts>
    <vt:vector baseType="lpstr" size="22">
      <vt:lpstr>Arial</vt:lpstr>
      <vt:lpstr>Calibri Light</vt:lpstr>
      <vt:lpstr>Calibri</vt:lpstr>
      <vt:lpstr>Agency FB</vt:lpstr>
      <vt:lpstr>造字工房力黑（非商用）常规体</vt:lpstr>
      <vt:lpstr>百度综艺简体</vt:lpstr>
      <vt:lpstr>Adobe 繁黑體 Std B</vt:lpstr>
      <vt:lpstr>微软雅黑</vt:lpstr>
      <vt:lpstr>Vrinda</vt:lpstr>
      <vt:lpstr>方正大黑_GBK</vt:lpstr>
      <vt:lpstr>Miriam</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2021-08-22T11:53:47Z</dcterms:created>
  <cp:lastPrinted>2021-08-22T11:53:47Z</cp:lastPrinted>
  <dcterms:modified xsi:type="dcterms:W3CDTF">2021-08-22T05:38:51Z</dcterms:modified>
  <cp:revision>1</cp:revision>
</cp:coreProperties>
</file>